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D8BF-6962-45D9-BFDF-8CD73F41647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B76A-FC72-4DFD-92C8-BBFD8F2AA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3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D8BF-6962-45D9-BFDF-8CD73F41647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B76A-FC72-4DFD-92C8-BBFD8F2AA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6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D8BF-6962-45D9-BFDF-8CD73F41647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B76A-FC72-4DFD-92C8-BBFD8F2AA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0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D8BF-6962-45D9-BFDF-8CD73F41647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B76A-FC72-4DFD-92C8-BBFD8F2AA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5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D8BF-6962-45D9-BFDF-8CD73F41647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B76A-FC72-4DFD-92C8-BBFD8F2AA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0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D8BF-6962-45D9-BFDF-8CD73F41647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B76A-FC72-4DFD-92C8-BBFD8F2AA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3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D8BF-6962-45D9-BFDF-8CD73F41647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B76A-FC72-4DFD-92C8-BBFD8F2AA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D8BF-6962-45D9-BFDF-8CD73F41647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B76A-FC72-4DFD-92C8-BBFD8F2AA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5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D8BF-6962-45D9-BFDF-8CD73F41647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B76A-FC72-4DFD-92C8-BBFD8F2AA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D8BF-6962-45D9-BFDF-8CD73F41647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B76A-FC72-4DFD-92C8-BBFD8F2AA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2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D8BF-6962-45D9-BFDF-8CD73F41647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B76A-FC72-4DFD-92C8-BBFD8F2AA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7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D8BF-6962-45D9-BFDF-8CD73F41647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B76A-FC72-4DFD-92C8-BBFD8F2AA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00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Accessibility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辅助功能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29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Accessibility</a:t>
            </a:r>
            <a:r>
              <a:rPr lang="zh-CN" altLang="en-US" dirty="0" smtClean="0"/>
              <a:t>安全相关问题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对于那些由于视力、听力或其它身体原因导致不能方便使用</a:t>
            </a:r>
            <a:r>
              <a:rPr lang="en-US" altLang="zh-CN" dirty="0"/>
              <a:t>Android</a:t>
            </a:r>
            <a:r>
              <a:rPr lang="zh-CN" altLang="en-US" dirty="0"/>
              <a:t>智能手机的用户，</a:t>
            </a:r>
            <a:r>
              <a:rPr lang="en-US" altLang="zh-CN" dirty="0"/>
              <a:t>Android</a:t>
            </a:r>
            <a:r>
              <a:rPr lang="zh-CN" altLang="en-US" dirty="0"/>
              <a:t>提供了</a:t>
            </a:r>
            <a:r>
              <a:rPr lang="en-US" altLang="zh-CN" dirty="0"/>
              <a:t>Accessibility</a:t>
            </a:r>
            <a:r>
              <a:rPr lang="zh-CN" altLang="en-US" dirty="0"/>
              <a:t>功能和服务帮助这些用户更加简单地操作设备，包括文字转语音、触觉反馈、手势操作、轨迹球和手柄操作。开发者可以搭建自己的</a:t>
            </a:r>
            <a:r>
              <a:rPr lang="en-US" altLang="zh-CN" dirty="0"/>
              <a:t>Accessibility</a:t>
            </a:r>
            <a:r>
              <a:rPr lang="zh-CN" altLang="en-US" dirty="0"/>
              <a:t>服务，这可以加强可用性，例如声音提示，物理反馈，和其他可选的操作模式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http://www.tuicool.com/articles/bYRZJn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58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</a:t>
            </a:r>
            <a:r>
              <a:rPr lang="zh-CN" altLang="en-US" dirty="0"/>
              <a:t>类</a:t>
            </a:r>
            <a:r>
              <a:rPr lang="en-US" altLang="zh-CN" dirty="0" err="1"/>
              <a:t>MyAccessibilityService</a:t>
            </a:r>
            <a:r>
              <a:rPr lang="zh-CN" altLang="en-US" dirty="0" smtClean="0"/>
              <a:t>里的</a:t>
            </a:r>
            <a:r>
              <a:rPr lang="zh-CN" altLang="en-US" dirty="0"/>
              <a:t>重载方法：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onServiceConnected</a:t>
            </a:r>
            <a:r>
              <a:rPr lang="en-US" altLang="zh-CN" dirty="0"/>
              <a:t>() - </a:t>
            </a:r>
            <a:r>
              <a:rPr lang="zh-CN" altLang="en-US" dirty="0"/>
              <a:t>可选。系统会在成功连接上你的服务的时候调用这个方法，在这个方法里你可以做一下初始化工作，例如设备的声音震动管理，也可以调用</a:t>
            </a:r>
            <a:r>
              <a:rPr lang="en-US" altLang="zh-CN" dirty="0" err="1"/>
              <a:t>setServiceInfo</a:t>
            </a:r>
            <a:r>
              <a:rPr lang="en-US" altLang="zh-CN" dirty="0"/>
              <a:t>()</a:t>
            </a:r>
            <a:r>
              <a:rPr lang="zh-CN" altLang="en-US" dirty="0"/>
              <a:t>进行配置工作。</a:t>
            </a:r>
          </a:p>
          <a:p>
            <a:r>
              <a:rPr lang="en-US" altLang="zh-CN" dirty="0" err="1"/>
              <a:t>onAccessibilityEvent</a:t>
            </a:r>
            <a:r>
              <a:rPr lang="en-US" altLang="zh-CN" dirty="0"/>
              <a:t>() - </a:t>
            </a:r>
            <a:r>
              <a:rPr lang="zh-CN" altLang="en-US" dirty="0"/>
              <a:t>必须。通过这个函数可以接收系统发送来的</a:t>
            </a:r>
            <a:r>
              <a:rPr lang="en-US" altLang="zh-CN" dirty="0" err="1"/>
              <a:t>AccessibilityEvent</a:t>
            </a:r>
            <a:r>
              <a:rPr lang="zh-CN" altLang="en-US" dirty="0"/>
              <a:t>，接收来的</a:t>
            </a:r>
            <a:r>
              <a:rPr lang="en-US" altLang="zh-CN" dirty="0" err="1"/>
              <a:t>AccessibilityEvent</a:t>
            </a:r>
            <a:r>
              <a:rPr lang="zh-CN" altLang="en-US" dirty="0"/>
              <a:t>是经过过滤的，过滤是在配置工作时设置的。</a:t>
            </a:r>
          </a:p>
          <a:p>
            <a:r>
              <a:rPr lang="en-US" altLang="zh-CN" dirty="0" err="1"/>
              <a:t>onInterrupt</a:t>
            </a:r>
            <a:r>
              <a:rPr lang="en-US" altLang="zh-CN" dirty="0"/>
              <a:t>() - </a:t>
            </a:r>
            <a:r>
              <a:rPr lang="zh-CN" altLang="en-US" dirty="0"/>
              <a:t>必须。这个在系统想要中断</a:t>
            </a:r>
            <a:r>
              <a:rPr lang="en-US" altLang="zh-CN" dirty="0" err="1"/>
              <a:t>AccessibilityService</a:t>
            </a:r>
            <a:r>
              <a:rPr lang="zh-CN" altLang="en-US" dirty="0"/>
              <a:t>返给的响应时会调用。在整个生命周期里会被调用多次。</a:t>
            </a:r>
          </a:p>
          <a:p>
            <a:r>
              <a:rPr lang="en-US" altLang="zh-CN" dirty="0" err="1"/>
              <a:t>onUnbind</a:t>
            </a:r>
            <a:r>
              <a:rPr lang="en-US" altLang="zh-CN" dirty="0"/>
              <a:t>() - </a:t>
            </a:r>
            <a:r>
              <a:rPr lang="zh-CN" altLang="en-US" dirty="0"/>
              <a:t>可选。在系统将要关闭这个</a:t>
            </a:r>
            <a:r>
              <a:rPr lang="en-US" altLang="zh-CN" dirty="0" err="1"/>
              <a:t>AccessibilityService</a:t>
            </a:r>
            <a:r>
              <a:rPr lang="zh-CN" altLang="en-US" dirty="0"/>
              <a:t>会被调用。在这个方法中进行一些释放资源的工作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15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一般在</a:t>
            </a:r>
            <a:r>
              <a:rPr lang="en-US" altLang="zh-CN" dirty="0" err="1"/>
              <a:t>onServiceConnected</a:t>
            </a:r>
            <a:r>
              <a:rPr lang="en-US" altLang="zh-CN" dirty="0"/>
              <a:t>()</a:t>
            </a:r>
            <a:r>
              <a:rPr lang="zh-CN" altLang="en-US" dirty="0"/>
              <a:t>方法里进行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需要建立一个</a:t>
            </a:r>
            <a:r>
              <a:rPr lang="en-US" altLang="zh-CN" dirty="0" err="1" smtClean="0"/>
              <a:t>AccessibilityServiceInfo</a:t>
            </a:r>
            <a:r>
              <a:rPr lang="zh-CN" altLang="en-US" dirty="0" smtClean="0"/>
              <a:t>对象，通过这个对象设置监听系统事件类型，服务的反馈类型（震动，语音，声音），事件时间间隔，你想要监听的包名（或者说是应用程序）。最后调用</a:t>
            </a:r>
            <a:r>
              <a:rPr lang="en-US" altLang="zh-CN" dirty="0" err="1" smtClean="0"/>
              <a:t>setServiceInfo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进行设置</a:t>
            </a:r>
            <a:endParaRPr lang="en-US" altLang="zh-CN" dirty="0" smtClean="0"/>
          </a:p>
          <a:p>
            <a:r>
              <a:rPr lang="zh-CN" altLang="en-US" dirty="0"/>
              <a:t>注：从</a:t>
            </a:r>
            <a:r>
              <a:rPr lang="en-US" altLang="zh-CN" dirty="0"/>
              <a:t>Android4.0</a:t>
            </a:r>
            <a:r>
              <a:rPr lang="zh-CN" altLang="en-US" dirty="0"/>
              <a:t>开始，开发者可以通过在</a:t>
            </a:r>
            <a:r>
              <a:rPr lang="en-US" altLang="zh-CN" dirty="0" err="1"/>
              <a:t>AndroidManifest</a:t>
            </a:r>
            <a:r>
              <a:rPr lang="zh-CN" altLang="en-US" dirty="0"/>
              <a:t>里添加</a:t>
            </a:r>
            <a:r>
              <a:rPr lang="en-US" altLang="zh-CN" dirty="0"/>
              <a:t>&lt;meta-data&gt;</a:t>
            </a:r>
            <a:r>
              <a:rPr lang="zh-CN" altLang="en-US" dirty="0"/>
              <a:t>标签，在标签里指出配置文件的位置，样例代码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it-IT" altLang="zh-CN" dirty="0"/>
              <a:t>&lt;meta-data android:name=</a:t>
            </a:r>
            <a:r>
              <a:rPr lang="it-IT" altLang="zh-CN" i="1" dirty="0"/>
              <a:t>"android.accessibilityservice" android:resource="@xml/phone_accessibility" </a:t>
            </a:r>
            <a:r>
              <a:rPr lang="it-IT" altLang="zh-CN" i="1" dirty="0" smtClean="0"/>
              <a:t>/&gt;</a:t>
            </a:r>
          </a:p>
          <a:p>
            <a:pPr lvl="1"/>
            <a:r>
              <a:rPr lang="zh-CN" altLang="en-US" dirty="0" smtClean="0"/>
              <a:t>然后</a:t>
            </a:r>
            <a:r>
              <a:rPr lang="zh-CN" altLang="en-US" dirty="0"/>
              <a:t>在</a:t>
            </a:r>
            <a:r>
              <a:rPr lang="en-US" altLang="zh-CN" dirty="0"/>
              <a:t>/</a:t>
            </a:r>
            <a:r>
              <a:rPr lang="en-US" altLang="zh-CN" dirty="0" smtClean="0"/>
              <a:t>res/xml/</a:t>
            </a:r>
            <a:r>
              <a:rPr lang="en-US" altLang="zh-CN" i="1" dirty="0" smtClean="0"/>
              <a:t>phone_accessibility</a:t>
            </a:r>
            <a:r>
              <a:rPr lang="en-US" altLang="zh-CN" dirty="0" smtClean="0"/>
              <a:t>.xml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049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337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Accessibility</vt:lpstr>
      <vt:lpstr>Accessibility安全相关问题</vt:lpstr>
      <vt:lpstr>子类MyAccessibilityService里的重载方法：</vt:lpstr>
      <vt:lpstr>配置工作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yufeng zhao</dc:creator>
  <cp:lastModifiedBy>yufeng zhao</cp:lastModifiedBy>
  <cp:revision>4</cp:revision>
  <dcterms:created xsi:type="dcterms:W3CDTF">2015-11-27T01:17:37Z</dcterms:created>
  <dcterms:modified xsi:type="dcterms:W3CDTF">2015-11-27T03:25:08Z</dcterms:modified>
</cp:coreProperties>
</file>