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4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7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6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4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63E7-0EFE-4870-B484-2A06BF11E3C0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5F21-AE00-4E4B-B713-F54586A52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Custom Components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自定义组件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67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基于布局类</a:t>
            </a:r>
            <a:r>
              <a:rPr lang="en-US" altLang="zh-CN" dirty="0" smtClean="0"/>
              <a:t>View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ViewGroup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子类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layout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可以利用的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包括：</a:t>
            </a:r>
            <a:r>
              <a:rPr lang="en-US" altLang="zh-CN" dirty="0" smtClean="0"/>
              <a:t>Button, 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EditText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CheckBox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RadioButton</a:t>
            </a:r>
            <a:r>
              <a:rPr lang="en-US" altLang="zh-CN" dirty="0" smtClean="0"/>
              <a:t>, Gallery, Spinner, </a:t>
            </a:r>
            <a:r>
              <a:rPr lang="zh-CN" altLang="en-US" dirty="0" smtClean="0"/>
              <a:t>以及比较特殊用途的</a:t>
            </a:r>
            <a:r>
              <a:rPr lang="en-US" altLang="zh-CN" dirty="0" err="1" smtClean="0"/>
              <a:t>AutoCompleteTextView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ImageSwitcher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TextSwitcher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可以利用的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包括：</a:t>
            </a:r>
            <a:r>
              <a:rPr lang="en-US" altLang="zh-CN" dirty="0" err="1" smtClean="0"/>
              <a:t>LinearLayout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FrameLayout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RalativeLayout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7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---Basic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dirty="0"/>
              <a:t>	</a:t>
            </a:r>
            <a:r>
              <a:rPr lang="zh-CN" altLang="en-US" dirty="0" smtClean="0"/>
              <a:t>自定义的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类要继承一个既存的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类或其子类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	</a:t>
            </a:r>
            <a:r>
              <a:rPr lang="zh-CN" altLang="en-US" dirty="0" smtClean="0"/>
              <a:t>在子类重写父类的一些方法。要覆写的父类方法是用‘</a:t>
            </a:r>
            <a:r>
              <a:rPr lang="en-US" altLang="zh-CN" dirty="0" smtClean="0"/>
              <a:t>on</a:t>
            </a:r>
            <a:r>
              <a:rPr lang="zh-CN" altLang="en-US" dirty="0" smtClean="0"/>
              <a:t>’开头，如</a:t>
            </a:r>
            <a:r>
              <a:rPr lang="en-US" altLang="zh-CN" dirty="0" smtClean="0"/>
              <a:t>onDraw(), </a:t>
            </a:r>
            <a:r>
              <a:rPr lang="en-US" altLang="zh-CN" dirty="0" err="1" smtClean="0"/>
              <a:t>onMeasure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onKeyDown</a:t>
            </a:r>
            <a:r>
              <a:rPr lang="en-US" altLang="zh-CN" dirty="0" smtClean="0"/>
              <a:t>().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	</a:t>
            </a:r>
            <a:r>
              <a:rPr lang="zh-CN" altLang="en-US" dirty="0" smtClean="0"/>
              <a:t>使用新的扩展类，一旦完成，新扩展的类就能被用于替换基本的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提示：扩展类能够作为使用它们的</a:t>
            </a:r>
            <a:r>
              <a:rPr lang="en-US" altLang="zh-CN" dirty="0" err="1"/>
              <a:t>Acticity</a:t>
            </a:r>
            <a:r>
              <a:rPr lang="zh-CN" altLang="en-US" dirty="0"/>
              <a:t>的内部类来定义。这样对控制对它们的访问是有益的，当然可以创建一个新的公共的</a:t>
            </a:r>
            <a:r>
              <a:rPr lang="en-US" altLang="zh-CN" dirty="0"/>
              <a:t>View</a:t>
            </a:r>
            <a:r>
              <a:rPr lang="zh-CN" altLang="en-US" dirty="0"/>
              <a:t>类，这样就可以在应用程序范围内来使用</a:t>
            </a:r>
          </a:p>
        </p:txBody>
      </p:sp>
    </p:spTree>
    <p:extLst>
      <p:ext uri="{BB962C8B-B14F-4D97-AF65-F5344CB8AC3E}">
        <p14:creationId xmlns:p14="http://schemas.microsoft.com/office/powerpoint/2010/main" val="32520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---Fully Customized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  毋庸置疑，能够扩展的最通用的视图是</a:t>
            </a:r>
            <a:r>
              <a:rPr lang="en-US" altLang="zh-CN" dirty="0"/>
              <a:t>View</a:t>
            </a:r>
            <a:r>
              <a:rPr lang="zh-CN" altLang="en-US" dirty="0"/>
              <a:t>类，因此通常是继承这个</a:t>
            </a:r>
            <a:r>
              <a:rPr lang="en-US" altLang="zh-CN" dirty="0"/>
              <a:t>View</a:t>
            </a:r>
            <a:r>
              <a:rPr lang="zh-CN" altLang="en-US" dirty="0"/>
              <a:t>类来创建自己的新的组件；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  提供一个能够从</a:t>
            </a:r>
            <a:r>
              <a:rPr lang="en-US" altLang="zh-CN" dirty="0"/>
              <a:t>XML</a:t>
            </a:r>
            <a:r>
              <a:rPr lang="zh-CN" altLang="en-US" dirty="0"/>
              <a:t>中获取属性和参数的构造器，并且也能够使用自己属性和参数（如</a:t>
            </a:r>
            <a:r>
              <a:rPr lang="en-US" altLang="zh-CN" dirty="0"/>
              <a:t>VU</a:t>
            </a:r>
            <a:r>
              <a:rPr lang="zh-CN" altLang="en-US" dirty="0"/>
              <a:t>仪表的颜色和范围，指针的宽度和阻尼等）；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  创建组件中可能的事件监听器、属性访问器和修饰符以及尽可能准确的行为等；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  覆写</a:t>
            </a:r>
            <a:r>
              <a:rPr lang="en-US" altLang="zh-CN" dirty="0" err="1"/>
              <a:t>onMeasure</a:t>
            </a:r>
            <a:r>
              <a:rPr lang="en-US" altLang="zh-CN" dirty="0"/>
              <a:t>()</a:t>
            </a:r>
            <a:r>
              <a:rPr lang="zh-CN" altLang="en-US" dirty="0"/>
              <a:t>回调方法，如果想要组件显示一些东西，也要覆写</a:t>
            </a:r>
            <a:r>
              <a:rPr lang="en-US" altLang="zh-CN" dirty="0"/>
              <a:t>onDraw()</a:t>
            </a:r>
            <a:r>
              <a:rPr lang="zh-CN" altLang="en-US" dirty="0"/>
              <a:t>回调。虽然它们都有默认的行为，</a:t>
            </a:r>
            <a:r>
              <a:rPr lang="en-US" altLang="zh-CN" dirty="0"/>
              <a:t>onDraw()</a:t>
            </a:r>
            <a:r>
              <a:rPr lang="zh-CN" altLang="en-US" dirty="0"/>
              <a:t>回调默认什么也不做，</a:t>
            </a:r>
            <a:r>
              <a:rPr lang="en-US" altLang="zh-CN" dirty="0" err="1"/>
              <a:t>onMeasure</a:t>
            </a:r>
            <a:r>
              <a:rPr lang="en-US" altLang="zh-CN" dirty="0"/>
              <a:t>()</a:t>
            </a:r>
            <a:r>
              <a:rPr lang="zh-CN" altLang="en-US" dirty="0"/>
              <a:t>方法默认的要设置组件的尺寸为</a:t>
            </a:r>
            <a:r>
              <a:rPr lang="en-US" altLang="zh-CN" dirty="0"/>
              <a:t>100x100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  覆写其他的需要</a:t>
            </a:r>
            <a:r>
              <a:rPr lang="en-US" altLang="zh-CN" dirty="0"/>
              <a:t>on…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onDraw()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onMeasure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onDraw()</a:t>
            </a:r>
            <a:r>
              <a:rPr lang="zh-CN" altLang="en-US" dirty="0" smtClean="0"/>
              <a:t>方法会把能够实现的任何想要的东西都放在</a:t>
            </a:r>
            <a:r>
              <a:rPr lang="en-US" altLang="zh-CN" dirty="0"/>
              <a:t>C</a:t>
            </a:r>
            <a:r>
              <a:rPr lang="en-US" altLang="zh-CN" dirty="0" smtClean="0"/>
              <a:t>anvas</a:t>
            </a:r>
            <a:r>
              <a:rPr lang="zh-CN" altLang="en-US" dirty="0" smtClean="0"/>
              <a:t>对象上，如</a:t>
            </a:r>
            <a:r>
              <a:rPr lang="en-US" altLang="zh-CN" dirty="0" smtClean="0"/>
              <a:t>2D</a:t>
            </a:r>
            <a:r>
              <a:rPr lang="zh-CN" altLang="en-US" dirty="0" smtClean="0"/>
              <a:t>图形，标准或定制的组件，样式化的文本，或其他。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注意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类不能使用</a:t>
            </a:r>
            <a:r>
              <a:rPr lang="en-US" altLang="zh-CN" dirty="0" smtClean="0"/>
              <a:t>3D</a:t>
            </a:r>
            <a:r>
              <a:rPr lang="zh-CN" altLang="en-US" dirty="0" smtClean="0"/>
              <a:t>图形，必须继承</a:t>
            </a:r>
            <a:r>
              <a:rPr lang="en-US" altLang="zh-CN" dirty="0" err="1" smtClean="0"/>
              <a:t>SurfaceView</a:t>
            </a:r>
            <a:r>
              <a:rPr lang="zh-CN" altLang="en-US" dirty="0" smtClean="0"/>
              <a:t>类，并且要在一个独立的线程中描画。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onMeasure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方法，是组件和它的容器之间的渲染约束的关键部分，覆写</a:t>
            </a:r>
            <a:r>
              <a:rPr lang="en-US" altLang="zh-CN" dirty="0" err="1" smtClean="0"/>
              <a:t>onMeasure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，以便准确高效的报告组件被包含部分的尺寸。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41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onMeasure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  要用父容器的宽度和高度的计量规格来调用被覆写的</a:t>
            </a:r>
            <a:r>
              <a:rPr lang="en-US" altLang="zh-CN" dirty="0" err="1"/>
              <a:t>onMensure</a:t>
            </a:r>
            <a:r>
              <a:rPr lang="en-US" altLang="zh-CN" dirty="0"/>
              <a:t>()</a:t>
            </a:r>
            <a:r>
              <a:rPr lang="zh-CN" altLang="en-US" dirty="0"/>
              <a:t>方法（</a:t>
            </a:r>
            <a:r>
              <a:rPr lang="en-US" altLang="zh-CN" dirty="0" err="1"/>
              <a:t>widthMeasureSpec</a:t>
            </a:r>
            <a:r>
              <a:rPr lang="zh-CN" altLang="en-US" dirty="0"/>
              <a:t>和</a:t>
            </a:r>
            <a:r>
              <a:rPr lang="en-US" altLang="zh-CN" dirty="0" err="1"/>
              <a:t>heightMeasureSpec</a:t>
            </a:r>
            <a:r>
              <a:rPr lang="zh-CN" altLang="en-US" dirty="0"/>
              <a:t>参数都是代表了尺寸的整数），这两个参数应该作为生成组件的宽度和高度的约束要求。对于这些规格约束类型的完整说明可以在</a:t>
            </a:r>
            <a:r>
              <a:rPr lang="en-US" altLang="zh-CN" dirty="0"/>
              <a:t>View</a:t>
            </a:r>
            <a:r>
              <a:rPr lang="zh-CN" altLang="en-US" dirty="0"/>
              <a:t>类说明的</a:t>
            </a:r>
            <a:r>
              <a:rPr lang="en-US" altLang="zh-CN" dirty="0" err="1"/>
              <a:t>View.onMeasure</a:t>
            </a:r>
            <a:r>
              <a:rPr lang="zh-CN" altLang="en-US" dirty="0"/>
              <a:t>（</a:t>
            </a:r>
            <a:r>
              <a:rPr lang="en-US" altLang="zh-CN" dirty="0" err="1"/>
              <a:t>int,int</a:t>
            </a:r>
            <a:r>
              <a:rPr lang="zh-CN" altLang="en-US" dirty="0"/>
              <a:t>）方法中找到。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  组件的</a:t>
            </a:r>
            <a:r>
              <a:rPr lang="en-US" altLang="zh-CN" dirty="0" err="1"/>
              <a:t>onMeasure</a:t>
            </a:r>
            <a:r>
              <a:rPr lang="en-US" altLang="zh-CN" dirty="0"/>
              <a:t>()</a:t>
            </a:r>
            <a:r>
              <a:rPr lang="zh-CN" altLang="en-US" dirty="0"/>
              <a:t>方法应该计算用于渲染组件所需的尺寸（宽度和高度）。组件应该尽量保留在被传入的规格范围内，尽管它能够选择超出规格范围（在这种情况下，父容器能够选择做的事情包括：裁剪、滚动、抛出异常、或者要求</a:t>
            </a:r>
            <a:r>
              <a:rPr lang="en-US" altLang="zh-CN" dirty="0" err="1"/>
              <a:t>onMeasure</a:t>
            </a:r>
            <a:r>
              <a:rPr lang="en-US" altLang="zh-CN" dirty="0"/>
              <a:t>()</a:t>
            </a:r>
            <a:r>
              <a:rPr lang="zh-CN" altLang="en-US" dirty="0"/>
              <a:t>方法用不同的尺寸规格再试）。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  一旦组件的宽度和高度被计算完成，就必须调用</a:t>
            </a:r>
            <a:r>
              <a:rPr lang="en-US" altLang="zh-CN" dirty="0" err="1"/>
              <a:t>setMeasuredDimension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width, </a:t>
            </a:r>
            <a:r>
              <a:rPr lang="en-US" altLang="zh-CN" dirty="0" err="1"/>
              <a:t>int</a:t>
            </a:r>
            <a:r>
              <a:rPr lang="en-US" altLang="zh-CN" dirty="0"/>
              <a:t> height)</a:t>
            </a:r>
            <a:r>
              <a:rPr lang="zh-CN" altLang="en-US" dirty="0"/>
              <a:t>方法来保存计算结果。不这样做就会抛出一个异常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22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Custom View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63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133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Custom Components</vt:lpstr>
      <vt:lpstr>Custom Components</vt:lpstr>
      <vt:lpstr>---Basic Approach</vt:lpstr>
      <vt:lpstr>---Fully Customized Components</vt:lpstr>
      <vt:lpstr>onDraw() 和 onMeasure()</vt:lpstr>
      <vt:lpstr>onMeasure()方法实现步骤</vt:lpstr>
      <vt:lpstr>A Custom View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yufeng zhao</dc:creator>
  <cp:lastModifiedBy>yufeng zhao</cp:lastModifiedBy>
  <cp:revision>12</cp:revision>
  <dcterms:created xsi:type="dcterms:W3CDTF">2015-11-26T02:28:04Z</dcterms:created>
  <dcterms:modified xsi:type="dcterms:W3CDTF">2015-11-27T03:27:05Z</dcterms:modified>
</cp:coreProperties>
</file>