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7B73-12E5-47F6-954E-06417BA54F49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63E9-24E6-46F9-BAA8-1A4BFA68C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1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7B73-12E5-47F6-954E-06417BA54F49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63E9-24E6-46F9-BAA8-1A4BFA68C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2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7B73-12E5-47F6-954E-06417BA54F49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63E9-24E6-46F9-BAA8-1A4BFA68C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87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7B73-12E5-47F6-954E-06417BA54F49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63E9-24E6-46F9-BAA8-1A4BFA68C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5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7B73-12E5-47F6-954E-06417BA54F49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63E9-24E6-46F9-BAA8-1A4BFA68C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2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7B73-12E5-47F6-954E-06417BA54F49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63E9-24E6-46F9-BAA8-1A4BFA68C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6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7B73-12E5-47F6-954E-06417BA54F49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63E9-24E6-46F9-BAA8-1A4BFA68C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7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7B73-12E5-47F6-954E-06417BA54F49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63E9-24E6-46F9-BAA8-1A4BFA68C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1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7B73-12E5-47F6-954E-06417BA54F49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63E9-24E6-46F9-BAA8-1A4BFA68C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09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7B73-12E5-47F6-954E-06417BA54F49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63E9-24E6-46F9-BAA8-1A4BFA68C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76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7B73-12E5-47F6-954E-06417BA54F49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63E9-24E6-46F9-BAA8-1A4BFA68C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3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47B73-12E5-47F6-954E-06417BA54F49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363E9-24E6-46F9-BAA8-1A4BFA68C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73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Drag and Drop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拖放手势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27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实现拖放的步骤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  </a:t>
            </a:r>
            <a:r>
              <a:rPr lang="en-US" altLang="zh-CN" dirty="0" smtClean="0"/>
              <a:t>Started:</a:t>
            </a:r>
            <a:r>
              <a:rPr lang="zh-CN" altLang="en-US" dirty="0" smtClean="0"/>
              <a:t>启动</a:t>
            </a:r>
            <a:r>
              <a:rPr lang="zh-CN" altLang="en-US" dirty="0"/>
              <a:t>拖放，主要是调用被拖放</a:t>
            </a:r>
            <a:r>
              <a:rPr lang="en-US" altLang="zh-CN" dirty="0"/>
              <a:t>View</a:t>
            </a:r>
            <a:r>
              <a:rPr lang="zh-CN" altLang="en-US" dirty="0"/>
              <a:t>的</a:t>
            </a:r>
            <a:r>
              <a:rPr lang="en-US" altLang="zh-CN" dirty="0" err="1"/>
              <a:t>startDrag</a:t>
            </a:r>
            <a:r>
              <a:rPr lang="zh-CN" altLang="en-US" dirty="0"/>
              <a:t>方法</a:t>
            </a:r>
            <a:r>
              <a:rPr lang="zh-CN" altLang="en-US" dirty="0" smtClean="0"/>
              <a:t>。方法原型：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public final </a:t>
            </a:r>
            <a:r>
              <a:rPr lang="en-US" altLang="zh-CN" dirty="0" err="1"/>
              <a:t>boolean</a:t>
            </a:r>
            <a:r>
              <a:rPr lang="en-US" altLang="zh-CN" dirty="0"/>
              <a:t> </a:t>
            </a:r>
            <a:r>
              <a:rPr lang="en-US" altLang="zh-CN" dirty="0" err="1"/>
              <a:t>startDrag</a:t>
            </a:r>
            <a:r>
              <a:rPr lang="en-US" altLang="zh-CN" dirty="0"/>
              <a:t>(</a:t>
            </a:r>
            <a:r>
              <a:rPr lang="en-US" altLang="zh-CN" dirty="0" err="1"/>
              <a:t>ClipDatadata</a:t>
            </a:r>
            <a:r>
              <a:rPr lang="en-US" altLang="zh-CN" dirty="0"/>
              <a:t>,</a:t>
            </a:r>
          </a:p>
          <a:p>
            <a:pPr lvl="1">
              <a:lnSpc>
                <a:spcPct val="120000"/>
              </a:lnSpc>
            </a:pPr>
            <a:r>
              <a:rPr lang="en-US" altLang="zh-CN" b="1" i="1" dirty="0" err="1" smtClean="0"/>
              <a:t>View.DragShadowBuilder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shadowBuilder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ObjectmyLocalState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/>
              <a:t> flags)</a:t>
            </a:r>
          </a:p>
          <a:p>
            <a:pPr lvl="1">
              <a:lnSpc>
                <a:spcPct val="120000"/>
              </a:lnSpc>
            </a:pPr>
            <a:r>
              <a:rPr lang="zh-CN" altLang="en-US" sz="2900" dirty="0"/>
              <a:t>启动后，系统生成拖放阴影并发送</a:t>
            </a:r>
            <a:r>
              <a:rPr lang="en-US" altLang="zh-CN" sz="2900" dirty="0"/>
              <a:t>action</a:t>
            </a:r>
            <a:r>
              <a:rPr lang="zh-CN" altLang="en-US" sz="2900" dirty="0"/>
              <a:t>为</a:t>
            </a:r>
            <a:r>
              <a:rPr lang="en-US" altLang="zh-CN" sz="2900" dirty="0"/>
              <a:t>ACTION_DRAG_STARTED</a:t>
            </a:r>
            <a:r>
              <a:rPr lang="zh-CN" altLang="en-US" sz="2900" dirty="0"/>
              <a:t>的拖放事件到当前布局中已经设置了拖放监听的</a:t>
            </a:r>
            <a:r>
              <a:rPr lang="en-US" altLang="zh-CN" sz="2900" dirty="0"/>
              <a:t>View</a:t>
            </a:r>
            <a:r>
              <a:rPr lang="zh-CN" altLang="en-US" sz="2900" dirty="0"/>
              <a:t>。</a:t>
            </a:r>
            <a:endParaRPr lang="en-US" altLang="zh-CN" sz="2900" dirty="0"/>
          </a:p>
          <a:p>
            <a:pPr>
              <a:lnSpc>
                <a:spcPct val="12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  </a:t>
            </a:r>
            <a:r>
              <a:rPr lang="en-US" altLang="zh-CN" dirty="0"/>
              <a:t>Continuing</a:t>
            </a:r>
            <a:r>
              <a:rPr lang="zh-CN" altLang="en-US" dirty="0"/>
              <a:t>：保持拖动状态。在此过程中系统可能会发送一个或多个</a:t>
            </a:r>
            <a:r>
              <a:rPr lang="zh-CN" altLang="en-US" dirty="0" smtClean="0"/>
              <a:t>拖</a:t>
            </a:r>
            <a:r>
              <a:rPr lang="en-US" altLang="zh-CN" dirty="0" smtClean="0"/>
              <a:t>	</a:t>
            </a:r>
            <a:r>
              <a:rPr lang="zh-CN" altLang="en-US" dirty="0" smtClean="0"/>
              <a:t>动</a:t>
            </a:r>
            <a:r>
              <a:rPr lang="zh-CN" altLang="en-US" dirty="0"/>
              <a:t>事件给设置了拖放监听器的</a:t>
            </a:r>
            <a:r>
              <a:rPr lang="en-US" altLang="zh-CN" dirty="0"/>
              <a:t>View</a:t>
            </a:r>
            <a:r>
              <a:rPr lang="zh-CN" altLang="en-US" dirty="0"/>
              <a:t>，比如</a:t>
            </a:r>
            <a:r>
              <a:rPr lang="en-US" altLang="zh-CN" dirty="0"/>
              <a:t>ACTION_DRAG_ENTERED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ACTION_DRAG_LOCATION</a:t>
            </a:r>
            <a:r>
              <a:rPr lang="zh-CN" altLang="en-US" dirty="0"/>
              <a:t>等。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  </a:t>
            </a:r>
            <a:r>
              <a:rPr lang="en-US" altLang="zh-CN" dirty="0"/>
              <a:t>Dropped</a:t>
            </a:r>
            <a:r>
              <a:rPr lang="zh-CN" altLang="en-US" dirty="0"/>
              <a:t>：用户在目标区域内释放拖动阴影，系统会向设置了拖放</a:t>
            </a:r>
            <a:r>
              <a:rPr lang="zh-CN" altLang="en-US" dirty="0" smtClean="0"/>
              <a:t>监听</a:t>
            </a:r>
            <a:r>
              <a:rPr lang="en-US" altLang="zh-CN" dirty="0" smtClean="0"/>
              <a:t>	</a:t>
            </a:r>
            <a:r>
              <a:rPr lang="zh-CN" altLang="en-US" dirty="0" smtClean="0"/>
              <a:t>器</a:t>
            </a:r>
            <a:r>
              <a:rPr lang="zh-CN" altLang="en-US" dirty="0"/>
              <a:t>的</a:t>
            </a:r>
            <a:r>
              <a:rPr lang="en-US" altLang="zh-CN" dirty="0"/>
              <a:t>View</a:t>
            </a:r>
            <a:r>
              <a:rPr lang="zh-CN" altLang="en-US" dirty="0"/>
              <a:t>发送</a:t>
            </a:r>
            <a:r>
              <a:rPr lang="en-US" altLang="zh-CN" dirty="0"/>
              <a:t>action</a:t>
            </a:r>
            <a:r>
              <a:rPr lang="zh-CN" altLang="en-US" dirty="0"/>
              <a:t>为</a:t>
            </a:r>
            <a:r>
              <a:rPr lang="en-US" altLang="zh-CN" dirty="0"/>
              <a:t>ACTION_DROP</a:t>
            </a:r>
            <a:r>
              <a:rPr lang="zh-CN" altLang="en-US" dirty="0"/>
              <a:t>的事件。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  </a:t>
            </a:r>
            <a:r>
              <a:rPr lang="en-US" altLang="zh-CN" dirty="0"/>
              <a:t>Ended</a:t>
            </a:r>
            <a:r>
              <a:rPr lang="zh-CN" altLang="en-US" dirty="0"/>
              <a:t>：用户释放了拖动阴影，系统会向设置了拖放监听器的</a:t>
            </a:r>
            <a:r>
              <a:rPr lang="en-US" altLang="zh-CN" dirty="0"/>
              <a:t>View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	action</a:t>
            </a:r>
            <a:r>
              <a:rPr lang="zh-CN" altLang="en-US" dirty="0"/>
              <a:t>为</a:t>
            </a:r>
            <a:r>
              <a:rPr lang="en-US" altLang="zh-CN" dirty="0"/>
              <a:t>ACTION_DRAG_ENDED</a:t>
            </a:r>
            <a:r>
              <a:rPr lang="zh-CN" altLang="en-US" dirty="0"/>
              <a:t>事件，完成拖放。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http://www.tuicool.com/articles/3yqIV3E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40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拖放过程中关键的接口和类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主要有</a:t>
            </a:r>
            <a:r>
              <a:rPr lang="en-US" altLang="zh-CN" dirty="0" err="1"/>
              <a:t>OnDragListener</a:t>
            </a:r>
            <a:r>
              <a:rPr lang="zh-CN" altLang="en-US" dirty="0"/>
              <a:t>、</a:t>
            </a:r>
            <a:r>
              <a:rPr lang="en-US" altLang="zh-CN" dirty="0" err="1"/>
              <a:t>DragEvent</a:t>
            </a:r>
            <a:r>
              <a:rPr lang="zh-CN" altLang="en-US" dirty="0"/>
              <a:t>、</a:t>
            </a:r>
            <a:r>
              <a:rPr lang="en-US" altLang="zh-CN" dirty="0" err="1"/>
              <a:t>DragShadowBuilder</a:t>
            </a:r>
            <a:r>
              <a:rPr lang="zh-CN" altLang="en-US" dirty="0"/>
              <a:t>、</a:t>
            </a:r>
            <a:r>
              <a:rPr lang="en-US" altLang="zh-CN" dirty="0" err="1"/>
              <a:t>ClipData</a:t>
            </a:r>
            <a:r>
              <a:rPr lang="zh-CN" altLang="en-US" dirty="0"/>
              <a:t>、</a:t>
            </a:r>
            <a:r>
              <a:rPr lang="en-US" altLang="zh-CN" dirty="0" err="1"/>
              <a:t>ClipDescription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OnDragListener</a:t>
            </a:r>
            <a:r>
              <a:rPr lang="zh-CN" altLang="en-US" dirty="0"/>
              <a:t>：接口，拖放事件监听器。当发生</a:t>
            </a:r>
            <a:r>
              <a:rPr lang="en-US" altLang="zh-CN" dirty="0"/>
              <a:t>Drag</a:t>
            </a:r>
            <a:r>
              <a:rPr lang="zh-CN" altLang="en-US" dirty="0"/>
              <a:t>时，回调此接口</a:t>
            </a:r>
            <a:r>
              <a:rPr lang="zh-CN" altLang="en-US" dirty="0" smtClean="0"/>
              <a:t>中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</a:t>
            </a:r>
            <a:r>
              <a:rPr lang="zh-CN" altLang="en-US" dirty="0"/>
              <a:t>方法。接口中只含有一个方法</a:t>
            </a:r>
            <a:r>
              <a:rPr lang="en-US" altLang="zh-CN" dirty="0" err="1"/>
              <a:t>onDrag</a:t>
            </a:r>
            <a:r>
              <a:rPr lang="zh-CN" altLang="en-US" dirty="0"/>
              <a:t>，方法原型为：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boolean</a:t>
            </a:r>
            <a:r>
              <a:rPr lang="en-US" altLang="zh-CN" dirty="0"/>
              <a:t> </a:t>
            </a:r>
            <a:r>
              <a:rPr lang="en-US" altLang="zh-CN" dirty="0" err="1" smtClean="0"/>
              <a:t>onDrag</a:t>
            </a:r>
            <a:r>
              <a:rPr lang="en-US" altLang="zh-CN" dirty="0" smtClean="0"/>
              <a:t>(View </a:t>
            </a:r>
            <a:r>
              <a:rPr lang="en-US" altLang="zh-CN" dirty="0" err="1" smtClean="0"/>
              <a:t>v,DragEvent</a:t>
            </a:r>
            <a:r>
              <a:rPr lang="en-US" altLang="zh-CN" dirty="0" smtClean="0"/>
              <a:t> event</a:t>
            </a:r>
            <a:r>
              <a:rPr lang="en-US" altLang="zh-CN" dirty="0"/>
              <a:t>)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参数</a:t>
            </a:r>
            <a:r>
              <a:rPr lang="en-US" altLang="zh-CN" dirty="0"/>
              <a:t>v</a:t>
            </a:r>
            <a:r>
              <a:rPr lang="zh-CN" altLang="en-US" dirty="0"/>
              <a:t>：设置了监听器的</a:t>
            </a:r>
            <a:r>
              <a:rPr lang="en-US" altLang="zh-CN" dirty="0"/>
              <a:t>View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参数</a:t>
            </a:r>
            <a:r>
              <a:rPr lang="en-US" altLang="zh-CN" dirty="0"/>
              <a:t>event</a:t>
            </a:r>
            <a:r>
              <a:rPr lang="zh-CN" altLang="en-US" dirty="0"/>
              <a:t>：拖放事件的参数，封装了拖放相关的数据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返回值：</a:t>
            </a:r>
            <a:r>
              <a:rPr lang="en-US" altLang="zh-CN" dirty="0"/>
              <a:t>true-</a:t>
            </a:r>
            <a:r>
              <a:rPr lang="zh-CN" altLang="en-US" dirty="0"/>
              <a:t>事件已处理；</a:t>
            </a:r>
            <a:r>
              <a:rPr lang="en-US" altLang="zh-CN" dirty="0" smtClean="0"/>
              <a:t>false-</a:t>
            </a:r>
            <a:r>
              <a:rPr lang="zh-CN" altLang="en-US" dirty="0" smtClean="0"/>
              <a:t>事件</a:t>
            </a:r>
            <a:r>
              <a:rPr lang="zh-CN" altLang="en-US" dirty="0"/>
              <a:t>未处理。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DragEvent</a:t>
            </a:r>
            <a:r>
              <a:rPr lang="zh-CN" altLang="en-US" dirty="0"/>
              <a:t>：拖放事件对象，根据</a:t>
            </a:r>
            <a:r>
              <a:rPr lang="en-US" altLang="zh-CN" dirty="0"/>
              <a:t>action</a:t>
            </a:r>
            <a:r>
              <a:rPr lang="zh-CN" altLang="en-US" dirty="0"/>
              <a:t>的不同，包含不同的事件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据</a:t>
            </a:r>
            <a:r>
              <a:rPr lang="zh-CN" altLang="en-US" dirty="0"/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DragShadowBuilder</a:t>
            </a:r>
            <a:r>
              <a:rPr lang="zh-CN" altLang="en-US" dirty="0"/>
              <a:t>：拖放阴影构造者对象，用于构造拖放阴影。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 err="1"/>
              <a:t>ClipData</a:t>
            </a:r>
            <a:r>
              <a:rPr lang="zh-CN" altLang="en-US" dirty="0"/>
              <a:t>、</a:t>
            </a:r>
            <a:r>
              <a:rPr lang="en-US" altLang="zh-CN" dirty="0" err="1"/>
              <a:t>ClipDescription</a:t>
            </a:r>
            <a:r>
              <a:rPr lang="zh-CN" altLang="en-US" dirty="0"/>
              <a:t>：用于拖放的移动数据。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27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/>
              <a:t>public </a:t>
            </a:r>
            <a:r>
              <a:rPr lang="en-US" altLang="zh-CN" b="1" dirty="0" err="1"/>
              <a:t>boolean</a:t>
            </a:r>
            <a:r>
              <a:rPr lang="en-US" altLang="zh-CN" b="1" dirty="0"/>
              <a:t> </a:t>
            </a:r>
            <a:r>
              <a:rPr lang="en-US" altLang="zh-CN" b="1" dirty="0" err="1"/>
              <a:t>onLongClick</a:t>
            </a:r>
            <a:r>
              <a:rPr lang="en-US" altLang="zh-CN" b="1" dirty="0"/>
              <a:t>(View v</a:t>
            </a:r>
            <a:r>
              <a:rPr lang="en-US" altLang="zh-CN" b="1" dirty="0" smtClean="0"/>
              <a:t>){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View.DragShadowBuilder</a:t>
            </a:r>
            <a:r>
              <a:rPr lang="en-US" altLang="zh-CN" dirty="0"/>
              <a:t> </a:t>
            </a:r>
            <a:r>
              <a:rPr lang="en-US" altLang="zh-CN" dirty="0" err="1"/>
              <a:t>myShadow</a:t>
            </a:r>
            <a:r>
              <a:rPr lang="en-US" altLang="zh-CN" dirty="0"/>
              <a:t> = new </a:t>
            </a:r>
            <a:r>
              <a:rPr lang="en-US" altLang="zh-CN" dirty="0" err="1"/>
              <a:t>MyDragShadowBuilder</a:t>
            </a:r>
            <a:r>
              <a:rPr lang="en-US" altLang="zh-CN" dirty="0"/>
              <a:t>(</a:t>
            </a:r>
            <a:r>
              <a:rPr lang="en-US" altLang="zh-CN" dirty="0" err="1"/>
              <a:t>imageView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en-US" altLang="zh-CN" b="1" dirty="0"/>
              <a:t>public </a:t>
            </a:r>
            <a:r>
              <a:rPr lang="en-US" altLang="zh-CN" b="1" dirty="0" err="1"/>
              <a:t>boolean</a:t>
            </a:r>
            <a:r>
              <a:rPr lang="en-US" altLang="zh-CN" b="1" dirty="0"/>
              <a:t> </a:t>
            </a:r>
            <a:r>
              <a:rPr lang="en-US" altLang="zh-CN" b="1" dirty="0" err="1"/>
              <a:t>onDrag</a:t>
            </a:r>
            <a:r>
              <a:rPr lang="en-US" altLang="zh-CN" b="1" dirty="0"/>
              <a:t>(View v, </a:t>
            </a:r>
            <a:r>
              <a:rPr lang="en-US" altLang="zh-CN" b="1" dirty="0" err="1"/>
              <a:t>DragEvent</a:t>
            </a:r>
            <a:r>
              <a:rPr lang="en-US" altLang="zh-CN" b="1" dirty="0"/>
              <a:t> event</a:t>
            </a:r>
            <a:r>
              <a:rPr lang="en-US" altLang="zh-CN" b="1" dirty="0" smtClean="0"/>
              <a:t>){</a:t>
            </a:r>
          </a:p>
          <a:p>
            <a:pPr lvl="1"/>
            <a:r>
              <a:rPr lang="en-US" altLang="zh-CN" dirty="0"/>
              <a:t>switch (action) </a:t>
            </a:r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case </a:t>
            </a:r>
            <a:r>
              <a:rPr lang="en-US" altLang="zh-CN" dirty="0" err="1"/>
              <a:t>DragEvent.ACTION_DRAG_STARTED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en-US" altLang="zh-CN" dirty="0"/>
              <a:t>case </a:t>
            </a:r>
            <a:r>
              <a:rPr lang="en-US" altLang="zh-CN" dirty="0" err="1"/>
              <a:t>DragEvent.ACTION_DRAG_ENTERED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case </a:t>
            </a:r>
            <a:r>
              <a:rPr lang="en-US" altLang="zh-CN" dirty="0" err="1"/>
              <a:t>DragEvent.ACTION_DRAG_LOCATION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case </a:t>
            </a:r>
            <a:r>
              <a:rPr lang="en-US" altLang="zh-CN" dirty="0" err="1"/>
              <a:t>DragEvent.ACTION_DRAG_EXITED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case </a:t>
            </a:r>
            <a:r>
              <a:rPr lang="en-US" altLang="zh-CN" dirty="0" err="1"/>
              <a:t>DragEvent.ACTION_DROP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case </a:t>
            </a:r>
            <a:r>
              <a:rPr lang="en-US" altLang="zh-CN" dirty="0" err="1"/>
              <a:t>DragEvent.ACTION_DRAG_ENDED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en-US" altLang="zh-CN" b="1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090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102</Words>
  <Application>Microsoft Office PowerPoint</Application>
  <PresentationFormat>宽屏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Drag and Drop</vt:lpstr>
      <vt:lpstr>实现拖放的步骤</vt:lpstr>
      <vt:lpstr>拖放过程中关键的接口和类</vt:lpstr>
      <vt:lpstr>案例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 and Drop</dc:title>
  <dc:creator>yufeng zhao</dc:creator>
  <cp:lastModifiedBy>yufeng zhao</cp:lastModifiedBy>
  <cp:revision>9</cp:revision>
  <dcterms:created xsi:type="dcterms:W3CDTF">2015-11-27T03:27:23Z</dcterms:created>
  <dcterms:modified xsi:type="dcterms:W3CDTF">2015-11-27T06:24:59Z</dcterms:modified>
</cp:coreProperties>
</file>