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FCFA-76E9-41AC-B804-70F31D7FA0BE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A20A-73C4-46FA-ADD8-2282F032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6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FCFA-76E9-41AC-B804-70F31D7FA0BE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A20A-73C4-46FA-ADD8-2282F032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FCFA-76E9-41AC-B804-70F31D7FA0BE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A20A-73C4-46FA-ADD8-2282F032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FCFA-76E9-41AC-B804-70F31D7FA0BE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A20A-73C4-46FA-ADD8-2282F032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3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FCFA-76E9-41AC-B804-70F31D7FA0BE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A20A-73C4-46FA-ADD8-2282F032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9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FCFA-76E9-41AC-B804-70F31D7FA0BE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A20A-73C4-46FA-ADD8-2282F032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9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FCFA-76E9-41AC-B804-70F31D7FA0BE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A20A-73C4-46FA-ADD8-2282F032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8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FCFA-76E9-41AC-B804-70F31D7FA0BE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A20A-73C4-46FA-ADD8-2282F032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4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FCFA-76E9-41AC-B804-70F31D7FA0BE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A20A-73C4-46FA-ADD8-2282F032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8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FCFA-76E9-41AC-B804-70F31D7FA0BE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A20A-73C4-46FA-ADD8-2282F032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1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FCFA-76E9-41AC-B804-70F31D7FA0BE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A20A-73C4-46FA-ADD8-2282F032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5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FCFA-76E9-41AC-B804-70F31D7FA0BE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A20A-73C4-46FA-ADD8-2282F032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Styles and Themes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样式与主题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97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Styles and themes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样式（</a:t>
            </a:r>
            <a:r>
              <a:rPr lang="en-US" altLang="zh-CN" b="1" dirty="0"/>
              <a:t>style</a:t>
            </a:r>
            <a:r>
              <a:rPr lang="zh-CN" altLang="en-US" b="1" dirty="0"/>
              <a:t>）</a:t>
            </a:r>
            <a:r>
              <a:rPr lang="zh-CN" altLang="en-US" dirty="0"/>
              <a:t> 是用来指定视图或窗口的外观和格式的一组属性集合。样式可以用来指定高度、填充、自字体大小、背景颜色等等。样式在</a:t>
            </a:r>
            <a:r>
              <a:rPr lang="en-US" altLang="zh-CN" dirty="0"/>
              <a:t>XML</a:t>
            </a:r>
            <a:r>
              <a:rPr lang="zh-CN" altLang="en-US" dirty="0"/>
              <a:t>资源文件中定义，和指定布局的</a:t>
            </a:r>
            <a:r>
              <a:rPr lang="en-US" altLang="zh-CN" dirty="0"/>
              <a:t>XML</a:t>
            </a:r>
            <a:r>
              <a:rPr lang="zh-CN" altLang="en-US" dirty="0"/>
              <a:t>文件是分开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b="1" dirty="0"/>
              <a:t>主题（</a:t>
            </a:r>
            <a:r>
              <a:rPr lang="en-US" altLang="zh-CN" b="1" dirty="0"/>
              <a:t>theme</a:t>
            </a:r>
            <a:r>
              <a:rPr lang="zh-CN" altLang="en-US" b="1" dirty="0"/>
              <a:t>）</a:t>
            </a:r>
            <a:r>
              <a:rPr lang="zh-CN" altLang="en-US" dirty="0"/>
              <a:t> 是应用到整个</a:t>
            </a:r>
            <a:r>
              <a:rPr lang="en-US" altLang="zh-CN" dirty="0"/>
              <a:t>activity</a:t>
            </a:r>
            <a:r>
              <a:rPr lang="zh-CN" altLang="en-US" dirty="0"/>
              <a:t>或者应用程序的样式。而不是像上面的例子一样只应用到单个视图。当一个样式变成主题后，</a:t>
            </a:r>
            <a:r>
              <a:rPr lang="en-US" altLang="zh-CN" dirty="0"/>
              <a:t>Activity</a:t>
            </a:r>
            <a:r>
              <a:rPr lang="zh-CN" altLang="en-US" dirty="0"/>
              <a:t>或应用程序中的所有视图都将应用这个样式中它所支持的属性。例如，你可以将上面例子中的</a:t>
            </a:r>
            <a:r>
              <a:rPr lang="en-US" altLang="zh-CN" dirty="0" err="1"/>
              <a:t>GodeFont</a:t>
            </a:r>
            <a:r>
              <a:rPr lang="zh-CN" altLang="en-US" dirty="0"/>
              <a:t>样式作为一个</a:t>
            </a:r>
            <a:r>
              <a:rPr lang="en-US" altLang="zh-CN" dirty="0"/>
              <a:t>activity</a:t>
            </a:r>
            <a:r>
              <a:rPr lang="zh-CN" altLang="en-US" dirty="0"/>
              <a:t>的主题，然后这个</a:t>
            </a:r>
            <a:r>
              <a:rPr lang="en-US" altLang="zh-CN" dirty="0"/>
              <a:t>Activity</a:t>
            </a:r>
            <a:r>
              <a:rPr lang="zh-CN" altLang="en-US" dirty="0"/>
              <a:t>中所有的文字都将变成</a:t>
            </a:r>
            <a:r>
              <a:rPr lang="en-US" altLang="zh-CN" dirty="0"/>
              <a:t>monospace</a:t>
            </a:r>
            <a:r>
              <a:rPr lang="zh-CN" altLang="en-US" dirty="0"/>
              <a:t>字体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http://www.tuicool.com/articles/VfiUba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78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Defining Styles –</a:t>
            </a:r>
            <a:r>
              <a:rPr lang="zh-CN" altLang="en-US" dirty="0" smtClean="0"/>
              <a:t>创建步骤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在工程的</a:t>
            </a:r>
            <a:r>
              <a:rPr lang="en-US" altLang="zh-CN" dirty="0"/>
              <a:t>res/values</a:t>
            </a:r>
            <a:r>
              <a:rPr lang="zh-CN" altLang="en-US" dirty="0"/>
              <a:t>目录下创建一个</a:t>
            </a:r>
            <a:r>
              <a:rPr lang="en-US" altLang="zh-CN" dirty="0"/>
              <a:t>XML</a:t>
            </a:r>
            <a:r>
              <a:rPr lang="zh-CN" altLang="en-US" dirty="0"/>
              <a:t>文件。这个</a:t>
            </a:r>
            <a:r>
              <a:rPr lang="en-US" altLang="zh-CN" dirty="0"/>
              <a:t>XML</a:t>
            </a:r>
            <a:r>
              <a:rPr lang="zh-CN" altLang="en-US" dirty="0"/>
              <a:t>文件的根节点必须是</a:t>
            </a:r>
            <a:r>
              <a:rPr lang="en-US" altLang="zh-CN" dirty="0"/>
              <a:t>&lt;resources&gt;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为每一个你要创建的样式创建一个</a:t>
            </a:r>
            <a:r>
              <a:rPr lang="en-US" altLang="zh-CN" dirty="0"/>
              <a:t>&lt;style&gt;</a:t>
            </a:r>
            <a:r>
              <a:rPr lang="zh-CN" altLang="en-US" dirty="0"/>
              <a:t>元素。并且用来识别每个</a:t>
            </a:r>
            <a:r>
              <a:rPr lang="en-US" altLang="zh-CN" dirty="0"/>
              <a:t>&lt;style&gt;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属性的值必须是独一无二的。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为样式的每一个属性创建一个</a:t>
            </a:r>
            <a:r>
              <a:rPr lang="en-US" altLang="zh-CN" dirty="0"/>
              <a:t>&lt;item&gt;</a:t>
            </a:r>
            <a:r>
              <a:rPr lang="zh-CN" altLang="en-US" dirty="0"/>
              <a:t>元素，每个</a:t>
            </a:r>
            <a:r>
              <a:rPr lang="en-US" altLang="zh-CN" dirty="0"/>
              <a:t>&lt;item&gt;</a:t>
            </a:r>
            <a:r>
              <a:rPr lang="zh-CN" altLang="en-US" dirty="0"/>
              <a:t>都必须有一个</a:t>
            </a:r>
            <a:r>
              <a:rPr lang="en-US" altLang="zh-CN" dirty="0"/>
              <a:t>name</a:t>
            </a:r>
            <a:r>
              <a:rPr lang="zh-CN" altLang="en-US" dirty="0"/>
              <a:t>来表示样式属性，以及和样式属性对应的值。这个值可以是关键字字符串、十六进制表示的颜色、对另一个资源类型的引用，或者其他值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30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继承与多层次继承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&lt;style&gt;</a:t>
            </a:r>
            <a:r>
              <a:rPr lang="zh-CN" altLang="en-US" dirty="0"/>
              <a:t>的</a:t>
            </a:r>
            <a:r>
              <a:rPr lang="en-US" altLang="zh-CN" dirty="0"/>
              <a:t>parent</a:t>
            </a:r>
            <a:r>
              <a:rPr lang="zh-CN" altLang="en-US" dirty="0"/>
              <a:t>属性可以指定一个你想要继承的属性。你可以继承一个现有的样式然后定义你想要修改或添加的属性。你可以继承你自己定义的属性，也可以继承平台内置的属性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只要你愿意，你可以任意扩展继承层次。还是通过</a:t>
            </a:r>
            <a:r>
              <a:rPr lang="en-US" altLang="zh-CN" dirty="0"/>
              <a:t>name</a:t>
            </a:r>
            <a:r>
              <a:rPr lang="zh-CN" altLang="en-US" dirty="0"/>
              <a:t>来进行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注意 ：通过改</a:t>
            </a:r>
            <a:r>
              <a:rPr lang="en-US" altLang="zh-CN" dirty="0"/>
              <a:t>name</a:t>
            </a:r>
            <a:r>
              <a:rPr lang="zh-CN" altLang="en-US" dirty="0"/>
              <a:t>来继承样式的方法只适用于你自己定义的样式。想要继承</a:t>
            </a:r>
            <a:r>
              <a:rPr lang="en-US" altLang="zh-CN" dirty="0"/>
              <a:t>Android</a:t>
            </a:r>
            <a:r>
              <a:rPr lang="zh-CN" altLang="en-US" dirty="0"/>
              <a:t>内置的样式，你还得用</a:t>
            </a:r>
            <a:r>
              <a:rPr lang="en-US" altLang="zh-CN" dirty="0"/>
              <a:t>parent</a:t>
            </a:r>
            <a:r>
              <a:rPr lang="zh-CN" altLang="en-US" dirty="0"/>
              <a:t>属性。</a:t>
            </a:r>
          </a:p>
        </p:txBody>
      </p:sp>
    </p:spTree>
    <p:extLst>
      <p:ext uri="{BB962C8B-B14F-4D97-AF65-F5344CB8AC3E}">
        <p14:creationId xmlns:p14="http://schemas.microsoft.com/office/powerpoint/2010/main" val="237647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样式和属性（定义一次，多次使用）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查看一个视图可以支持哪些属性，最好的地方是它对应的</a:t>
            </a:r>
            <a:r>
              <a:rPr lang="en-US" altLang="zh-CN" dirty="0"/>
              <a:t>class reference</a:t>
            </a:r>
            <a:r>
              <a:rPr lang="zh-CN" altLang="en-US" dirty="0"/>
              <a:t>，那儿列出了它能支持的所有</a:t>
            </a:r>
            <a:r>
              <a:rPr lang="en-US" altLang="zh-CN" dirty="0"/>
              <a:t>XML</a:t>
            </a:r>
            <a:r>
              <a:rPr lang="zh-CN" altLang="en-US" dirty="0"/>
              <a:t>属性。比如，所有在</a:t>
            </a:r>
            <a:r>
              <a:rPr lang="en-US" altLang="zh-CN" dirty="0" err="1"/>
              <a:t>TextView</a:t>
            </a:r>
            <a:r>
              <a:rPr lang="en-US" altLang="zh-CN" dirty="0"/>
              <a:t> XML attributes</a:t>
            </a:r>
            <a:r>
              <a:rPr lang="zh-CN" altLang="en-US" dirty="0"/>
              <a:t>表中列出的属性都可以在为</a:t>
            </a:r>
            <a:r>
              <a:rPr lang="en-US" altLang="zh-CN" dirty="0" err="1"/>
              <a:t>TextView</a:t>
            </a:r>
            <a:r>
              <a:rPr lang="zh-CN" altLang="en-US" dirty="0"/>
              <a:t>的样式中使用。其中列出的一个属性是</a:t>
            </a:r>
            <a:r>
              <a:rPr lang="en-US" altLang="zh-CN" dirty="0" err="1" smtClean="0"/>
              <a:t>android:inputType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/>
              <a:t>想查看所有可能的样式属性，看</a:t>
            </a:r>
            <a:r>
              <a:rPr lang="en-US" altLang="zh-CN" dirty="0" err="1"/>
              <a:t>R.attr</a:t>
            </a:r>
            <a:r>
              <a:rPr lang="en-US" altLang="zh-CN" dirty="0"/>
              <a:t>   reference</a:t>
            </a:r>
            <a:r>
              <a:rPr lang="zh-CN" altLang="en-US" dirty="0"/>
              <a:t>。记住，并不是所有的视图对象都支持相同的样式属性，所以你通常应该参考特定视图类型来查看所支持的样式属性。然而，如果你将一个样式应用到一个视图，而这个视图并不支持这个样式中所有属性，视图将只应用它支持的属性，而忽略那些它不支持的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/>
              <a:t>注意 ：不要忘记</a:t>
            </a:r>
            <a:r>
              <a:rPr lang="en-US" altLang="zh-CN" dirty="0"/>
              <a:t>&lt;item&gt;</a:t>
            </a:r>
            <a:r>
              <a:rPr lang="zh-CN" altLang="en-US" dirty="0"/>
              <a:t>中的属性名称都以命名空间</a:t>
            </a:r>
            <a:r>
              <a:rPr lang="en-US" altLang="zh-CN" dirty="0"/>
              <a:t>android:</a:t>
            </a:r>
            <a:r>
              <a:rPr lang="zh-CN" altLang="en-US" dirty="0"/>
              <a:t>开头。比如：</a:t>
            </a:r>
            <a:r>
              <a:rPr lang="en-US" altLang="zh-CN" dirty="0"/>
              <a:t>&lt;item name="</a:t>
            </a:r>
            <a:r>
              <a:rPr lang="en-US" altLang="zh-CN" dirty="0" err="1"/>
              <a:t>android:inputType</a:t>
            </a:r>
            <a:r>
              <a:rPr lang="en-US" altLang="zh-CN" dirty="0"/>
              <a:t>"&gt;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8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设置样式和主题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为单个视图设置</a:t>
            </a:r>
            <a:r>
              <a:rPr lang="zh-CN" altLang="en-US" b="1" dirty="0" smtClean="0"/>
              <a:t>样式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 lang="en-US" altLang="zh-CN" b="1" dirty="0" smtClean="0"/>
              <a:t>&lt;</a:t>
            </a:r>
            <a:r>
              <a:rPr lang="en-US" altLang="zh-CN" b="1" dirty="0" err="1" smtClean="0"/>
              <a:t>TextView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 lang="en-US" altLang="zh-CN" b="1" dirty="0" smtClean="0"/>
              <a:t>    style="@style/</a:t>
            </a:r>
            <a:r>
              <a:rPr lang="en-US" altLang="zh-CN" b="1" dirty="0" err="1" smtClean="0"/>
              <a:t>CodeFont</a:t>
            </a:r>
            <a:r>
              <a:rPr lang="en-US" altLang="zh-CN" b="1" dirty="0" smtClean="0"/>
              <a:t>"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android:text</a:t>
            </a:r>
            <a:r>
              <a:rPr lang="en-US" altLang="zh-CN" b="1" dirty="0" smtClean="0"/>
              <a:t>="@string/hello" /&gt;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为</a:t>
            </a:r>
            <a:r>
              <a:rPr lang="en-US" altLang="zh-CN" b="1" dirty="0"/>
              <a:t>Activity</a:t>
            </a:r>
            <a:r>
              <a:rPr lang="zh-CN" altLang="en-US" b="1" dirty="0"/>
              <a:t>或应用程序设置</a:t>
            </a:r>
            <a:r>
              <a:rPr lang="zh-CN" altLang="en-US" b="1" dirty="0" smtClean="0"/>
              <a:t>主题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 lang="en-US" altLang="zh-CN" b="1" dirty="0" smtClean="0"/>
              <a:t>&lt;application </a:t>
            </a:r>
            <a:r>
              <a:rPr lang="en-US" altLang="zh-CN" b="1" dirty="0" err="1" smtClean="0"/>
              <a:t>android:theme</a:t>
            </a:r>
            <a:r>
              <a:rPr lang="en-US" altLang="zh-CN" b="1" dirty="0" smtClean="0"/>
              <a:t>="@style/</a:t>
            </a:r>
            <a:r>
              <a:rPr lang="en-US" altLang="zh-CN" b="1" dirty="0" err="1" smtClean="0"/>
              <a:t>CustomTheme</a:t>
            </a:r>
            <a:r>
              <a:rPr lang="en-US" altLang="zh-CN" b="1" dirty="0" smtClean="0"/>
              <a:t>"&gt;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 smtClean="0"/>
              <a:t>&lt;activity </a:t>
            </a:r>
            <a:r>
              <a:rPr lang="en-US" altLang="zh-CN" b="1" dirty="0" err="1" smtClean="0"/>
              <a:t>android:theme</a:t>
            </a:r>
            <a:r>
              <a:rPr lang="en-US" altLang="zh-CN" b="1" dirty="0" smtClean="0"/>
              <a:t>="@</a:t>
            </a:r>
            <a:r>
              <a:rPr lang="en-US" altLang="zh-CN" b="1" dirty="0" err="1" smtClean="0"/>
              <a:t>android:style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Theme.Dialog</a:t>
            </a:r>
            <a:r>
              <a:rPr lang="en-US" altLang="zh-CN" b="1" dirty="0" smtClean="0"/>
              <a:t>"&gt;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为不同的平台版本选择不同</a:t>
            </a:r>
            <a:r>
              <a:rPr lang="zh-CN" altLang="en-US" b="1" dirty="0" smtClean="0"/>
              <a:t>主题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 lang="en-US" altLang="zh-CN" b="1" dirty="0" smtClean="0"/>
              <a:t>&lt;style name="</a:t>
            </a:r>
            <a:r>
              <a:rPr lang="en-US" altLang="zh-CN" b="1" dirty="0" err="1" smtClean="0"/>
              <a:t>LightThemeSelector</a:t>
            </a:r>
            <a:r>
              <a:rPr lang="en-US" altLang="zh-CN" b="1" dirty="0" smtClean="0"/>
              <a:t>" parent="</a:t>
            </a:r>
            <a:r>
              <a:rPr lang="en-US" altLang="zh-CN" b="1" dirty="0" err="1" smtClean="0"/>
              <a:t>android:Theme.Light</a:t>
            </a:r>
            <a:r>
              <a:rPr lang="en-US" altLang="zh-CN" b="1" dirty="0" smtClean="0"/>
              <a:t>"&gt;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 smtClean="0"/>
              <a:t>    ...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 smtClean="0"/>
              <a:t>&lt;/style&gt;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你可以在</a:t>
            </a:r>
            <a:r>
              <a:rPr lang="en-US" altLang="zh-CN" b="1" dirty="0" err="1"/>
              <a:t>R.styleabel.Theme</a:t>
            </a:r>
            <a:r>
              <a:rPr lang="zh-CN" altLang="en-US" b="1" dirty="0"/>
              <a:t>中找到一张关于你能在主题中使用的标准属性表。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70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使用平台的主题和样式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pl-PL" dirty="0"/>
              <a:t>你可以在 </a:t>
            </a:r>
            <a:r>
              <a:rPr lang="pl-PL" altLang="zh-CN" b="1" i="1" dirty="0"/>
              <a:t>R.style class</a:t>
            </a:r>
            <a:r>
              <a:rPr lang="pl-PL" altLang="zh-CN" dirty="0"/>
              <a:t> </a:t>
            </a:r>
            <a:r>
              <a:rPr lang="zh-CN" altLang="pl-PL" dirty="0"/>
              <a:t>中找到一份关于所有可使用的样式参考。要使用所有在这份参考中列出的样式，你需要将样式</a:t>
            </a:r>
            <a:r>
              <a:rPr lang="pl-PL" altLang="zh-CN" dirty="0"/>
              <a:t>name</a:t>
            </a:r>
            <a:r>
              <a:rPr lang="zh-CN" altLang="pl-PL" dirty="0"/>
              <a:t>的下划线换成点号。比如</a:t>
            </a:r>
            <a:r>
              <a:rPr lang="zh-CN" altLang="pl-PL" dirty="0" smtClean="0"/>
              <a:t>，</a:t>
            </a:r>
            <a:r>
              <a:rPr lang="zh-CN" altLang="en-US" dirty="0"/>
              <a:t>通</a:t>
            </a:r>
            <a:r>
              <a:rPr lang="zh-CN" altLang="pl-PL" dirty="0" smtClean="0"/>
              <a:t>过</a:t>
            </a:r>
            <a:r>
              <a:rPr lang="zh-CN" altLang="pl-PL" dirty="0"/>
              <a:t>”</a:t>
            </a:r>
            <a:r>
              <a:rPr lang="pl-PL" altLang="zh-CN" dirty="0"/>
              <a:t>@android:style/Theme.NoTitleBar“</a:t>
            </a:r>
            <a:r>
              <a:rPr lang="zh-CN" altLang="pl-PL" dirty="0"/>
              <a:t>来使用这里列出的</a:t>
            </a:r>
            <a:r>
              <a:rPr lang="pl-PL" altLang="zh-CN" dirty="0"/>
              <a:t>Theme_NoTitleBar</a:t>
            </a:r>
            <a:r>
              <a:rPr lang="zh-CN" altLang="pl-PL" dirty="0"/>
              <a:t>主题</a:t>
            </a:r>
            <a:r>
              <a:rPr lang="zh-CN" altLang="pl-PL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i="1" dirty="0"/>
              <a:t>Android </a:t>
            </a:r>
            <a:r>
              <a:rPr lang="en-US" altLang="zh-CN" b="1" i="1" dirty="0" smtClean="0"/>
              <a:t>Styles(styles.xml)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i="1" dirty="0"/>
              <a:t>Android Themes(themes.xml)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78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395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Styles and Themes</vt:lpstr>
      <vt:lpstr>Styles and themes</vt:lpstr>
      <vt:lpstr>Defining Styles –创建步骤</vt:lpstr>
      <vt:lpstr>继承与多层次继承</vt:lpstr>
      <vt:lpstr>样式和属性（定义一次，多次使用）</vt:lpstr>
      <vt:lpstr>为UI设置样式和主题</vt:lpstr>
      <vt:lpstr>使用平台的主题和样式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yufeng zhao</dc:creator>
  <cp:lastModifiedBy>yufeng zhao</cp:lastModifiedBy>
  <cp:revision>7</cp:revision>
  <dcterms:created xsi:type="dcterms:W3CDTF">2015-11-26T14:59:58Z</dcterms:created>
  <dcterms:modified xsi:type="dcterms:W3CDTF">2015-11-27T03:25:43Z</dcterms:modified>
</cp:coreProperties>
</file>