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5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1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3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7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4C65-119D-4551-90DD-BC82C31B2BE7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6705-75DB-4568-BDA8-7F1E96BD3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mer1234567/article/details/784165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Fragment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张洪</a:t>
            </a:r>
            <a:r>
              <a:rPr lang="zh-CN" altLang="en-US" dirty="0" smtClean="0"/>
              <a:t>帅</a:t>
            </a:r>
            <a:endParaRPr lang="en-US" altLang="zh-CN" dirty="0" smtClean="0"/>
          </a:p>
          <a:p>
            <a:r>
              <a:rPr lang="en-US" altLang="zh-CN" smtClean="0"/>
              <a:t>2015.10.21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是在</a:t>
            </a:r>
            <a:r>
              <a:rPr lang="en-US" altLang="zh-CN" dirty="0"/>
              <a:t>Android 3.0 (API level 11)</a:t>
            </a:r>
            <a:r>
              <a:rPr lang="zh-CN" altLang="en-US" dirty="0"/>
              <a:t>开始引入</a:t>
            </a:r>
            <a:r>
              <a:rPr lang="en-US" altLang="zh-CN" dirty="0"/>
              <a:t>Fragment</a:t>
            </a:r>
            <a:r>
              <a:rPr lang="zh-CN" altLang="en-US" dirty="0"/>
              <a:t>的。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把</a:t>
            </a:r>
            <a:r>
              <a:rPr lang="en-US" altLang="zh-CN" dirty="0"/>
              <a:t>Fragment</a:t>
            </a:r>
            <a:r>
              <a:rPr lang="zh-CN" altLang="en-US" dirty="0"/>
              <a:t>想成</a:t>
            </a:r>
            <a:r>
              <a:rPr lang="en-US" altLang="zh-CN" dirty="0"/>
              <a:t>Activity</a:t>
            </a:r>
            <a:r>
              <a:rPr lang="zh-CN" altLang="en-US" dirty="0"/>
              <a:t>中的模块，这个模块有自己的布局，有自己的生命周期，单独处理自己的输入，在</a:t>
            </a:r>
            <a:r>
              <a:rPr lang="en-US" altLang="zh-CN" dirty="0"/>
              <a:t>Activity</a:t>
            </a:r>
            <a:r>
              <a:rPr lang="zh-CN" altLang="en-US" dirty="0"/>
              <a:t>运行的时候可以加载或者移除</a:t>
            </a:r>
            <a:r>
              <a:rPr lang="en-US" altLang="zh-CN" dirty="0"/>
              <a:t>Fragment</a:t>
            </a:r>
            <a:r>
              <a:rPr lang="zh-CN" altLang="en-US" dirty="0"/>
              <a:t>模块。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把</a:t>
            </a:r>
            <a:r>
              <a:rPr lang="en-US" altLang="zh-CN" dirty="0"/>
              <a:t>Fragment</a:t>
            </a:r>
            <a:r>
              <a:rPr lang="zh-CN" altLang="en-US" dirty="0"/>
              <a:t>设计成可以在多个</a:t>
            </a:r>
            <a:r>
              <a:rPr lang="en-US" altLang="zh-CN" dirty="0"/>
              <a:t>Activity</a:t>
            </a:r>
            <a:r>
              <a:rPr lang="zh-CN" altLang="en-US" dirty="0"/>
              <a:t>中复用的模块。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开发的应用程序同时适用于平板电脑和手机时，可以利用</a:t>
            </a:r>
            <a:r>
              <a:rPr lang="en-US" altLang="zh-CN" dirty="0"/>
              <a:t>Fragment</a:t>
            </a:r>
            <a:r>
              <a:rPr lang="zh-CN" altLang="en-US" dirty="0"/>
              <a:t>实现灵活的布局，改善用户体验。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12261"/>
              </p:ext>
            </p:extLst>
          </p:nvPr>
        </p:nvGraphicFramePr>
        <p:xfrm>
          <a:off x="838200" y="1811980"/>
          <a:ext cx="7206017" cy="4365966"/>
        </p:xfrm>
        <a:graphic>
          <a:graphicData uri="http://schemas.openxmlformats.org/drawingml/2006/table">
            <a:tbl>
              <a:tblPr/>
              <a:tblGrid>
                <a:gridCol w="224137"/>
                <a:gridCol w="224137"/>
                <a:gridCol w="1242025"/>
                <a:gridCol w="5515718"/>
              </a:tblGrid>
              <a:tr h="362611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方法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CFF"/>
                    </a:solidFill>
                  </a:tcPr>
                </a:tc>
              </a:tr>
              <a:tr h="3626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+mn-ea"/>
                          <a:ea typeface="+mn-ea"/>
                        </a:rPr>
                        <a:t>onAttach</a:t>
                      </a:r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(Activity)</a:t>
                      </a:r>
                      <a:endParaRPr lang="en-US" sz="1200" b="1" dirty="0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当前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关联，调用！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</a:tr>
              <a:tr h="3626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onCreate()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的初始化创建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 dirty="0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onCreateView()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创建并返回与当前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相关联的层次视图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view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onActivityCreated()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主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onCreate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执行完后，该方法才执行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+mn-ea"/>
                          <a:ea typeface="+mn-ea"/>
                        </a:rPr>
                        <a:t>onStart</a:t>
                      </a:r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b="1" dirty="0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可见，当主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处于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started</a:t>
                      </a: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状态后执行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onResume()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能与用户交互，当主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处于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resumed</a:t>
                      </a:r>
                      <a:r>
                        <a:rPr lang="zh-CN" alt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状态后执行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onPause()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不在与用户交互，可能在主</a:t>
                      </a:r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将要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处于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paused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前执行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，可能该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被修改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97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onStop()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不在可见，可能在主</a:t>
                      </a:r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将要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处于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stopped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前执行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，可能该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被修改</a:t>
                      </a:r>
                      <a:endParaRPr lang="zh-CN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" b="1"/>
                        <a:t> 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onDestroyView()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允许该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清理视图相关资源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AC"/>
                    </a:solidFill>
                  </a:tcPr>
                </a:tc>
              </a:tr>
              <a:tr h="3626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onDestroy()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清理掉视图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state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信息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</a:tr>
              <a:tr h="36261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+mn-ea"/>
                          <a:ea typeface="+mn-ea"/>
                        </a:rPr>
                        <a:t>onDetach</a:t>
                      </a:r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b="1" dirty="0">
                        <a:latin typeface="+mn-ea"/>
                        <a:ea typeface="+mn-ea"/>
                      </a:endParaRP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该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fragment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不在于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activity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关联</a:t>
                      </a:r>
                    </a:p>
                  </a:txBody>
                  <a:tcPr marL="2084" marR="2084" marT="2084" marB="20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A6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96" y="259307"/>
            <a:ext cx="345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添加</a:t>
            </a:r>
            <a:r>
              <a:rPr lang="en-US" altLang="zh-CN" b="1" dirty="0" smtClean="0"/>
              <a:t>Fragment</a:t>
            </a:r>
            <a:r>
              <a:rPr lang="zh-CN" altLang="en-US" b="1" dirty="0" smtClean="0"/>
              <a:t>到</a:t>
            </a:r>
            <a:r>
              <a:rPr lang="en-US" altLang="zh-CN" b="1" dirty="0" smtClean="0"/>
              <a:t>Activity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en-US" altLang="zh-CN" b="1" dirty="0"/>
              <a:t>).</a:t>
            </a:r>
            <a:r>
              <a:rPr lang="zh-CN" altLang="en-US" b="1" dirty="0"/>
              <a:t>通过</a:t>
            </a:r>
            <a:r>
              <a:rPr lang="en-US" altLang="zh-CN" b="1" dirty="0"/>
              <a:t>layout</a:t>
            </a:r>
            <a:r>
              <a:rPr lang="zh-CN" altLang="en-US" b="1" dirty="0"/>
              <a:t>布局</a:t>
            </a:r>
            <a:r>
              <a:rPr lang="zh-CN" altLang="en-US" b="1" dirty="0" smtClean="0"/>
              <a:t>文件</a:t>
            </a:r>
            <a:endParaRPr lang="en-US" altLang="zh-CN" b="1" dirty="0"/>
          </a:p>
          <a:p>
            <a:r>
              <a:rPr lang="en-US" altLang="zh-CN" dirty="0"/>
              <a:t> &lt;fragment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android:name</a:t>
            </a:r>
            <a:r>
              <a:rPr lang="en-US" altLang="zh-CN" dirty="0"/>
              <a:t>=</a:t>
            </a:r>
            <a:r>
              <a:rPr lang="en-US" altLang="zh-CN" i="1" dirty="0"/>
              <a:t>"com.example.fragment.Fragment1"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android:id</a:t>
            </a:r>
            <a:r>
              <a:rPr lang="en-US" altLang="zh-CN" dirty="0"/>
              <a:t>=</a:t>
            </a:r>
            <a:r>
              <a:rPr lang="en-US" altLang="zh-CN" i="1" dirty="0"/>
              <a:t>"@+id/fragment1"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</a:t>
            </a:r>
            <a:r>
              <a:rPr lang="en-US" altLang="zh-CN" i="1" dirty="0"/>
              <a:t>"</a:t>
            </a:r>
            <a:r>
              <a:rPr lang="en-US" altLang="zh-CN" i="1" dirty="0" err="1"/>
              <a:t>fill_parent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</a:t>
            </a:r>
            <a:r>
              <a:rPr lang="en-US" altLang="zh-CN" i="1" dirty="0"/>
              <a:t>"</a:t>
            </a:r>
            <a:r>
              <a:rPr lang="en-US" altLang="zh-CN" i="1" dirty="0" err="1"/>
              <a:t>match_parent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android:layout_weight</a:t>
            </a:r>
            <a:r>
              <a:rPr lang="en-US" altLang="zh-CN" dirty="0"/>
              <a:t>=</a:t>
            </a:r>
            <a:r>
              <a:rPr lang="en-US" altLang="zh-CN" i="1" dirty="0"/>
              <a:t>"1"/&gt;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2).</a:t>
            </a:r>
            <a:r>
              <a:rPr lang="zh-CN" altLang="en-US" b="1" dirty="0"/>
              <a:t>通过</a:t>
            </a:r>
            <a:r>
              <a:rPr lang="en-US" altLang="zh-CN" b="1" dirty="0"/>
              <a:t>Java</a:t>
            </a:r>
            <a:r>
              <a:rPr lang="zh-CN" altLang="en-US" b="1" dirty="0" smtClean="0"/>
              <a:t>代码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981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添加</a:t>
            </a:r>
            <a:r>
              <a:rPr lang="en-US" altLang="zh-CN" b="1" dirty="0" smtClean="0"/>
              <a:t>UI</a:t>
            </a:r>
            <a:r>
              <a:rPr lang="zh-CN" altLang="en-US" b="1" dirty="0" smtClean="0"/>
              <a:t>界面</a:t>
            </a:r>
            <a:br>
              <a:rPr lang="zh-CN" alt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为</a:t>
            </a:r>
            <a:r>
              <a:rPr lang="zh-CN" altLang="en-US" dirty="0"/>
              <a:t>该</a:t>
            </a:r>
            <a:r>
              <a:rPr lang="en-US" altLang="zh-CN" dirty="0"/>
              <a:t>Fragment</a:t>
            </a:r>
            <a:r>
              <a:rPr lang="zh-CN" altLang="en-US" dirty="0"/>
              <a:t>展现一个布局，必须去实现</a:t>
            </a:r>
            <a:r>
              <a:rPr lang="en-US" altLang="zh-CN" dirty="0" err="1"/>
              <a:t>onCreateView</a:t>
            </a:r>
            <a:r>
              <a:rPr lang="en-US" altLang="zh-CN" dirty="0"/>
              <a:t>()</a:t>
            </a:r>
            <a:r>
              <a:rPr lang="zh-CN" altLang="en-US" dirty="0"/>
              <a:t>回掉方法</a:t>
            </a:r>
          </a:p>
        </p:txBody>
      </p:sp>
    </p:spTree>
    <p:extLst>
      <p:ext uri="{BB962C8B-B14F-4D97-AF65-F5344CB8AC3E}">
        <p14:creationId xmlns:p14="http://schemas.microsoft.com/office/powerpoint/2010/main" val="30017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Bundle</a:t>
            </a:r>
            <a:r>
              <a:rPr lang="zh-CN" altLang="en-US" dirty="0"/>
              <a:t>主要用于传递数据；它保存的数据，是以</a:t>
            </a:r>
            <a:r>
              <a:rPr lang="en-US" altLang="zh-CN" dirty="0"/>
              <a:t>key-value(</a:t>
            </a:r>
            <a:r>
              <a:rPr lang="zh-CN" altLang="en-US" dirty="0"/>
              <a:t>键值对</a:t>
            </a:r>
            <a:r>
              <a:rPr lang="en-US" altLang="zh-CN" dirty="0"/>
              <a:t>)</a:t>
            </a:r>
            <a:r>
              <a:rPr lang="zh-CN" altLang="en-US" dirty="0"/>
              <a:t>的形式存在</a:t>
            </a:r>
            <a:r>
              <a:rPr lang="zh-CN" altLang="en-US" dirty="0" smtClean="0"/>
              <a:t>的。</a:t>
            </a:r>
          </a:p>
          <a:p>
            <a:r>
              <a:rPr lang="zh-CN" altLang="en-US" dirty="0" smtClean="0"/>
              <a:t>我们</a:t>
            </a:r>
            <a:r>
              <a:rPr lang="zh-CN" altLang="en-US" dirty="0"/>
              <a:t>经常使用</a:t>
            </a:r>
            <a:r>
              <a:rPr lang="en-US" altLang="zh-CN" dirty="0"/>
              <a:t>Bundle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之间传递数据，传递的数据可以是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等基本类型或它们对应的数组，也可以是对象或对象数组。当</a:t>
            </a:r>
            <a:r>
              <a:rPr lang="en-US" altLang="zh-CN" dirty="0"/>
              <a:t>Bundle</a:t>
            </a:r>
            <a:r>
              <a:rPr lang="zh-CN" altLang="en-US" dirty="0"/>
              <a:t>传递的是对象或对象数组时，必须实现</a:t>
            </a:r>
            <a:r>
              <a:rPr lang="en-US" altLang="zh-CN" dirty="0" err="1">
                <a:hlinkClick r:id="rId2"/>
              </a:rPr>
              <a:t>Serializable</a:t>
            </a:r>
            <a:r>
              <a:rPr lang="en-US" altLang="zh-CN" dirty="0">
                <a:hlinkClick r:id="rId2"/>
              </a:rPr>
              <a:t> </a:t>
            </a:r>
            <a:r>
              <a:rPr lang="zh-CN" altLang="en-US" dirty="0">
                <a:hlinkClick r:id="rId2"/>
              </a:rPr>
              <a:t>或</a:t>
            </a:r>
            <a:r>
              <a:rPr lang="en-US" altLang="zh-CN" dirty="0" err="1">
                <a:hlinkClick r:id="rId2"/>
              </a:rPr>
              <a:t>Parcelable</a:t>
            </a:r>
            <a:r>
              <a:rPr lang="zh-CN" altLang="en-US" dirty="0"/>
              <a:t>接口。下面分别介绍</a:t>
            </a:r>
            <a:r>
              <a:rPr lang="en-US" altLang="zh-CN" dirty="0"/>
              <a:t>Activity</a:t>
            </a:r>
            <a:r>
              <a:rPr lang="zh-CN" altLang="en-US" dirty="0"/>
              <a:t>之间如何传递基本类型、传递对象。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3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Intent </a:t>
            </a:r>
            <a:r>
              <a:rPr lang="en-US" altLang="zh-CN" dirty="0"/>
              <a:t>intent=</a:t>
            </a:r>
            <a:r>
              <a:rPr lang="en-US" altLang="zh-CN" b="1" dirty="0"/>
              <a:t>new Intent();</a:t>
            </a:r>
          </a:p>
          <a:p>
            <a:r>
              <a:rPr lang="en-US" altLang="zh-CN" dirty="0"/>
              <a:t>    Bundle bundle=</a:t>
            </a:r>
            <a:r>
              <a:rPr lang="en-US" altLang="zh-CN" b="1" dirty="0"/>
              <a:t>new Bundle();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bundle.putString</a:t>
            </a:r>
            <a:r>
              <a:rPr lang="en-US" altLang="zh-CN" dirty="0"/>
              <a:t>("name", "</a:t>
            </a:r>
            <a:r>
              <a:rPr lang="zh-CN" altLang="en-US" dirty="0"/>
              <a:t>刘小东</a:t>
            </a:r>
            <a:r>
              <a:rPr lang="en-US" altLang="zh-CN" dirty="0"/>
              <a:t>");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bundle.putInt</a:t>
            </a:r>
            <a:r>
              <a:rPr lang="en-US" altLang="zh-CN" dirty="0"/>
              <a:t>("height", 175);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intent.putExtras</a:t>
            </a:r>
            <a:r>
              <a:rPr lang="en-US" altLang="zh-CN" dirty="0"/>
              <a:t>(bundle);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intent.setClass</a:t>
            </a:r>
            <a:r>
              <a:rPr lang="en-US" altLang="zh-CN" dirty="0"/>
              <a:t>(</a:t>
            </a:r>
            <a:r>
              <a:rPr lang="en-US" altLang="zh-CN" dirty="0" err="1"/>
              <a:t>MainActivity.</a:t>
            </a:r>
            <a:r>
              <a:rPr lang="en-US" altLang="zh-CN" b="1" dirty="0" err="1"/>
              <a:t>this</a:t>
            </a:r>
            <a:r>
              <a:rPr lang="en-US" altLang="zh-CN" b="1" dirty="0"/>
              <a:t>, </a:t>
            </a:r>
            <a:r>
              <a:rPr lang="en-US" altLang="zh-CN" b="1" dirty="0" err="1"/>
              <a:t>nextActivity.class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MainActivity.</a:t>
            </a:r>
            <a:r>
              <a:rPr lang="en-US" altLang="zh-CN" b="1" dirty="0" err="1"/>
              <a:t>this.startActivity</a:t>
            </a:r>
            <a:r>
              <a:rPr lang="en-US" altLang="zh-CN" b="1" dirty="0"/>
              <a:t>(intent);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0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Intent intent=</a:t>
            </a:r>
            <a:r>
              <a:rPr lang="en-US" altLang="zh-CN" dirty="0" err="1"/>
              <a:t>getIntent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Bundle </a:t>
            </a:r>
            <a:r>
              <a:rPr lang="en-US" altLang="zh-CN" dirty="0" err="1"/>
              <a:t>bundle</a:t>
            </a:r>
            <a:r>
              <a:rPr lang="en-US" altLang="zh-CN" dirty="0"/>
              <a:t> = </a:t>
            </a:r>
            <a:r>
              <a:rPr lang="en-US" altLang="zh-CN" dirty="0" err="1"/>
              <a:t>intent.getExtras</a:t>
            </a:r>
            <a:r>
              <a:rPr lang="en-US" altLang="zh-CN" dirty="0"/>
              <a:t>();    </a:t>
            </a:r>
          </a:p>
          <a:p>
            <a:r>
              <a:rPr lang="en-US" altLang="zh-CN" dirty="0"/>
              <a:t>String name = </a:t>
            </a:r>
            <a:r>
              <a:rPr lang="en-US" altLang="zh-CN" dirty="0" err="1"/>
              <a:t>bundle.getString</a:t>
            </a:r>
            <a:r>
              <a:rPr lang="en-US" altLang="zh-CN" dirty="0"/>
              <a:t>("name");   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height = </a:t>
            </a:r>
            <a:r>
              <a:rPr lang="en-US" altLang="zh-CN" dirty="0" err="1"/>
              <a:t>bundle.getInt</a:t>
            </a:r>
            <a:r>
              <a:rPr lang="en-US" altLang="zh-CN" dirty="0"/>
              <a:t>("height"); </a:t>
            </a:r>
          </a:p>
        </p:txBody>
      </p:sp>
    </p:spTree>
    <p:extLst>
      <p:ext uri="{BB962C8B-B14F-4D97-AF65-F5344CB8AC3E}">
        <p14:creationId xmlns:p14="http://schemas.microsoft.com/office/powerpoint/2010/main" val="38110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</a:p>
          <a:p>
            <a:r>
              <a:rPr lang="en-US" altLang="zh-CN" dirty="0" err="1" smtClean="0"/>
              <a:t>Fragement</a:t>
            </a:r>
            <a:endParaRPr lang="en-US" altLang="zh-CN" dirty="0" smtClean="0"/>
          </a:p>
          <a:p>
            <a:r>
              <a:rPr lang="en-US" altLang="zh-CN" dirty="0" smtClean="0"/>
              <a:t>Bundle</a:t>
            </a:r>
          </a:p>
          <a:p>
            <a:r>
              <a:rPr lang="en-US" altLang="zh-CN" dirty="0" smtClean="0"/>
              <a:t>Task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、多个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的基本作用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启动另外一个</a:t>
            </a:r>
            <a:r>
              <a:rPr lang="en-US" altLang="zh-CN" dirty="0" smtClean="0"/>
              <a:t>Activity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之间的传递数据的基本方法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4334" y="2088107"/>
            <a:ext cx="1705970" cy="31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Activityone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5009" y="2088107"/>
            <a:ext cx="1705970" cy="31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Activitytwo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26340" y="3370997"/>
            <a:ext cx="3043451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startActivity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Intent  </a:t>
            </a:r>
            <a:r>
              <a:rPr lang="en-US" altLang="zh-CN" dirty="0" err="1" smtClean="0"/>
              <a:t>intent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326340" y="2852382"/>
            <a:ext cx="3057099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zh-CN" altLang="en-US" dirty="0" smtClean="0"/>
              <a:t>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Intent  intent=new Intent();</a:t>
            </a:r>
          </a:p>
          <a:p>
            <a:r>
              <a:rPr lang="en-US" altLang="zh-CN" dirty="0" err="1" smtClean="0"/>
              <a:t>Intent.setClass</a:t>
            </a:r>
            <a:r>
              <a:rPr lang="en-US" altLang="zh-CN" dirty="0" smtClean="0"/>
              <a:t>(Activity01.this,Activity02.class);</a:t>
            </a:r>
          </a:p>
          <a:p>
            <a:r>
              <a:rPr lang="en-US" altLang="zh-CN" dirty="0" err="1" smtClean="0"/>
              <a:t>startActivity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intnet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9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的基本概念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96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task is a stack of activities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640239" y="2831911"/>
            <a:ext cx="40943" cy="260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20920" y="2831911"/>
            <a:ext cx="40943" cy="260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81182" y="5438633"/>
            <a:ext cx="4080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24483" y="4716071"/>
            <a:ext cx="3794078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第一个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83541" y="4079045"/>
            <a:ext cx="3794078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第二个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04012" y="3356483"/>
            <a:ext cx="3794078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第三个</a:t>
            </a:r>
            <a:r>
              <a:rPr lang="en-US" altLang="zh-CN" dirty="0" smtClean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运行过程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应用程序启动后，运行第一个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之后，该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对象被压入到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的使用方法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595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Intent、Bundle、Fragment</vt:lpstr>
      <vt:lpstr>PowerPoint 演示文稿</vt:lpstr>
      <vt:lpstr>Intent</vt:lpstr>
      <vt:lpstr>多个Activity之间的关系</vt:lpstr>
      <vt:lpstr>Intent的使用方法</vt:lpstr>
      <vt:lpstr>Task</vt:lpstr>
      <vt:lpstr>什么是Task</vt:lpstr>
      <vt:lpstr>Task运行过程</vt:lpstr>
      <vt:lpstr>Fragment</vt:lpstr>
      <vt:lpstr>Fragment概念</vt:lpstr>
      <vt:lpstr>PowerPoint 演示文稿</vt:lpstr>
      <vt:lpstr>添加Fragment到Activity </vt:lpstr>
      <vt:lpstr>添加UI界面 </vt:lpstr>
      <vt:lpstr>Bundle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Intent、Bundle、Fragment</dc:title>
  <dc:creator>hong zhang</dc:creator>
  <cp:lastModifiedBy>hong zhang</cp:lastModifiedBy>
  <cp:revision>20</cp:revision>
  <dcterms:created xsi:type="dcterms:W3CDTF">2015-10-21T00:25:25Z</dcterms:created>
  <dcterms:modified xsi:type="dcterms:W3CDTF">2015-10-22T11:11:52Z</dcterms:modified>
</cp:coreProperties>
</file>