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3886198" x="0"/>
            <a:ext cy="29717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9" name="Shape 9"/>
          <p:cNvCxnSpPr/>
          <p:nvPr/>
        </p:nvCxnSpPr>
        <p:spPr>
          <a:xfrm>
            <a:off y="3886198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2157750" x="685800"/>
            <a:ext cy="16505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3953037" x="685800"/>
            <a:ext cy="1259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5036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4" name="Shape 14"/>
          <p:cNvCxnSpPr/>
          <p:nvPr/>
        </p:nvCxnSpPr>
        <p:spPr>
          <a:xfrm>
            <a:off y="1503571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5036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9" name="Shape 19"/>
          <p:cNvCxnSpPr/>
          <p:nvPr/>
        </p:nvCxnSpPr>
        <p:spPr>
          <a:xfrm>
            <a:off y="1503571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5036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5" name="Shape 25"/>
          <p:cNvCxnSpPr/>
          <p:nvPr/>
        </p:nvCxnSpPr>
        <p:spPr>
          <a:xfrm>
            <a:off y="1503571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/>
        </p:nvSpPr>
        <p:spPr>
          <a:xfrm>
            <a:off y="5633442" x="0"/>
            <a:ext cy="12245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9" name="Shape 29"/>
          <p:cNvCxnSpPr/>
          <p:nvPr/>
        </p:nvCxnSpPr>
        <p:spPr>
          <a:xfrm>
            <a:off y="5633442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0" name="Shape 3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-285750" marL="74295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-228600" marL="114300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-228600" marL="16002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-228600" marL="20574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-228600" marL="25146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-228600" marL="29718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-228600" marL="34290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-228600" marL="38862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2157750" x="685800"/>
            <a:ext cy="16505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Hanabi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3953037" x="685800"/>
            <a:ext cy="1259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Akshara Balachandra, Henry Walter, Albert Huang</a:t>
            </a:r>
          </a:p>
        </p:txBody>
      </p:sp>
      <p:sp>
        <p:nvSpPr>
          <p:cNvPr id="35" name="Shape 35"/>
          <p:cNvSpPr/>
          <p:nvPr/>
        </p:nvSpPr>
        <p:spPr>
          <a:xfrm>
            <a:off y="76200" x="3423825"/>
            <a:ext cy="3784850" cx="457717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Development Team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Akshara Balachandra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Coder, JUnit testing, Paperwork (Status reports, specifications), networking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Albert Huang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Coder, JUnit testing, networking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Henry Walter</a:t>
            </a:r>
          </a:p>
          <a:p>
            <a:pPr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Coder, GUI components, Documentation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UML Class Diagram</a:t>
            </a:r>
          </a:p>
        </p:txBody>
      </p:sp>
      <p:sp>
        <p:nvSpPr>
          <p:cNvPr id="47" name="Shape 47"/>
          <p:cNvSpPr/>
          <p:nvPr/>
        </p:nvSpPr>
        <p:spPr>
          <a:xfrm>
            <a:off y="1417650" x="980612"/>
            <a:ext cy="5329000" cx="71827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285748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6000" lang="en">
                <a:solidFill>
                  <a:srgbClr val="000000"/>
                </a:solidFill>
              </a:rPr>
              <a:t>Game Demonstration and Code Showcase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349">
      <a:dk1>
        <a:srgbClr val="262626"/>
      </a:dk1>
      <a:lt1>
        <a:srgbClr val="E6D6BD"/>
      </a:lt1>
      <a:dk2>
        <a:srgbClr val="535353"/>
      </a:dk2>
      <a:lt2>
        <a:srgbClr val="B4AD9E"/>
      </a:lt2>
      <a:accent1>
        <a:srgbClr val="ADB48E"/>
      </a:accent1>
      <a:accent2>
        <a:srgbClr val="867961"/>
      </a:accent2>
      <a:accent3>
        <a:srgbClr val="CBB680"/>
      </a:accent3>
      <a:accent4>
        <a:srgbClr val="78A3C0"/>
      </a:accent4>
      <a:accent5>
        <a:srgbClr val="C0AE91"/>
      </a:accent5>
      <a:accent6>
        <a:srgbClr val="668874"/>
      </a:accent6>
      <a:hlink>
        <a:srgbClr val="4B94B3"/>
      </a:hlink>
      <a:folHlink>
        <a:srgbClr val="414141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