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Incidents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Fires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Incidents based on Call hour for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Incident Stations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Incidents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Places with highest incidents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f0befe8-5fe1-418c-9d94-e6303bdceda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ed53350b1424fd0" /><Relationship Type="http://schemas.openxmlformats.org/officeDocument/2006/relationships/hyperlink" Target="https://app.powerbi.com/groups/me/reports/6f0befe8-5fe1-418c-9d94-e6303bdcedac/ReportSection?pbi_source=PowerPoint" TargetMode="External" Id="RelId0" /><Relationship Type="http://schemas.openxmlformats.org/officeDocument/2006/relationships/image" Target="/ppt/media/image4.png" Id="imgId9744245" /><Relationship Type="http://schemas.openxmlformats.org/officeDocument/2006/relationships/notesSlide" Target="/ppt/notesSlides/notesSlide.xml" Id="R1c2191a7895349de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Fire Brigade Dashboard London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8/14/2021 6:51:33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8/14/2021 6:41:55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Incidents, slicer, Total Fires, Total Incidents based on Call hour for, Incident Stations, lineStackedColumnComboChart, Total Incidents, clusteredBarChart, Top 5 Places with highest incidents, slicer, image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74424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