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43"/>
  </p:notesMasterIdLst>
  <p:handoutMasterIdLst>
    <p:handoutMasterId r:id="rId44"/>
  </p:handoutMasterIdLst>
  <p:sldIdLst>
    <p:sldId id="256" r:id="rId2"/>
    <p:sldId id="257" r:id="rId3"/>
    <p:sldId id="258" r:id="rId4"/>
    <p:sldId id="259" r:id="rId5"/>
    <p:sldId id="282" r:id="rId6"/>
    <p:sldId id="260" r:id="rId7"/>
    <p:sldId id="261" r:id="rId8"/>
    <p:sldId id="314" r:id="rId9"/>
    <p:sldId id="263" r:id="rId10"/>
    <p:sldId id="264" r:id="rId11"/>
    <p:sldId id="265" r:id="rId12"/>
    <p:sldId id="315" r:id="rId13"/>
    <p:sldId id="316" r:id="rId14"/>
    <p:sldId id="266" r:id="rId15"/>
    <p:sldId id="267" r:id="rId16"/>
    <p:sldId id="284" r:id="rId17"/>
    <p:sldId id="312" r:id="rId18"/>
    <p:sldId id="285" r:id="rId19"/>
    <p:sldId id="286" r:id="rId20"/>
    <p:sldId id="287" r:id="rId21"/>
    <p:sldId id="288" r:id="rId22"/>
    <p:sldId id="291" r:id="rId23"/>
    <p:sldId id="279" r:id="rId24"/>
    <p:sldId id="303" r:id="rId25"/>
    <p:sldId id="304" r:id="rId26"/>
    <p:sldId id="317" r:id="rId27"/>
    <p:sldId id="297" r:id="rId28"/>
    <p:sldId id="298" r:id="rId29"/>
    <p:sldId id="302" r:id="rId30"/>
    <p:sldId id="299" r:id="rId31"/>
    <p:sldId id="300" r:id="rId32"/>
    <p:sldId id="305" r:id="rId33"/>
    <p:sldId id="306" r:id="rId34"/>
    <p:sldId id="301" r:id="rId35"/>
    <p:sldId id="307" r:id="rId36"/>
    <p:sldId id="308" r:id="rId37"/>
    <p:sldId id="309" r:id="rId38"/>
    <p:sldId id="313" r:id="rId39"/>
    <p:sldId id="280" r:id="rId40"/>
    <p:sldId id="318" r:id="rId41"/>
    <p:sldId id="311" r:id="rId42"/>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434" autoAdjust="0"/>
  </p:normalViewPr>
  <p:slideViewPr>
    <p:cSldViewPr snapToGrid="0">
      <p:cViewPr varScale="1">
        <p:scale>
          <a:sx n="74" d="100"/>
          <a:sy n="74" d="100"/>
        </p:scale>
        <p:origin x="65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55E3EA-2408-4EA8-AC16-7A912E994D09}" type="datetimeFigureOut">
              <a:rPr lang="vi-VN" smtClean="0"/>
              <a:t>10/01/2017</a:t>
            </a:fld>
            <a:endParaRPr lang="vi-V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DA1CEF-1F44-479F-8F37-8480CF20EED0}" type="slidenum">
              <a:rPr lang="vi-VN" smtClean="0"/>
              <a:t>‹#›</a:t>
            </a:fld>
            <a:endParaRPr lang="vi-VN"/>
          </a:p>
        </p:txBody>
      </p:sp>
    </p:spTree>
    <p:extLst>
      <p:ext uri="{BB962C8B-B14F-4D97-AF65-F5344CB8AC3E}">
        <p14:creationId xmlns:p14="http://schemas.microsoft.com/office/powerpoint/2010/main" val="41318977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A6DA9-EE4F-412E-AE0B-BF1A14CDBB24}" type="datetimeFigureOut">
              <a:rPr lang="vi-VN" smtClean="0"/>
              <a:t>10/01/2017</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CD6540-5893-4861-8D1D-2D11BFDFE9B4}" type="slidenum">
              <a:rPr lang="vi-VN" smtClean="0"/>
              <a:t>‹#›</a:t>
            </a:fld>
            <a:endParaRPr lang="vi-VN"/>
          </a:p>
        </p:txBody>
      </p:sp>
    </p:spTree>
    <p:extLst>
      <p:ext uri="{BB962C8B-B14F-4D97-AF65-F5344CB8AC3E}">
        <p14:creationId xmlns:p14="http://schemas.microsoft.com/office/powerpoint/2010/main" val="41490751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7ACD6540-5893-4861-8D1D-2D11BFDFE9B4}" type="slidenum">
              <a:rPr lang="vi-VN" smtClean="0"/>
              <a:t>1</a:t>
            </a:fld>
            <a:endParaRPr lang="vi-VN"/>
          </a:p>
        </p:txBody>
      </p:sp>
    </p:spTree>
    <p:extLst>
      <p:ext uri="{BB962C8B-B14F-4D97-AF65-F5344CB8AC3E}">
        <p14:creationId xmlns:p14="http://schemas.microsoft.com/office/powerpoint/2010/main" val="4227118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7ACD6540-5893-4861-8D1D-2D11BFDFE9B4}" type="slidenum">
              <a:rPr lang="vi-VN" smtClean="0"/>
              <a:t>2</a:t>
            </a:fld>
            <a:endParaRPr lang="vi-VN"/>
          </a:p>
        </p:txBody>
      </p:sp>
    </p:spTree>
    <p:extLst>
      <p:ext uri="{BB962C8B-B14F-4D97-AF65-F5344CB8AC3E}">
        <p14:creationId xmlns:p14="http://schemas.microsoft.com/office/powerpoint/2010/main" val="1602114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r>
              <a:rPr lang="vi-VN" dirty="0" smtClean="0"/>
              <a:t>số</a:t>
            </a:r>
            <a:r>
              <a:rPr lang="vi-VN" baseline="0" dirty="0" smtClean="0"/>
              <a:t> lượng khách hàng nhiều =&gt; công nghệ hóa việc bán vé</a:t>
            </a:r>
          </a:p>
          <a:p>
            <a:pPr marL="171450" indent="-171450">
              <a:buFontTx/>
              <a:buChar char="-"/>
            </a:pPr>
            <a:r>
              <a:rPr lang="vi-VN" baseline="0" dirty="0" smtClean="0"/>
              <a:t>Quản lý nhân sự là việc then chốt =&gt; cần phải có hệ thống quản lý hồ sơ, quản lý lương của nhân viên</a:t>
            </a:r>
            <a:endParaRPr lang="vi-VN" dirty="0"/>
          </a:p>
        </p:txBody>
      </p:sp>
      <p:sp>
        <p:nvSpPr>
          <p:cNvPr id="4" name="Slide Number Placeholder 3"/>
          <p:cNvSpPr>
            <a:spLocks noGrp="1"/>
          </p:cNvSpPr>
          <p:nvPr>
            <p:ph type="sldNum" sz="quarter" idx="10"/>
          </p:nvPr>
        </p:nvSpPr>
        <p:spPr/>
        <p:txBody>
          <a:bodyPr/>
          <a:lstStyle/>
          <a:p>
            <a:fld id="{7ACD6540-5893-4861-8D1D-2D11BFDFE9B4}" type="slidenum">
              <a:rPr lang="vi-VN" smtClean="0"/>
              <a:t>3</a:t>
            </a:fld>
            <a:endParaRPr lang="vi-VN"/>
          </a:p>
        </p:txBody>
      </p:sp>
    </p:spTree>
    <p:extLst>
      <p:ext uri="{BB962C8B-B14F-4D97-AF65-F5344CB8AC3E}">
        <p14:creationId xmlns:p14="http://schemas.microsoft.com/office/powerpoint/2010/main" val="2866695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7ACD6540-5893-4861-8D1D-2D11BFDFE9B4}" type="slidenum">
              <a:rPr lang="vi-VN" smtClean="0"/>
              <a:t>10</a:t>
            </a:fld>
            <a:endParaRPr lang="vi-VN"/>
          </a:p>
        </p:txBody>
      </p:sp>
    </p:spTree>
    <p:extLst>
      <p:ext uri="{BB962C8B-B14F-4D97-AF65-F5344CB8AC3E}">
        <p14:creationId xmlns:p14="http://schemas.microsoft.com/office/powerpoint/2010/main" val="1453934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7ACD6540-5893-4861-8D1D-2D11BFDFE9B4}" type="slidenum">
              <a:rPr lang="vi-VN" smtClean="0"/>
              <a:t>37</a:t>
            </a:fld>
            <a:endParaRPr lang="vi-VN"/>
          </a:p>
        </p:txBody>
      </p:sp>
    </p:spTree>
    <p:extLst>
      <p:ext uri="{BB962C8B-B14F-4D97-AF65-F5344CB8AC3E}">
        <p14:creationId xmlns:p14="http://schemas.microsoft.com/office/powerpoint/2010/main" val="2469307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50898D5-D449-41A8-A5ED-ECE5CCD99100}" type="datetime1">
              <a:rPr lang="en-US" smtClean="0"/>
              <a:t>10/01/2017</a:t>
            </a:fld>
            <a:endParaRPr lang="vi-VN" dirty="0"/>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9B82ACEA-57FC-4914-A405-F761535B887A}" type="slidenum">
              <a:rPr lang="en-US" smtClean="0"/>
              <a:pPr/>
              <a:t>‹#›</a:t>
            </a:fld>
            <a:r>
              <a:rPr lang="en-US" dirty="0" smtClean="0"/>
              <a:t>/36</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70309B-2B31-485F-B76C-E49A1B267937}" type="datetime1">
              <a:rPr lang="en-US" smtClean="0"/>
              <a:t>10/01/2017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a:xfrm>
            <a:off x="11375717" y="5648960"/>
            <a:ext cx="731520" cy="396240"/>
          </a:xfrm>
          <a:prstGeom prst="bracketPair">
            <a:avLst>
              <a:gd name="adj" fmla="val 17949"/>
            </a:avLst>
          </a:prstGeom>
        </p:spPr>
        <p:txBody>
          <a:bodyPr/>
          <a:lstStyle/>
          <a:p>
            <a:fld id="{F85519A1-DFAC-49A6-8CD9-4F938B954B94}" type="slidenum">
              <a:rPr lang="vi-VN" smtClean="0"/>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C5497C-7A05-4917-8CCB-224B9AC8A53A}" type="datetime1">
              <a:rPr lang="en-US" smtClean="0"/>
              <a:t>10/01/2017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a:xfrm>
            <a:off x="11375717" y="5648960"/>
            <a:ext cx="731520" cy="396240"/>
          </a:xfrm>
          <a:prstGeom prst="bracketPair">
            <a:avLst>
              <a:gd name="adj" fmla="val 17949"/>
            </a:avLst>
          </a:prstGeom>
        </p:spPr>
        <p:txBody>
          <a:bodyPr/>
          <a:lstStyle/>
          <a:p>
            <a:fld id="{F85519A1-DFAC-49A6-8CD9-4F938B954B94}" type="slidenum">
              <a:rPr lang="vi-VN" smtClean="0"/>
              <a:pPr/>
              <a:t>‹#›</a:t>
            </a:fld>
            <a:r>
              <a:rPr lang="en-US" dirty="0" smtClean="0"/>
              <a:t>35</a:t>
            </a:r>
            <a:endParaRPr lang="vi-V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037F2D-77FB-4A24-8ED4-3796224EAA6C}" type="datetime1">
              <a:rPr lang="en-US" smtClean="0"/>
              <a:t>10/01/2017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8"/>
          <p:cNvSpPr>
            <a:spLocks noGrp="1"/>
          </p:cNvSpPr>
          <p:nvPr>
            <p:ph type="sldNum" sz="quarter" idx="12"/>
          </p:nvPr>
        </p:nvSpPr>
        <p:spPr>
          <a:xfrm>
            <a:off x="11277600" y="5892800"/>
            <a:ext cx="831850" cy="536575"/>
          </a:xfrm>
        </p:spPr>
        <p:txBody>
          <a:bodyPr/>
          <a:lstStyle/>
          <a:p>
            <a:fld id="{9B82ACEA-57FC-4914-A405-F761535B887A}" type="slidenum">
              <a:rPr lang="en-US" smtClean="0"/>
              <a:pPr/>
              <a:t>‹#›</a:t>
            </a:fld>
            <a:r>
              <a:rPr lang="en-US" dirty="0" smtClean="0"/>
              <a:t>/41</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B5A2A-A1F5-42CF-9E60-CB8DF91EDF70}" type="datetime1">
              <a:rPr lang="en-US" smtClean="0"/>
              <a:t>10/01/2017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a:xfrm>
            <a:off x="11375717" y="5648960"/>
            <a:ext cx="731520" cy="396240"/>
          </a:xfrm>
          <a:prstGeom prst="bracketPair">
            <a:avLst>
              <a:gd name="adj" fmla="val 17949"/>
            </a:avLst>
          </a:prstGeom>
        </p:spPr>
        <p:txBody>
          <a:bodyPr/>
          <a:lstStyle/>
          <a:p>
            <a:fld id="{F85519A1-DFAC-49A6-8CD9-4F938B954B94}" type="slidenum">
              <a:rPr lang="vi-VN" smtClean="0"/>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FA2ABD-1A77-49C3-AD86-F0481395DB6E}" type="datetime1">
              <a:rPr lang="en-US" smtClean="0"/>
              <a:t>10/01/2017</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a:xfrm>
            <a:off x="11375717" y="5648960"/>
            <a:ext cx="731520" cy="396240"/>
          </a:xfrm>
          <a:prstGeom prst="bracketPair">
            <a:avLst>
              <a:gd name="adj" fmla="val 17949"/>
            </a:avLst>
          </a:prstGeom>
        </p:spPr>
        <p:txBody>
          <a:bodyPr/>
          <a:lstStyle/>
          <a:p>
            <a:fld id="{F85519A1-DFAC-49A6-8CD9-4F938B954B94}" type="slidenum">
              <a:rPr lang="vi-VN" smtClean="0"/>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CBD7D9-97F0-45B8-98EF-30D02EB32DDE}" type="datetime1">
              <a:rPr lang="en-US" smtClean="0"/>
              <a:t>10/01/2017</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a:xfrm>
            <a:off x="11375717" y="5648960"/>
            <a:ext cx="731520" cy="396240"/>
          </a:xfrm>
          <a:prstGeom prst="bracketPair">
            <a:avLst>
              <a:gd name="adj" fmla="val 17949"/>
            </a:avLst>
          </a:prstGeom>
        </p:spPr>
        <p:txBody>
          <a:bodyPr/>
          <a:lstStyle/>
          <a:p>
            <a:fld id="{F85519A1-DFAC-49A6-8CD9-4F938B954B94}" type="slidenum">
              <a:rPr lang="vi-VN" smtClean="0"/>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8D0C2E-B882-4BEB-B943-ECCEBB249972}" type="datetime1">
              <a:rPr lang="en-US" smtClean="0"/>
              <a:t>10/01/2017</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a:xfrm>
            <a:off x="11375717" y="5648960"/>
            <a:ext cx="731520" cy="396240"/>
          </a:xfrm>
          <a:prstGeom prst="bracketPair">
            <a:avLst>
              <a:gd name="adj" fmla="val 17949"/>
            </a:avLst>
          </a:prstGeom>
        </p:spPr>
        <p:txBody>
          <a:bodyPr/>
          <a:lstStyle/>
          <a:p>
            <a:fld id="{F85519A1-DFAC-49A6-8CD9-4F938B954B94}" type="slidenum">
              <a:rPr lang="vi-VN" smtClean="0"/>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7E284-BFAF-448C-8EE7-CA35BDA7C2B2}" type="datetime1">
              <a:rPr lang="en-US" smtClean="0"/>
              <a:t>10/01/2017</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a:xfrm>
            <a:off x="11375717" y="5648960"/>
            <a:ext cx="731520" cy="396240"/>
          </a:xfrm>
          <a:prstGeom prst="bracketPair">
            <a:avLst>
              <a:gd name="adj" fmla="val 17949"/>
            </a:avLst>
          </a:prstGeom>
        </p:spPr>
        <p:txBody>
          <a:bodyPr/>
          <a:lstStyle/>
          <a:p>
            <a:fld id="{F85519A1-DFAC-49A6-8CD9-4F938B954B94}" type="slidenum">
              <a:rPr lang="vi-VN" smtClean="0"/>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E9CADD-404A-414A-8C44-3C9DF29112F2}" type="datetime1">
              <a:rPr lang="en-US" smtClean="0"/>
              <a:t>10/01/2017</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a:xfrm>
            <a:off x="11375717" y="5648960"/>
            <a:ext cx="731520" cy="396240"/>
          </a:xfrm>
          <a:prstGeom prst="bracketPair">
            <a:avLst>
              <a:gd name="adj" fmla="val 17949"/>
            </a:avLst>
          </a:prstGeom>
        </p:spPr>
        <p:txBody>
          <a:bodyPr/>
          <a:lstStyle/>
          <a:p>
            <a:fld id="{F85519A1-DFAC-49A6-8CD9-4F938B954B94}" type="slidenum">
              <a:rPr lang="vi-VN" smtClean="0"/>
              <a:t>‹#›</a:t>
            </a:fld>
            <a:endParaRPr lang="vi-VN"/>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1477585-06F0-4C5F-8952-8D3EA4E6BD34}" type="datetime1">
              <a:rPr lang="en-US" smtClean="0"/>
              <a:t>10/01/2017</a:t>
            </a:fld>
            <a:endParaRPr lang="vi-VN"/>
          </a:p>
        </p:txBody>
      </p:sp>
      <p:sp>
        <p:nvSpPr>
          <p:cNvPr id="9" name="Slide Number Placeholder 8"/>
          <p:cNvSpPr>
            <a:spLocks noGrp="1"/>
          </p:cNvSpPr>
          <p:nvPr>
            <p:ph type="sldNum" sz="quarter" idx="11"/>
          </p:nvPr>
        </p:nvSpPr>
        <p:spPr>
          <a:xfrm>
            <a:off x="11375717" y="5648960"/>
            <a:ext cx="731520" cy="396240"/>
          </a:xfrm>
          <a:prstGeom prst="bracketPair">
            <a:avLst>
              <a:gd name="adj" fmla="val 17949"/>
            </a:avLst>
          </a:prstGeom>
        </p:spPr>
        <p:txBody>
          <a:bodyPr/>
          <a:lstStyle/>
          <a:p>
            <a:fld id="{F85519A1-DFAC-49A6-8CD9-4F938B954B94}" type="slidenum">
              <a:rPr lang="vi-VN" smtClean="0"/>
              <a:t>‹#›</a:t>
            </a:fld>
            <a:endParaRPr lang="vi-VN"/>
          </a:p>
        </p:txBody>
      </p:sp>
      <p:sp>
        <p:nvSpPr>
          <p:cNvPr id="10" name="Footer Placeholder 9"/>
          <p:cNvSpPr>
            <a:spLocks noGrp="1"/>
          </p:cNvSpPr>
          <p:nvPr>
            <p:ph type="ftr" sz="quarter" idx="12"/>
          </p:nvPr>
        </p:nvSpPr>
        <p:spPr/>
        <p:txBody>
          <a:bodyPr/>
          <a:lstStyle/>
          <a:p>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vi-VN"/>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1AC31D09-D226-42DC-B328-0885CDDBAA0B}" type="datetime1">
              <a:rPr lang="en-US" smtClean="0"/>
              <a:t>10/01/2017</a:t>
            </a:fld>
            <a:endParaRPr lang="vi-VN" dirty="0"/>
          </a:p>
        </p:txBody>
      </p:sp>
      <p:sp>
        <p:nvSpPr>
          <p:cNvPr id="9" name="Slide Number Placeholder 8"/>
          <p:cNvSpPr>
            <a:spLocks noGrp="1"/>
          </p:cNvSpPr>
          <p:nvPr>
            <p:ph type="sldNum" sz="quarter" idx="4"/>
          </p:nvPr>
        </p:nvSpPr>
        <p:spPr>
          <a:xfrm>
            <a:off x="11277600" y="5892800"/>
            <a:ext cx="831850" cy="536575"/>
          </a:xfrm>
          <a:prstGeom prst="rect">
            <a:avLst/>
          </a:prstGeom>
        </p:spPr>
        <p:txBody>
          <a:bodyPr vert="horz" lIns="91440" tIns="45720" rIns="91440" bIns="45720" rtlCol="0" anchor="ctr"/>
          <a:lstStyle>
            <a:lvl1pPr marL="0" marR="0" indent="0" algn="r" defTabSz="914400" rtl="0" eaLnBrk="1" fontAlgn="auto" latinLnBrk="0" hangingPunct="1">
              <a:lnSpc>
                <a:spcPct val="100000"/>
              </a:lnSpc>
              <a:spcBef>
                <a:spcPts val="0"/>
              </a:spcBef>
              <a:spcAft>
                <a:spcPts val="0"/>
              </a:spcAft>
              <a:buClrTx/>
              <a:buSzTx/>
              <a:buFontTx/>
              <a:buNone/>
              <a:tabLst/>
              <a:defRPr sz="1800">
                <a:solidFill>
                  <a:schemeClr val="tx1"/>
                </a:solidFill>
              </a:defRPr>
            </a:lvl1pPr>
          </a:lstStyle>
          <a:p>
            <a:fld id="{9B82ACEA-57FC-4914-A405-F761535B887A}" type="slidenum">
              <a:rPr lang="en-US" smtClean="0"/>
              <a:pPr/>
              <a:t>‹#›</a:t>
            </a:fld>
            <a:r>
              <a:rPr lang="en-US" dirty="0" smtClean="0"/>
              <a:t>/41</a:t>
            </a:r>
          </a:p>
          <a:p>
            <a:endParaRPr lang="en-US" dirty="0"/>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iming>
    <p:tnLst>
      <p:par>
        <p:cTn id="1" dur="indefinite" restart="never" nodeType="tmRoot"/>
      </p:par>
    </p:tnLst>
  </p:timing>
  <p:hf hdr="0" ft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techonthenet.com/" TargetMode="External"/><Relationship Id="rId2" Type="http://schemas.openxmlformats.org/officeDocument/2006/relationships/hyperlink" Target="http://www.devexpress.co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Visio_Drawing1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11021" y="-38362"/>
            <a:ext cx="4648143" cy="1219200"/>
          </a:xfrm>
        </p:spPr>
        <p:txBody>
          <a:bodyPr>
            <a:normAutofit/>
          </a:bodyPr>
          <a:lstStyle/>
          <a:p>
            <a:pPr algn="ctr"/>
            <a:r>
              <a:rPr lang="vi-VN" sz="1800" b="1" dirty="0" smtClean="0">
                <a:solidFill>
                  <a:srgbClr val="0070C0"/>
                </a:solidFill>
                <a:latin typeface="Arial" panose="020B0604020202020204" pitchFamily="34" charset="0"/>
                <a:ea typeface="Tahoma" panose="020B0604030504040204" pitchFamily="34" charset="0"/>
                <a:cs typeface="Arial" panose="020B0604020202020204" pitchFamily="34" charset="0"/>
              </a:rPr>
              <a:t>BÁO CÁO ĐỒ ÁN KỲ IV</a:t>
            </a:r>
            <a:br>
              <a:rPr lang="vi-VN" sz="1800" b="1" dirty="0" smtClean="0">
                <a:solidFill>
                  <a:srgbClr val="0070C0"/>
                </a:solidFill>
                <a:latin typeface="Arial" panose="020B0604020202020204" pitchFamily="34" charset="0"/>
                <a:ea typeface="Tahoma" panose="020B0604030504040204" pitchFamily="34" charset="0"/>
                <a:cs typeface="Arial" panose="020B0604020202020204" pitchFamily="34" charset="0"/>
              </a:rPr>
            </a:br>
            <a:r>
              <a:rPr lang="vi-VN" sz="1800" b="1" dirty="0" smtClean="0">
                <a:solidFill>
                  <a:srgbClr val="0070C0"/>
                </a:solidFill>
                <a:latin typeface="Arial" panose="020B0604020202020204" pitchFamily="34" charset="0"/>
                <a:ea typeface="Tahoma" panose="020B0604030504040204" pitchFamily="34" charset="0"/>
                <a:cs typeface="Arial" panose="020B0604020202020204" pitchFamily="34" charset="0"/>
              </a:rPr>
              <a:t>&lt;Nghành: Công nghệ phần mềm&gt;</a:t>
            </a:r>
            <a:endParaRPr lang="vi-VN" sz="1800" b="1" dirty="0">
              <a:solidFill>
                <a:srgbClr val="0070C0"/>
              </a:solidFill>
              <a:latin typeface="Arial" panose="020B0604020202020204" pitchFamily="34" charset="0"/>
              <a:ea typeface="Tahoma" panose="020B0604030504040204" pitchFamily="34" charset="0"/>
              <a:cs typeface="Arial" panose="020B0604020202020204" pitchFamily="34" charset="0"/>
            </a:endParaRPr>
          </a:p>
        </p:txBody>
      </p:sp>
      <p:sp>
        <p:nvSpPr>
          <p:cNvPr id="4" name="Subtitle 2"/>
          <p:cNvSpPr txBox="1">
            <a:spLocks/>
          </p:cNvSpPr>
          <p:nvPr/>
        </p:nvSpPr>
        <p:spPr>
          <a:xfrm>
            <a:off x="128790" y="2084506"/>
            <a:ext cx="11114467" cy="13909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u="sng" dirty="0" err="1" smtClean="0">
                <a:latin typeface="Arial" panose="020B0604020202020204" pitchFamily="34" charset="0"/>
                <a:ea typeface="Tahoma" panose="020B0604030504040204" pitchFamily="34" charset="0"/>
                <a:cs typeface="Arial" panose="020B0604020202020204" pitchFamily="34" charset="0"/>
              </a:rPr>
              <a:t>Đề</a:t>
            </a:r>
            <a:r>
              <a:rPr lang="en-US" sz="3600" u="sng" dirty="0" smtClean="0">
                <a:latin typeface="Arial" panose="020B0604020202020204" pitchFamily="34" charset="0"/>
                <a:ea typeface="Tahoma" panose="020B0604030504040204" pitchFamily="34" charset="0"/>
                <a:cs typeface="Arial" panose="020B0604020202020204" pitchFamily="34" charset="0"/>
              </a:rPr>
              <a:t> </a:t>
            </a:r>
            <a:r>
              <a:rPr lang="en-US" sz="3600" u="sng" dirty="0" err="1" smtClean="0">
                <a:latin typeface="Arial" panose="020B0604020202020204" pitchFamily="34" charset="0"/>
                <a:ea typeface="Tahoma" panose="020B0604030504040204" pitchFamily="34" charset="0"/>
                <a:cs typeface="Arial" panose="020B0604020202020204" pitchFamily="34" charset="0"/>
              </a:rPr>
              <a:t>tài</a:t>
            </a:r>
            <a:r>
              <a:rPr lang="en-US" sz="3600" dirty="0" smtClean="0">
                <a:latin typeface="Arial" panose="020B0604020202020204" pitchFamily="34" charset="0"/>
                <a:ea typeface="Tahoma" panose="020B0604030504040204" pitchFamily="34" charset="0"/>
                <a:cs typeface="Arial" panose="020B0604020202020204" pitchFamily="34" charset="0"/>
              </a:rPr>
              <a:t>: </a:t>
            </a:r>
            <a:r>
              <a:rPr lang="vi-VN" sz="3600" dirty="0">
                <a:latin typeface="Arial" panose="020B0604020202020204" pitchFamily="34" charset="0"/>
                <a:ea typeface="Tahoma" panose="020B0604030504040204" pitchFamily="34" charset="0"/>
                <a:cs typeface="Arial" panose="020B0604020202020204" pitchFamily="34" charset="0"/>
              </a:rPr>
              <a:t>Xây dựng phần mềm </a:t>
            </a:r>
            <a:r>
              <a:rPr lang="vi-VN" sz="3600" dirty="0" smtClean="0">
                <a:latin typeface="Arial" panose="020B0604020202020204" pitchFamily="34" charset="0"/>
                <a:ea typeface="Tahoma" panose="020B0604030504040204" pitchFamily="34" charset="0"/>
                <a:cs typeface="Arial" panose="020B0604020202020204" pitchFamily="34" charset="0"/>
              </a:rPr>
              <a:t>hỗ trợ thi lý thuyết bằng lái xe hạng A1</a:t>
            </a:r>
            <a:endParaRPr lang="vi-VN" sz="3600" dirty="0">
              <a:latin typeface="Arial" panose="020B0604020202020204" pitchFamily="34" charset="0"/>
              <a:ea typeface="Tahoma" panose="020B0604030504040204" pitchFamily="34" charset="0"/>
              <a:cs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67" y="123638"/>
            <a:ext cx="1524000" cy="1209524"/>
          </a:xfrm>
          <a:prstGeom prst="rect">
            <a:avLst/>
          </a:prstGeom>
        </p:spPr>
      </p:pic>
      <p:sp>
        <p:nvSpPr>
          <p:cNvPr id="8" name="TextBox 1"/>
          <p:cNvSpPr txBox="1">
            <a:spLocks noChangeArrowheads="1"/>
          </p:cNvSpPr>
          <p:nvPr/>
        </p:nvSpPr>
        <p:spPr bwMode="auto">
          <a:xfrm>
            <a:off x="2001349" y="374457"/>
            <a:ext cx="406414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a:r>
              <a:rPr lang="vi-VN" sz="2000" b="1" u="sng" dirty="0" smtClean="0">
                <a:solidFill>
                  <a:srgbClr val="0073E6"/>
                </a:solidFill>
                <a:latin typeface="Arial" panose="020B0604020202020204" pitchFamily="34" charset="0"/>
                <a:ea typeface="Tahoma" panose="020B0604030504040204" pitchFamily="34" charset="0"/>
                <a:cs typeface="Arial" panose="020B0604020202020204" pitchFamily="34" charset="0"/>
              </a:rPr>
              <a:t>HỌC VIỆN ĐÀO TẠO</a:t>
            </a:r>
          </a:p>
          <a:p>
            <a:pPr algn="ctr"/>
            <a:r>
              <a:rPr lang="vi-VN" sz="2000" b="1" u="sng" dirty="0" smtClean="0">
                <a:solidFill>
                  <a:srgbClr val="0073E6"/>
                </a:solidFill>
                <a:latin typeface="Arial" panose="020B0604020202020204" pitchFamily="34" charset="0"/>
                <a:ea typeface="Tahoma" panose="020B0604030504040204" pitchFamily="34" charset="0"/>
                <a:cs typeface="Arial" panose="020B0604020202020204" pitchFamily="34" charset="0"/>
              </a:rPr>
              <a:t>DESIGN GLOBAL</a:t>
            </a:r>
            <a:endParaRPr lang="en-US" sz="2000" b="1" u="sng" dirty="0">
              <a:solidFill>
                <a:srgbClr val="0073E6"/>
              </a:solidFill>
              <a:latin typeface="Arial" panose="020B0604020202020204" pitchFamily="34" charset="0"/>
              <a:ea typeface="Tahoma" panose="020B0604030504040204" pitchFamily="34" charset="0"/>
              <a:cs typeface="Arial" panose="020B0604020202020204" pitchFamily="34" charset="0"/>
            </a:endParaRPr>
          </a:p>
        </p:txBody>
      </p:sp>
      <p:sp>
        <p:nvSpPr>
          <p:cNvPr id="12" name="TextBox 11"/>
          <p:cNvSpPr txBox="1"/>
          <p:nvPr/>
        </p:nvSpPr>
        <p:spPr>
          <a:xfrm>
            <a:off x="7778662" y="3852763"/>
            <a:ext cx="3331867" cy="1938992"/>
          </a:xfrm>
          <a:prstGeom prst="rect">
            <a:avLst/>
          </a:prstGeom>
          <a:noFill/>
        </p:spPr>
        <p:txBody>
          <a:bodyPr wrap="square" rtlCol="0">
            <a:spAutoFit/>
          </a:bodyPr>
          <a:lstStyle/>
          <a:p>
            <a:pPr algn="just"/>
            <a:r>
              <a:rPr lang="en-US" sz="2400" dirty="0" err="1">
                <a:latin typeface="Arial" panose="020B0604020202020204" pitchFamily="34" charset="0"/>
                <a:ea typeface="Tahoma" panose="020B0604030504040204" pitchFamily="34" charset="0"/>
                <a:cs typeface="Arial" panose="020B0604020202020204" pitchFamily="34" charset="0"/>
              </a:rPr>
              <a:t>Sinh</a:t>
            </a:r>
            <a:r>
              <a:rPr lang="en-US" sz="2400" dirty="0">
                <a:latin typeface="Arial" panose="020B0604020202020204" pitchFamily="34" charset="0"/>
                <a:ea typeface="Tahoma" panose="020B0604030504040204" pitchFamily="34" charset="0"/>
                <a:cs typeface="Arial" panose="020B0604020202020204" pitchFamily="34" charset="0"/>
              </a:rPr>
              <a:t> </a:t>
            </a:r>
            <a:r>
              <a:rPr lang="en-US" sz="2400" dirty="0" err="1">
                <a:latin typeface="Arial" panose="020B0604020202020204" pitchFamily="34" charset="0"/>
                <a:ea typeface="Tahoma" panose="020B0604030504040204" pitchFamily="34" charset="0"/>
                <a:cs typeface="Arial" panose="020B0604020202020204" pitchFamily="34" charset="0"/>
              </a:rPr>
              <a:t>viên</a:t>
            </a:r>
            <a:r>
              <a:rPr lang="en-US" sz="2400" dirty="0">
                <a:latin typeface="Arial" panose="020B0604020202020204" pitchFamily="34" charset="0"/>
                <a:ea typeface="Tahoma" panose="020B0604030504040204" pitchFamily="34" charset="0"/>
                <a:cs typeface="Arial" panose="020B0604020202020204" pitchFamily="34" charset="0"/>
              </a:rPr>
              <a:t> </a:t>
            </a:r>
            <a:r>
              <a:rPr lang="en-US" sz="2400" dirty="0" err="1">
                <a:latin typeface="Arial" panose="020B0604020202020204" pitchFamily="34" charset="0"/>
                <a:ea typeface="Tahoma" panose="020B0604030504040204" pitchFamily="34" charset="0"/>
                <a:cs typeface="Arial" panose="020B0604020202020204" pitchFamily="34" charset="0"/>
              </a:rPr>
              <a:t>thực</a:t>
            </a:r>
            <a:r>
              <a:rPr lang="en-US" sz="2400" dirty="0">
                <a:latin typeface="Arial" panose="020B0604020202020204" pitchFamily="34" charset="0"/>
                <a:ea typeface="Tahoma" panose="020B0604030504040204" pitchFamily="34" charset="0"/>
                <a:cs typeface="Arial" panose="020B0604020202020204" pitchFamily="34" charset="0"/>
              </a:rPr>
              <a:t> </a:t>
            </a:r>
            <a:r>
              <a:rPr lang="en-US" sz="2400" dirty="0" err="1">
                <a:latin typeface="Arial" panose="020B0604020202020204" pitchFamily="34" charset="0"/>
                <a:ea typeface="Tahoma" panose="020B0604030504040204" pitchFamily="34" charset="0"/>
                <a:cs typeface="Arial" panose="020B0604020202020204" pitchFamily="34" charset="0"/>
              </a:rPr>
              <a:t>hiện</a:t>
            </a:r>
            <a:r>
              <a:rPr lang="en-US" sz="2400" dirty="0">
                <a:latin typeface="Arial" panose="020B0604020202020204" pitchFamily="34" charset="0"/>
                <a:ea typeface="Tahoma" panose="020B0604030504040204" pitchFamily="34" charset="0"/>
                <a:cs typeface="Arial" panose="020B0604020202020204" pitchFamily="34" charset="0"/>
              </a:rPr>
              <a:t>:	       </a:t>
            </a:r>
            <a:endParaRPr lang="en-US" sz="2400" dirty="0" smtClean="0">
              <a:latin typeface="Arial" panose="020B0604020202020204" pitchFamily="34" charset="0"/>
              <a:ea typeface="Tahoma" panose="020B0604030504040204" pitchFamily="34" charset="0"/>
              <a:cs typeface="Arial" panose="020B0604020202020204" pitchFamily="34" charset="0"/>
            </a:endParaRPr>
          </a:p>
          <a:p>
            <a:pPr marL="457200" indent="-457200" algn="just">
              <a:buAutoNum type="arabicPeriod"/>
            </a:pPr>
            <a:r>
              <a:rPr lang="vi-VN" sz="2400" dirty="0" smtClean="0">
                <a:latin typeface="Arial" panose="020B0604020202020204" pitchFamily="34" charset="0"/>
                <a:ea typeface="Tahoma" panose="020B0604030504040204" pitchFamily="34" charset="0"/>
                <a:cs typeface="Arial" panose="020B0604020202020204" pitchFamily="34" charset="0"/>
              </a:rPr>
              <a:t>Nguyễn Như Hải</a:t>
            </a:r>
            <a:endParaRPr lang="en-US" sz="2400" dirty="0" smtClean="0">
              <a:latin typeface="Arial" panose="020B0604020202020204" pitchFamily="34" charset="0"/>
              <a:ea typeface="Tahoma" panose="020B0604030504040204" pitchFamily="34" charset="0"/>
              <a:cs typeface="Arial" panose="020B0604020202020204" pitchFamily="34" charset="0"/>
            </a:endParaRPr>
          </a:p>
          <a:p>
            <a:pPr algn="just"/>
            <a:r>
              <a:rPr lang="en-US" sz="2400" dirty="0" smtClean="0">
                <a:latin typeface="Arial" panose="020B0604020202020204" pitchFamily="34" charset="0"/>
                <a:ea typeface="Tahoma" panose="020B0604030504040204" pitchFamily="34" charset="0"/>
                <a:cs typeface="Arial" panose="020B0604020202020204" pitchFamily="34" charset="0"/>
              </a:rPr>
              <a:t>2. </a:t>
            </a:r>
            <a:r>
              <a:rPr lang="vi-VN" sz="2400" dirty="0" smtClean="0">
                <a:latin typeface="Arial" panose="020B0604020202020204" pitchFamily="34" charset="0"/>
                <a:ea typeface="Tahoma" panose="020B0604030504040204" pitchFamily="34" charset="0"/>
                <a:cs typeface="Arial" panose="020B0604020202020204" pitchFamily="34" charset="0"/>
              </a:rPr>
              <a:t> Nguyễn Duy Thanh</a:t>
            </a:r>
            <a:endParaRPr lang="en-US" sz="2400" dirty="0" smtClean="0">
              <a:latin typeface="Arial" panose="020B0604020202020204" pitchFamily="34" charset="0"/>
              <a:ea typeface="Tahoma" panose="020B0604030504040204" pitchFamily="34" charset="0"/>
              <a:cs typeface="Arial" panose="020B0604020202020204" pitchFamily="34" charset="0"/>
            </a:endParaRPr>
          </a:p>
          <a:p>
            <a:pPr algn="just"/>
            <a:r>
              <a:rPr lang="en-US" sz="2400" dirty="0" err="1" smtClean="0">
                <a:latin typeface="Arial" panose="020B0604020202020204" pitchFamily="34" charset="0"/>
                <a:ea typeface="Tahoma" panose="020B0604030504040204" pitchFamily="34" charset="0"/>
                <a:cs typeface="Arial" panose="020B0604020202020204" pitchFamily="34" charset="0"/>
              </a:rPr>
              <a:t>Giảng</a:t>
            </a:r>
            <a:r>
              <a:rPr lang="en-US" sz="2400" dirty="0" smtClean="0">
                <a:latin typeface="Arial" panose="020B0604020202020204" pitchFamily="34" charset="0"/>
                <a:ea typeface="Tahoma" panose="020B0604030504040204" pitchFamily="34" charset="0"/>
                <a:cs typeface="Arial" panose="020B0604020202020204" pitchFamily="34" charset="0"/>
              </a:rPr>
              <a:t> </a:t>
            </a:r>
            <a:r>
              <a:rPr lang="en-US" sz="2400" dirty="0" err="1" smtClean="0">
                <a:latin typeface="Arial" panose="020B0604020202020204" pitchFamily="34" charset="0"/>
                <a:ea typeface="Tahoma" panose="020B0604030504040204" pitchFamily="34" charset="0"/>
                <a:cs typeface="Arial" panose="020B0604020202020204" pitchFamily="34" charset="0"/>
              </a:rPr>
              <a:t>viên</a:t>
            </a:r>
            <a:r>
              <a:rPr lang="en-US" sz="2400" dirty="0" smtClean="0">
                <a:latin typeface="Arial" panose="020B0604020202020204" pitchFamily="34" charset="0"/>
                <a:ea typeface="Tahoma" panose="020B0604030504040204" pitchFamily="34" charset="0"/>
                <a:cs typeface="Arial" panose="020B0604020202020204" pitchFamily="34" charset="0"/>
              </a:rPr>
              <a:t> </a:t>
            </a:r>
            <a:r>
              <a:rPr lang="en-US" sz="2400" dirty="0" err="1" smtClean="0">
                <a:latin typeface="Arial" panose="020B0604020202020204" pitchFamily="34" charset="0"/>
                <a:ea typeface="Tahoma" panose="020B0604030504040204" pitchFamily="34" charset="0"/>
                <a:cs typeface="Arial" panose="020B0604020202020204" pitchFamily="34" charset="0"/>
              </a:rPr>
              <a:t>hướng</a:t>
            </a:r>
            <a:r>
              <a:rPr lang="en-US" sz="2400" dirty="0" smtClean="0">
                <a:latin typeface="Arial" panose="020B0604020202020204" pitchFamily="34" charset="0"/>
                <a:ea typeface="Tahoma" panose="020B0604030504040204" pitchFamily="34" charset="0"/>
                <a:cs typeface="Arial" panose="020B0604020202020204" pitchFamily="34" charset="0"/>
              </a:rPr>
              <a:t> </a:t>
            </a:r>
            <a:r>
              <a:rPr lang="en-US" sz="2400" dirty="0" err="1" smtClean="0">
                <a:latin typeface="Arial" panose="020B0604020202020204" pitchFamily="34" charset="0"/>
                <a:ea typeface="Tahoma" panose="020B0604030504040204" pitchFamily="34" charset="0"/>
                <a:cs typeface="Arial" panose="020B0604020202020204" pitchFamily="34" charset="0"/>
              </a:rPr>
              <a:t>dẫn</a:t>
            </a:r>
            <a:r>
              <a:rPr lang="en-US" sz="2400" dirty="0" smtClean="0">
                <a:latin typeface="Arial" panose="020B0604020202020204" pitchFamily="34" charset="0"/>
                <a:ea typeface="Tahoma" panose="020B0604030504040204" pitchFamily="34" charset="0"/>
                <a:cs typeface="Arial" panose="020B0604020202020204" pitchFamily="34" charset="0"/>
              </a:rPr>
              <a:t>:  </a:t>
            </a:r>
          </a:p>
          <a:p>
            <a:pPr algn="just"/>
            <a:r>
              <a:rPr lang="en-US" sz="2400" dirty="0" err="1" smtClean="0">
                <a:latin typeface="Arial" panose="020B0604020202020204" pitchFamily="34" charset="0"/>
                <a:ea typeface="Tahoma" panose="020B0604030504040204" pitchFamily="34" charset="0"/>
                <a:cs typeface="Arial" panose="020B0604020202020204" pitchFamily="34" charset="0"/>
              </a:rPr>
              <a:t>ThS</a:t>
            </a:r>
            <a:r>
              <a:rPr lang="en-US" sz="2400" dirty="0" smtClean="0">
                <a:latin typeface="Arial" panose="020B0604020202020204" pitchFamily="34" charset="0"/>
                <a:ea typeface="Tahoma" panose="020B0604030504040204" pitchFamily="34" charset="0"/>
                <a:cs typeface="Arial" panose="020B0604020202020204" pitchFamily="34" charset="0"/>
              </a:rPr>
              <a:t>. </a:t>
            </a:r>
            <a:r>
              <a:rPr lang="en-US" sz="2400" dirty="0" err="1" smtClean="0">
                <a:latin typeface="Arial" panose="020B0604020202020204" pitchFamily="34" charset="0"/>
                <a:ea typeface="Tahoma" panose="020B0604030504040204" pitchFamily="34" charset="0"/>
                <a:cs typeface="Arial" panose="020B0604020202020204" pitchFamily="34" charset="0"/>
              </a:rPr>
              <a:t>Phạm</a:t>
            </a:r>
            <a:r>
              <a:rPr lang="en-US" sz="2400" dirty="0" smtClean="0">
                <a:latin typeface="Arial" panose="020B0604020202020204" pitchFamily="34" charset="0"/>
                <a:ea typeface="Tahoma" panose="020B0604030504040204" pitchFamily="34" charset="0"/>
                <a:cs typeface="Arial" panose="020B0604020202020204" pitchFamily="34" charset="0"/>
              </a:rPr>
              <a:t> </a:t>
            </a:r>
            <a:r>
              <a:rPr lang="en-US" sz="2400" dirty="0" err="1" smtClean="0">
                <a:latin typeface="Arial" panose="020B0604020202020204" pitchFamily="34" charset="0"/>
                <a:ea typeface="Tahoma" panose="020B0604030504040204" pitchFamily="34" charset="0"/>
                <a:cs typeface="Arial" panose="020B0604020202020204" pitchFamily="34" charset="0"/>
              </a:rPr>
              <a:t>Công</a:t>
            </a:r>
            <a:r>
              <a:rPr lang="en-US" sz="2400" dirty="0" smtClean="0">
                <a:latin typeface="Arial" panose="020B0604020202020204" pitchFamily="34" charset="0"/>
                <a:ea typeface="Tahoma" panose="020B0604030504040204" pitchFamily="34" charset="0"/>
                <a:cs typeface="Arial" panose="020B0604020202020204" pitchFamily="34" charset="0"/>
              </a:rPr>
              <a:t> </a:t>
            </a:r>
            <a:r>
              <a:rPr lang="en-US" sz="2400" dirty="0" err="1" smtClean="0">
                <a:latin typeface="Arial" panose="020B0604020202020204" pitchFamily="34" charset="0"/>
                <a:ea typeface="Tahoma" panose="020B0604030504040204" pitchFamily="34" charset="0"/>
                <a:cs typeface="Arial" panose="020B0604020202020204" pitchFamily="34" charset="0"/>
              </a:rPr>
              <a:t>Hòa</a:t>
            </a:r>
            <a:endParaRPr lang="en-US" sz="2400" dirty="0" smtClean="0">
              <a:latin typeface="Arial" panose="020B0604020202020204" pitchFamily="34" charset="0"/>
              <a:ea typeface="Tahoma" panose="020B060403050404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EFC8EA10-989C-4202-A979-97F1096E113B}" type="datetime1">
              <a:rPr lang="en-US" sz="1800" smtClean="0"/>
              <a:t>10/01/2017</a:t>
            </a:fld>
            <a:endParaRPr lang="vi-VN" sz="1800" dirty="0"/>
          </a:p>
        </p:txBody>
      </p:sp>
      <p:sp>
        <p:nvSpPr>
          <p:cNvPr id="6" name="Slide Number Placeholder 5"/>
          <p:cNvSpPr>
            <a:spLocks noGrp="1"/>
          </p:cNvSpPr>
          <p:nvPr>
            <p:ph type="sldNum" sz="quarter" idx="12"/>
          </p:nvPr>
        </p:nvSpPr>
        <p:spPr/>
        <p:txBody>
          <a:bodyPr/>
          <a:lstStyle/>
          <a:p>
            <a:fld id="{9B82ACEA-57FC-4914-A405-F761535B887A}" type="slidenum">
              <a:rPr lang="en-US" smtClean="0"/>
              <a:pPr/>
              <a:t>1</a:t>
            </a:fld>
            <a:r>
              <a:rPr lang="en-US" dirty="0" smtClean="0"/>
              <a:t>/41</a:t>
            </a:r>
            <a:endParaRPr lang="en-US" dirty="0"/>
          </a:p>
        </p:txBody>
      </p:sp>
    </p:spTree>
    <p:extLst>
      <p:ext uri="{BB962C8B-B14F-4D97-AF65-F5344CB8AC3E}">
        <p14:creationId xmlns:p14="http://schemas.microsoft.com/office/powerpoint/2010/main" val="179498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911" y="1493949"/>
            <a:ext cx="5422007" cy="4881093"/>
          </a:xfrm>
        </p:spPr>
        <p:txBody>
          <a:bodyPr/>
          <a:lstStyle/>
          <a:p>
            <a:pPr marL="0" indent="0">
              <a:buNone/>
            </a:pPr>
            <a:r>
              <a:rPr lang="en-US" sz="2400" dirty="0" err="1" smtClean="0">
                <a:latin typeface="Arial" panose="020B0604020202020204" pitchFamily="34" charset="0"/>
                <a:cs typeface="Arial" panose="020B0604020202020204" pitchFamily="34" charset="0"/>
              </a:rPr>
              <a:t>Quy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lập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lịch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chiếu</a:t>
            </a:r>
            <a:endParaRPr lang="en-US" sz="2400"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 </a:t>
            </a:r>
            <a:r>
              <a:rPr lang="vi-VN" sz="2400" dirty="0" smtClean="0">
                <a:latin typeface="Arial" pitchFamily="34" charset="0"/>
                <a:cs typeface="Arial" pitchFamily="34" charset="0"/>
              </a:rPr>
              <a:t>Nhân </a:t>
            </a:r>
            <a:r>
              <a:rPr lang="vi-VN" sz="2400" dirty="0">
                <a:latin typeface="Arial" pitchFamily="34" charset="0"/>
                <a:cs typeface="Arial" pitchFamily="34" charset="0"/>
              </a:rPr>
              <a:t>viên quản lý lịch chiếu có thể </a:t>
            </a:r>
            <a:r>
              <a:rPr lang="en-US" sz="2400" dirty="0" err="1" smtClean="0">
                <a:latin typeface="Arial" pitchFamily="34" charset="0"/>
                <a:cs typeface="Arial" pitchFamily="34" charset="0"/>
              </a:rPr>
              <a:t>thêm</a:t>
            </a:r>
            <a:r>
              <a:rPr lang="vi-VN" sz="2400" dirty="0" smtClean="0">
                <a:latin typeface="Arial" pitchFamily="34" charset="0"/>
                <a:cs typeface="Arial" pitchFamily="34" charset="0"/>
              </a:rPr>
              <a:t>, </a:t>
            </a:r>
            <a:r>
              <a:rPr lang="vi-VN" sz="2400" dirty="0">
                <a:latin typeface="Arial" pitchFamily="34" charset="0"/>
                <a:cs typeface="Arial" pitchFamily="34" charset="0"/>
              </a:rPr>
              <a:t>xóa, sửa đổi lịch chiếu phim...</a:t>
            </a:r>
            <a:endParaRPr lang="en-US" sz="2400" dirty="0">
              <a:latin typeface="Arial" pitchFamily="34" charset="0"/>
              <a:cs typeface="Arial" pitchFamily="34" charset="0"/>
            </a:endParaRPr>
          </a:p>
          <a:p>
            <a:pPr marL="0" indent="0">
              <a:buNone/>
            </a:pPr>
            <a:endParaRPr lang="en-US" sz="2400" dirty="0" smtClean="0">
              <a:latin typeface="Arial" panose="020B0604020202020204" pitchFamily="34" charset="0"/>
              <a:cs typeface="Arial" panose="020B0604020202020204" pitchFamily="34" charset="0"/>
            </a:endParaRPr>
          </a:p>
          <a:p>
            <a:pPr marL="0" indent="0">
              <a:buNone/>
            </a:pPr>
            <a:endParaRPr lang="vi-VN" dirty="0">
              <a:latin typeface="Arial" panose="020B0604020202020204" pitchFamily="34" charset="0"/>
              <a:cs typeface="Arial" panose="020B0604020202020204" pitchFamily="34" charset="0"/>
            </a:endParaRPr>
          </a:p>
        </p:txBody>
      </p:sp>
      <p:sp>
        <p:nvSpPr>
          <p:cNvPr id="7" name="Title 6"/>
          <p:cNvSpPr>
            <a:spLocks noGrp="1"/>
          </p:cNvSpPr>
          <p:nvPr>
            <p:ph type="title"/>
          </p:nvPr>
        </p:nvSpPr>
        <p:spPr>
          <a:xfrm>
            <a:off x="1073239" y="-115910"/>
            <a:ext cx="10160000" cy="1018393"/>
          </a:xfrm>
        </p:spPr>
        <p:txBody>
          <a:bodyPr/>
          <a:lstStyle/>
          <a:p>
            <a:r>
              <a:rPr lang="en-US" sz="3600" dirty="0">
                <a:latin typeface="Arial" panose="020B0604020202020204" pitchFamily="34" charset="0"/>
                <a:cs typeface="Arial" panose="020B0604020202020204" pitchFamily="34" charset="0"/>
              </a:rPr>
              <a:t>QUY TRÌNH XỬ LÝ - </a:t>
            </a:r>
            <a:r>
              <a:rPr lang="en-US" sz="3600" dirty="0" err="1">
                <a:latin typeface="Arial" panose="020B0604020202020204" pitchFamily="34" charset="0"/>
                <a:cs typeface="Arial" panose="020B0604020202020204" pitchFamily="34" charset="0"/>
              </a:rPr>
              <a:t>Quản</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lý</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bán</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vé</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xem</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phim</a:t>
            </a:r>
            <a:endParaRPr lang="en-US" sz="3600" dirty="0"/>
          </a:p>
        </p:txBody>
      </p:sp>
      <p:sp>
        <p:nvSpPr>
          <p:cNvPr id="8" name="Date Placeholder 7"/>
          <p:cNvSpPr>
            <a:spLocks noGrp="1"/>
          </p:cNvSpPr>
          <p:nvPr>
            <p:ph type="dt" sz="half" idx="10"/>
          </p:nvPr>
        </p:nvSpPr>
        <p:spPr/>
        <p:txBody>
          <a:bodyPr/>
          <a:lstStyle/>
          <a:p>
            <a:fld id="{48D1646F-35E1-414A-B524-0D4D5ED45BF8}" type="datetime1">
              <a:rPr lang="en-US" smtClean="0"/>
              <a:t>10/01/2017</a:t>
            </a:fld>
            <a:endParaRPr lang="vi-VN"/>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544" y="927412"/>
            <a:ext cx="2211276" cy="5789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9B82ACEA-57FC-4914-A405-F761535B887A}" type="slidenum">
              <a:rPr lang="en-US" smtClean="0"/>
              <a:pPr/>
              <a:t>10</a:t>
            </a:fld>
            <a:r>
              <a:rPr lang="en-US" smtClean="0"/>
              <a:t>/41</a:t>
            </a:r>
            <a:endParaRPr lang="en-US" dirty="0"/>
          </a:p>
        </p:txBody>
      </p:sp>
    </p:spTree>
    <p:extLst>
      <p:ext uri="{BB962C8B-B14F-4D97-AF65-F5344CB8AC3E}">
        <p14:creationId xmlns:p14="http://schemas.microsoft.com/office/powerpoint/2010/main" val="2646389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7279" y="1506828"/>
            <a:ext cx="4172755" cy="1790164"/>
          </a:xfrm>
        </p:spPr>
        <p:txBody>
          <a:bodyPr/>
          <a:lstStyle/>
          <a:p>
            <a:pPr marL="0" indent="0">
              <a:buNone/>
            </a:pPr>
            <a:r>
              <a:rPr lang="en-US" sz="2400" dirty="0" err="1" smtClean="0">
                <a:latin typeface="Arial" panose="020B0604020202020204" pitchFamily="34" charset="0"/>
                <a:cs typeface="Arial" panose="020B0604020202020204" pitchFamily="34" charset="0"/>
              </a:rPr>
              <a:t>Quy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bán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vé</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xem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phim</a:t>
            </a:r>
            <a:endParaRPr lang="en-US" sz="2400" dirty="0" smtClean="0">
              <a:latin typeface="Arial" panose="020B0604020202020204" pitchFamily="34" charset="0"/>
              <a:cs typeface="Arial" panose="020B0604020202020204" pitchFamily="34" charset="0"/>
            </a:endParaRPr>
          </a:p>
          <a:p>
            <a:pPr marL="0" indent="0">
              <a:buNone/>
            </a:pPr>
            <a:endParaRPr lang="vi-VN"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5821251" y="754380"/>
            <a:ext cx="3414544" cy="5927018"/>
          </a:xfrm>
          <a:prstGeom prst="rect">
            <a:avLst/>
          </a:prstGeom>
        </p:spPr>
      </p:pic>
      <p:sp>
        <p:nvSpPr>
          <p:cNvPr id="8" name="Title 1"/>
          <p:cNvSpPr txBox="1">
            <a:spLocks/>
          </p:cNvSpPr>
          <p:nvPr/>
        </p:nvSpPr>
        <p:spPr>
          <a:xfrm>
            <a:off x="815663" y="0"/>
            <a:ext cx="10560675" cy="754380"/>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4000" dirty="0" smtClean="0">
                <a:latin typeface="Arial" panose="020B0604020202020204" pitchFamily="34" charset="0"/>
                <a:cs typeface="Arial" panose="020B0604020202020204" pitchFamily="34" charset="0"/>
              </a:rPr>
              <a:t>QUY TRÌNH XỬ LÝ </a:t>
            </a:r>
            <a:r>
              <a:rPr lang="en-US" sz="44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Quản</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lý</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bán</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vé</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xem</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phim</a:t>
            </a:r>
            <a:endParaRPr lang="vi-VN" sz="4000" dirty="0">
              <a:latin typeface="Arial" panose="020B0604020202020204" pitchFamily="34" charset="0"/>
              <a:cs typeface="Arial" panose="020B0604020202020204" pitchFamily="34" charset="0"/>
            </a:endParaRPr>
          </a:p>
        </p:txBody>
      </p:sp>
      <p:sp>
        <p:nvSpPr>
          <p:cNvPr id="7" name="Date Placeholder 6"/>
          <p:cNvSpPr>
            <a:spLocks noGrp="1"/>
          </p:cNvSpPr>
          <p:nvPr>
            <p:ph type="dt" sz="half" idx="10"/>
          </p:nvPr>
        </p:nvSpPr>
        <p:spPr/>
        <p:txBody>
          <a:bodyPr/>
          <a:lstStyle/>
          <a:p>
            <a:fld id="{F060BBB3-6496-48BD-BAEE-484B221371AF}" type="datetime1">
              <a:rPr lang="en-US" smtClean="0"/>
              <a:t>10/01/2017</a:t>
            </a:fld>
            <a:endParaRPr lang="vi-VN"/>
          </a:p>
        </p:txBody>
      </p:sp>
      <p:sp>
        <p:nvSpPr>
          <p:cNvPr id="6" name="Slide Number Placeholder 5"/>
          <p:cNvSpPr>
            <a:spLocks noGrp="1"/>
          </p:cNvSpPr>
          <p:nvPr>
            <p:ph type="sldNum" sz="quarter" idx="12"/>
          </p:nvPr>
        </p:nvSpPr>
        <p:spPr/>
        <p:txBody>
          <a:bodyPr/>
          <a:lstStyle/>
          <a:p>
            <a:fld id="{9B82ACEA-57FC-4914-A405-F761535B887A}" type="slidenum">
              <a:rPr lang="en-US" smtClean="0"/>
              <a:pPr/>
              <a:t>11</a:t>
            </a:fld>
            <a:r>
              <a:rPr lang="en-US" smtClean="0"/>
              <a:t>/41</a:t>
            </a:r>
            <a:endParaRPr lang="en-US" dirty="0"/>
          </a:p>
        </p:txBody>
      </p:sp>
    </p:spTree>
    <p:extLst>
      <p:ext uri="{BB962C8B-B14F-4D97-AF65-F5344CB8AC3E}">
        <p14:creationId xmlns:p14="http://schemas.microsoft.com/office/powerpoint/2010/main" val="34108820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65" y="790592"/>
            <a:ext cx="10684700" cy="6054752"/>
          </a:xfrm>
        </p:spPr>
        <p:txBody>
          <a:bodyPr/>
          <a:lstStyle/>
          <a:p>
            <a:pPr marL="0" indent="0">
              <a:buNone/>
            </a:pPr>
            <a:r>
              <a:rPr lang="en-US" sz="2400" dirty="0" err="1" smtClean="0">
                <a:latin typeface="Arial" panose="020B0604020202020204" pitchFamily="34" charset="0"/>
                <a:cs typeface="Arial" panose="020B0604020202020204" pitchFamily="34" charset="0"/>
              </a:rPr>
              <a:t>Quy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lý</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thông</a:t>
            </a:r>
            <a:r>
              <a:rPr lang="en-US" sz="2400" dirty="0" smtClean="0">
                <a:latin typeface="Arial" panose="020B0604020202020204" pitchFamily="34" charset="0"/>
                <a:cs typeface="Arial" panose="020B0604020202020204" pitchFamily="34" charset="0"/>
              </a:rPr>
              <a:t> tin </a:t>
            </a:r>
            <a:r>
              <a:rPr lang="en-US" sz="2400" dirty="0" err="1" smtClean="0">
                <a:latin typeface="Arial" panose="020B0604020202020204" pitchFamily="34" charset="0"/>
                <a:cs typeface="Arial" panose="020B0604020202020204" pitchFamily="34" charset="0"/>
              </a:rPr>
              <a:t>nhân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viên</a:t>
            </a:r>
            <a:endParaRPr lang="en-US" sz="2400" dirty="0" smtClean="0">
              <a:latin typeface="Arial" panose="020B0604020202020204" pitchFamily="34" charset="0"/>
              <a:cs typeface="Arial" panose="020B0604020202020204" pitchFamily="34" charset="0"/>
            </a:endParaRPr>
          </a:p>
          <a:p>
            <a:pPr marL="0" indent="0">
              <a:buNone/>
            </a:pPr>
            <a:endParaRPr lang="vi-VN" dirty="0">
              <a:latin typeface="Arial" panose="020B0604020202020204" pitchFamily="34" charset="0"/>
              <a:cs typeface="Arial" panose="020B0604020202020204" pitchFamily="34" charset="0"/>
            </a:endParaRPr>
          </a:p>
        </p:txBody>
      </p:sp>
      <p:sp>
        <p:nvSpPr>
          <p:cNvPr id="8" name="Title 1"/>
          <p:cNvSpPr txBox="1">
            <a:spLocks/>
          </p:cNvSpPr>
          <p:nvPr/>
        </p:nvSpPr>
        <p:spPr>
          <a:xfrm>
            <a:off x="815663" y="0"/>
            <a:ext cx="10560675" cy="754380"/>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4000" dirty="0" smtClean="0">
                <a:latin typeface="Arial" panose="020B0604020202020204" pitchFamily="34" charset="0"/>
                <a:cs typeface="Arial" panose="020B0604020202020204" pitchFamily="34" charset="0"/>
              </a:rPr>
              <a:t>QUY TRÌNH XỬ LÝ </a:t>
            </a:r>
            <a:r>
              <a:rPr lang="en-US" sz="44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Quản</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lý</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nhân</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sự</a:t>
            </a:r>
            <a:endParaRPr lang="vi-VN" sz="4000" dirty="0">
              <a:latin typeface="Arial" panose="020B0604020202020204" pitchFamily="34" charset="0"/>
              <a:cs typeface="Arial" panose="020B0604020202020204" pitchFamily="34" charset="0"/>
            </a:endParaRPr>
          </a:p>
        </p:txBody>
      </p:sp>
      <p:sp>
        <p:nvSpPr>
          <p:cNvPr id="7" name="Date Placeholder 6"/>
          <p:cNvSpPr>
            <a:spLocks noGrp="1"/>
          </p:cNvSpPr>
          <p:nvPr>
            <p:ph type="dt" sz="half" idx="10"/>
          </p:nvPr>
        </p:nvSpPr>
        <p:spPr/>
        <p:txBody>
          <a:bodyPr/>
          <a:lstStyle/>
          <a:p>
            <a:fld id="{E82B7777-AAA0-4C99-9EF5-913193EAD546}" type="datetime1">
              <a:rPr lang="en-US" smtClean="0"/>
              <a:t>10/01/2017</a:t>
            </a:fld>
            <a:endParaRPr lang="vi-VN"/>
          </a:p>
        </p:txBody>
      </p:sp>
      <p:sp>
        <p:nvSpPr>
          <p:cNvPr id="6" name="Right Arrow 5"/>
          <p:cNvSpPr/>
          <p:nvPr/>
        </p:nvSpPr>
        <p:spPr>
          <a:xfrm>
            <a:off x="2505205" y="2162563"/>
            <a:ext cx="1716243" cy="55977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TT </a:t>
            </a:r>
            <a:r>
              <a:rPr lang="en-US" dirty="0" err="1" smtClean="0">
                <a:latin typeface="Arial" panose="020B0604020202020204" pitchFamily="34" charset="0"/>
                <a:cs typeface="Arial" panose="020B0604020202020204" pitchFamily="34" charset="0"/>
              </a:rPr>
              <a:t>nhân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endParaRPr lang="vi-VN" dirty="0">
              <a:latin typeface="Arial" panose="020B0604020202020204" pitchFamily="34" charset="0"/>
              <a:cs typeface="Arial" panose="020B0604020202020204" pitchFamily="34" charset="0"/>
            </a:endParaRPr>
          </a:p>
        </p:txBody>
      </p:sp>
      <p:sp>
        <p:nvSpPr>
          <p:cNvPr id="9" name="Rounded Rectangle 8"/>
          <p:cNvSpPr/>
          <p:nvPr/>
        </p:nvSpPr>
        <p:spPr>
          <a:xfrm>
            <a:off x="563672" y="1741119"/>
            <a:ext cx="1639500" cy="147560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latin typeface="Arial" panose="020B0604020202020204" pitchFamily="34" charset="0"/>
                <a:cs typeface="Arial" panose="020B0604020202020204" pitchFamily="34" charset="0"/>
              </a:rPr>
              <a:t>Nhân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sự</a:t>
            </a:r>
            <a:endParaRPr lang="vi-VN" dirty="0">
              <a:latin typeface="Arial" panose="020B0604020202020204" pitchFamily="34" charset="0"/>
              <a:cs typeface="Arial" panose="020B0604020202020204" pitchFamily="34" charset="0"/>
            </a:endParaRPr>
          </a:p>
        </p:txBody>
      </p:sp>
      <p:sp>
        <p:nvSpPr>
          <p:cNvPr id="10" name="Oval 9"/>
          <p:cNvSpPr/>
          <p:nvPr/>
        </p:nvSpPr>
        <p:spPr>
          <a:xfrm>
            <a:off x="4561060" y="1741119"/>
            <a:ext cx="1639500" cy="14756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latin typeface="Arial" panose="020B0604020202020204" pitchFamily="34" charset="0"/>
                <a:cs typeface="Arial" panose="020B0604020202020204" pitchFamily="34" charset="0"/>
              </a:rPr>
              <a:t>Cập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nhật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thông</a:t>
            </a:r>
            <a:r>
              <a:rPr lang="en-US" dirty="0" smtClean="0">
                <a:latin typeface="Arial" panose="020B0604020202020204" pitchFamily="34" charset="0"/>
                <a:cs typeface="Arial" panose="020B0604020202020204" pitchFamily="34" charset="0"/>
              </a:rPr>
              <a:t> tin </a:t>
            </a:r>
            <a:r>
              <a:rPr lang="en-US" dirty="0" err="1" smtClean="0">
                <a:latin typeface="Arial" panose="020B0604020202020204" pitchFamily="34" charset="0"/>
                <a:cs typeface="Arial" panose="020B0604020202020204" pitchFamily="34" charset="0"/>
              </a:rPr>
              <a:t>nhân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endParaRPr lang="vi-VN" dirty="0">
              <a:latin typeface="Arial" panose="020B0604020202020204" pitchFamily="34" charset="0"/>
              <a:cs typeface="Arial" panose="020B0604020202020204" pitchFamily="34" charset="0"/>
            </a:endParaRPr>
          </a:p>
        </p:txBody>
      </p:sp>
      <p:sp>
        <p:nvSpPr>
          <p:cNvPr id="11" name="Right Arrow 10"/>
          <p:cNvSpPr/>
          <p:nvPr/>
        </p:nvSpPr>
        <p:spPr>
          <a:xfrm>
            <a:off x="6590307" y="2162563"/>
            <a:ext cx="1805304" cy="55508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TT </a:t>
            </a:r>
            <a:r>
              <a:rPr lang="en-US" dirty="0" err="1" smtClean="0">
                <a:latin typeface="Arial" panose="020B0604020202020204" pitchFamily="34" charset="0"/>
                <a:cs typeface="Arial" panose="020B0604020202020204" pitchFamily="34" charset="0"/>
              </a:rPr>
              <a:t>nhân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endParaRPr lang="vi-VN" dirty="0">
              <a:latin typeface="Arial" panose="020B0604020202020204" pitchFamily="34" charset="0"/>
              <a:cs typeface="Arial" panose="020B0604020202020204" pitchFamily="34" charset="0"/>
            </a:endParaRPr>
          </a:p>
        </p:txBody>
      </p:sp>
      <p:sp>
        <p:nvSpPr>
          <p:cNvPr id="12" name="Rounded Rectangle 11"/>
          <p:cNvSpPr/>
          <p:nvPr/>
        </p:nvSpPr>
        <p:spPr>
          <a:xfrm>
            <a:off x="8937102" y="1702305"/>
            <a:ext cx="1639500" cy="147560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latin typeface="Arial" panose="020B0604020202020204" pitchFamily="34" charset="0"/>
                <a:cs typeface="Arial" panose="020B0604020202020204" pitchFamily="34" charset="0"/>
              </a:rPr>
              <a:t>Hồ</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endParaRPr lang="vi-VN" dirty="0">
              <a:latin typeface="Arial" panose="020B0604020202020204" pitchFamily="34" charset="0"/>
              <a:cs typeface="Arial" panose="020B0604020202020204" pitchFamily="34" charset="0"/>
            </a:endParaRPr>
          </a:p>
        </p:txBody>
      </p:sp>
      <p:sp>
        <p:nvSpPr>
          <p:cNvPr id="16" name="Right Arrow 15"/>
          <p:cNvSpPr/>
          <p:nvPr/>
        </p:nvSpPr>
        <p:spPr>
          <a:xfrm>
            <a:off x="2620027" y="5037016"/>
            <a:ext cx="1716243" cy="55977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TT </a:t>
            </a:r>
            <a:r>
              <a:rPr lang="en-US" dirty="0" err="1" smtClean="0">
                <a:latin typeface="Arial" panose="020B0604020202020204" pitchFamily="34" charset="0"/>
                <a:cs typeface="Arial" panose="020B0604020202020204" pitchFamily="34" charset="0"/>
              </a:rPr>
              <a:t>thay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đổi</a:t>
            </a:r>
            <a:endParaRPr lang="vi-VN" dirty="0">
              <a:latin typeface="Arial" panose="020B0604020202020204" pitchFamily="34" charset="0"/>
              <a:cs typeface="Arial" panose="020B0604020202020204" pitchFamily="34" charset="0"/>
            </a:endParaRPr>
          </a:p>
        </p:txBody>
      </p:sp>
      <p:sp>
        <p:nvSpPr>
          <p:cNvPr id="17" name="Oval 16"/>
          <p:cNvSpPr/>
          <p:nvPr/>
        </p:nvSpPr>
        <p:spPr>
          <a:xfrm>
            <a:off x="4675882" y="4615572"/>
            <a:ext cx="1639500" cy="14756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latin typeface="Arial" panose="020B0604020202020204" pitchFamily="34" charset="0"/>
                <a:cs typeface="Arial" panose="020B0604020202020204" pitchFamily="34" charset="0"/>
              </a:rPr>
              <a:t>Cập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nhật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làm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việc</a:t>
            </a:r>
            <a:endParaRPr lang="vi-VN" dirty="0">
              <a:latin typeface="Arial" panose="020B0604020202020204" pitchFamily="34" charset="0"/>
              <a:cs typeface="Arial" panose="020B0604020202020204" pitchFamily="34" charset="0"/>
            </a:endParaRPr>
          </a:p>
        </p:txBody>
      </p:sp>
      <p:sp>
        <p:nvSpPr>
          <p:cNvPr id="18" name="Right Arrow 17"/>
          <p:cNvSpPr/>
          <p:nvPr/>
        </p:nvSpPr>
        <p:spPr>
          <a:xfrm>
            <a:off x="6705129" y="5037016"/>
            <a:ext cx="1805304" cy="55508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TT </a:t>
            </a:r>
            <a:r>
              <a:rPr lang="en-US" dirty="0" err="1" smtClean="0">
                <a:latin typeface="Arial" panose="020B0604020202020204" pitchFamily="34" charset="0"/>
                <a:cs typeface="Arial" panose="020B0604020202020204" pitchFamily="34" charset="0"/>
              </a:rPr>
              <a:t>thay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đổi</a:t>
            </a:r>
            <a:endParaRPr lang="vi-VN" dirty="0">
              <a:latin typeface="Arial" panose="020B0604020202020204" pitchFamily="34" charset="0"/>
              <a:cs typeface="Arial" panose="020B0604020202020204" pitchFamily="34" charset="0"/>
            </a:endParaRPr>
          </a:p>
        </p:txBody>
      </p:sp>
      <p:sp>
        <p:nvSpPr>
          <p:cNvPr id="19" name="Rounded Rectangle 18"/>
          <p:cNvSpPr/>
          <p:nvPr/>
        </p:nvSpPr>
        <p:spPr>
          <a:xfrm>
            <a:off x="8963563" y="4576757"/>
            <a:ext cx="1639500" cy="147560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latin typeface="Arial" panose="020B0604020202020204" pitchFamily="34" charset="0"/>
                <a:cs typeface="Arial" panose="020B0604020202020204" pitchFamily="34" charset="0"/>
              </a:rPr>
              <a:t>Quá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làm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việc</a:t>
            </a:r>
            <a:endParaRPr lang="vi-VN" dirty="0">
              <a:latin typeface="Arial" panose="020B0604020202020204" pitchFamily="34" charset="0"/>
              <a:cs typeface="Arial" panose="020B0604020202020204" pitchFamily="34" charset="0"/>
            </a:endParaRPr>
          </a:p>
        </p:txBody>
      </p:sp>
      <p:sp>
        <p:nvSpPr>
          <p:cNvPr id="20" name="Rounded Rectangle 19"/>
          <p:cNvSpPr/>
          <p:nvPr/>
        </p:nvSpPr>
        <p:spPr>
          <a:xfrm>
            <a:off x="439036" y="4636183"/>
            <a:ext cx="1639500" cy="147560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latin typeface="Arial" panose="020B0604020202020204" pitchFamily="34" charset="0"/>
                <a:cs typeface="Arial" panose="020B0604020202020204" pitchFamily="34" charset="0"/>
              </a:rPr>
              <a:t>Nhân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sự</a:t>
            </a:r>
            <a:endParaRPr lang="vi-VN" dirty="0">
              <a:latin typeface="Arial" panose="020B0604020202020204" pitchFamily="34" charset="0"/>
              <a:cs typeface="Arial" panose="020B0604020202020204" pitchFamily="34" charset="0"/>
            </a:endParaRPr>
          </a:p>
        </p:txBody>
      </p:sp>
      <p:sp>
        <p:nvSpPr>
          <p:cNvPr id="21" name="TextBox 20"/>
          <p:cNvSpPr txBox="1"/>
          <p:nvPr/>
        </p:nvSpPr>
        <p:spPr>
          <a:xfrm>
            <a:off x="307064" y="3705582"/>
            <a:ext cx="7828767" cy="461665"/>
          </a:xfrm>
          <a:prstGeom prst="rect">
            <a:avLst/>
          </a:prstGeom>
          <a:noFill/>
        </p:spPr>
        <p:txBody>
          <a:bodyPr wrap="square" rtlCol="0">
            <a:spAutoFit/>
          </a:bodyPr>
          <a:lstStyle/>
          <a:p>
            <a:r>
              <a:rPr lang="en-US" sz="2400" dirty="0" err="1" smtClean="0">
                <a:latin typeface="Arial" panose="020B0604020202020204" pitchFamily="34" charset="0"/>
                <a:cs typeface="Arial" panose="020B0604020202020204" pitchFamily="34" charset="0"/>
              </a:rPr>
              <a:t>Quy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lý</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quá</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làm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việc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của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nhân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viên</a:t>
            </a:r>
            <a:endParaRPr lang="vi-VN" sz="24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9B82ACEA-57FC-4914-A405-F761535B887A}" type="slidenum">
              <a:rPr lang="en-US" smtClean="0"/>
              <a:pPr/>
              <a:t>12</a:t>
            </a:fld>
            <a:r>
              <a:rPr lang="en-US" smtClean="0"/>
              <a:t>/41</a:t>
            </a:r>
            <a:endParaRPr lang="en-US" dirty="0"/>
          </a:p>
        </p:txBody>
      </p:sp>
    </p:spTree>
    <p:extLst>
      <p:ext uri="{BB962C8B-B14F-4D97-AF65-F5344CB8AC3E}">
        <p14:creationId xmlns:p14="http://schemas.microsoft.com/office/powerpoint/2010/main" val="2333137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891" y="803248"/>
            <a:ext cx="10684700" cy="6054752"/>
          </a:xfrm>
        </p:spPr>
        <p:txBody>
          <a:bodyPr/>
          <a:lstStyle/>
          <a:p>
            <a:pPr marL="0" indent="0">
              <a:buNone/>
            </a:pPr>
            <a:r>
              <a:rPr lang="en-US" sz="2400" dirty="0" err="1" smtClean="0">
                <a:latin typeface="Arial" panose="020B0604020202020204" pitchFamily="34" charset="0"/>
                <a:cs typeface="Arial" panose="020B0604020202020204" pitchFamily="34" charset="0"/>
              </a:rPr>
              <a:t>Quy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lý</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chấm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công</a:t>
            </a:r>
            <a:endParaRPr lang="en-US" sz="2400" dirty="0" smtClean="0">
              <a:latin typeface="Arial" panose="020B0604020202020204" pitchFamily="34" charset="0"/>
              <a:cs typeface="Arial" panose="020B0604020202020204" pitchFamily="34" charset="0"/>
            </a:endParaRPr>
          </a:p>
          <a:p>
            <a:pPr marL="0" indent="0">
              <a:buNone/>
            </a:pPr>
            <a:endParaRPr lang="vi-VN" dirty="0">
              <a:latin typeface="Arial" panose="020B0604020202020204" pitchFamily="34" charset="0"/>
              <a:cs typeface="Arial" panose="020B0604020202020204" pitchFamily="34" charset="0"/>
            </a:endParaRPr>
          </a:p>
        </p:txBody>
      </p:sp>
      <p:sp>
        <p:nvSpPr>
          <p:cNvPr id="8" name="Title 1"/>
          <p:cNvSpPr txBox="1">
            <a:spLocks/>
          </p:cNvSpPr>
          <p:nvPr/>
        </p:nvSpPr>
        <p:spPr>
          <a:xfrm>
            <a:off x="815663" y="0"/>
            <a:ext cx="10560675" cy="754380"/>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4000" dirty="0" smtClean="0">
                <a:latin typeface="Arial" panose="020B0604020202020204" pitchFamily="34" charset="0"/>
                <a:cs typeface="Arial" panose="020B0604020202020204" pitchFamily="34" charset="0"/>
              </a:rPr>
              <a:t>QUY TRÌNH XỬ LÝ </a:t>
            </a:r>
            <a:r>
              <a:rPr lang="en-US" sz="44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Quản</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lý</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nhân</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sự</a:t>
            </a:r>
            <a:endParaRPr lang="vi-VN" sz="4000" dirty="0">
              <a:latin typeface="Arial" panose="020B0604020202020204" pitchFamily="34" charset="0"/>
              <a:cs typeface="Arial" panose="020B0604020202020204" pitchFamily="34" charset="0"/>
            </a:endParaRPr>
          </a:p>
        </p:txBody>
      </p:sp>
      <p:sp>
        <p:nvSpPr>
          <p:cNvPr id="7" name="Date Placeholder 6"/>
          <p:cNvSpPr>
            <a:spLocks noGrp="1"/>
          </p:cNvSpPr>
          <p:nvPr>
            <p:ph type="dt" sz="half" idx="10"/>
          </p:nvPr>
        </p:nvSpPr>
        <p:spPr/>
        <p:txBody>
          <a:bodyPr/>
          <a:lstStyle/>
          <a:p>
            <a:fld id="{06E11CBD-F018-495D-AE6B-930D81308A11}" type="datetime1">
              <a:rPr lang="en-US" smtClean="0"/>
              <a:t>10/01/2017</a:t>
            </a:fld>
            <a:endParaRPr lang="vi-VN"/>
          </a:p>
        </p:txBody>
      </p:sp>
      <p:sp>
        <p:nvSpPr>
          <p:cNvPr id="6" name="Right Arrow 5"/>
          <p:cNvSpPr/>
          <p:nvPr/>
        </p:nvSpPr>
        <p:spPr>
          <a:xfrm>
            <a:off x="2505205" y="2325401"/>
            <a:ext cx="1759866" cy="55977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TT </a:t>
            </a:r>
            <a:r>
              <a:rPr lang="en-US" dirty="0" err="1" smtClean="0">
                <a:latin typeface="Arial" panose="020B0604020202020204" pitchFamily="34" charset="0"/>
                <a:cs typeface="Arial" panose="020B0604020202020204" pitchFamily="34" charset="0"/>
              </a:rPr>
              <a:t>ngày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công</a:t>
            </a:r>
            <a:endParaRPr lang="vi-VN" dirty="0">
              <a:latin typeface="Arial" panose="020B0604020202020204" pitchFamily="34" charset="0"/>
              <a:cs typeface="Arial" panose="020B0604020202020204" pitchFamily="34" charset="0"/>
            </a:endParaRPr>
          </a:p>
        </p:txBody>
      </p:sp>
      <p:sp>
        <p:nvSpPr>
          <p:cNvPr id="9" name="Rounded Rectangle 8"/>
          <p:cNvSpPr/>
          <p:nvPr/>
        </p:nvSpPr>
        <p:spPr>
          <a:xfrm>
            <a:off x="563672" y="1903957"/>
            <a:ext cx="1639500" cy="147560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latin typeface="Arial" panose="020B0604020202020204" pitchFamily="34" charset="0"/>
                <a:cs typeface="Arial" panose="020B0604020202020204" pitchFamily="34" charset="0"/>
              </a:rPr>
              <a:t>Nhân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sự</a:t>
            </a:r>
            <a:endParaRPr lang="vi-VN" dirty="0">
              <a:latin typeface="Arial" panose="020B0604020202020204" pitchFamily="34" charset="0"/>
              <a:cs typeface="Arial" panose="020B0604020202020204" pitchFamily="34" charset="0"/>
            </a:endParaRPr>
          </a:p>
        </p:txBody>
      </p:sp>
      <p:sp>
        <p:nvSpPr>
          <p:cNvPr id="10" name="Oval 9"/>
          <p:cNvSpPr/>
          <p:nvPr/>
        </p:nvSpPr>
        <p:spPr>
          <a:xfrm>
            <a:off x="4561060" y="1903957"/>
            <a:ext cx="1639500" cy="14756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chấm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công</a:t>
            </a:r>
            <a:endParaRPr lang="vi-VN" dirty="0">
              <a:latin typeface="Arial" panose="020B0604020202020204" pitchFamily="34" charset="0"/>
              <a:cs typeface="Arial" panose="020B0604020202020204" pitchFamily="34" charset="0"/>
            </a:endParaRPr>
          </a:p>
        </p:txBody>
      </p:sp>
      <p:sp>
        <p:nvSpPr>
          <p:cNvPr id="11" name="Right Arrow 10"/>
          <p:cNvSpPr/>
          <p:nvPr/>
        </p:nvSpPr>
        <p:spPr>
          <a:xfrm>
            <a:off x="6590307" y="2325401"/>
            <a:ext cx="1805304" cy="55508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TT </a:t>
            </a:r>
            <a:r>
              <a:rPr lang="en-US" dirty="0" err="1" smtClean="0">
                <a:latin typeface="Arial" panose="020B0604020202020204" pitchFamily="34" charset="0"/>
                <a:cs typeface="Arial" panose="020B0604020202020204" pitchFamily="34" charset="0"/>
              </a:rPr>
              <a:t>ngày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công</a:t>
            </a:r>
            <a:endParaRPr lang="vi-VN" dirty="0">
              <a:latin typeface="Arial" panose="020B0604020202020204" pitchFamily="34" charset="0"/>
              <a:cs typeface="Arial" panose="020B0604020202020204" pitchFamily="34" charset="0"/>
            </a:endParaRPr>
          </a:p>
        </p:txBody>
      </p:sp>
      <p:sp>
        <p:nvSpPr>
          <p:cNvPr id="12" name="Rounded Rectangle 11"/>
          <p:cNvSpPr/>
          <p:nvPr/>
        </p:nvSpPr>
        <p:spPr>
          <a:xfrm>
            <a:off x="8937102" y="1865143"/>
            <a:ext cx="1639500" cy="147560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latin typeface="Arial" panose="020B0604020202020204" pitchFamily="34" charset="0"/>
                <a:cs typeface="Arial" panose="020B0604020202020204" pitchFamily="34" charset="0"/>
              </a:rPr>
              <a:t>Bảng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công</a:t>
            </a:r>
            <a:endParaRPr lang="vi-VN" dirty="0">
              <a:latin typeface="Arial" panose="020B0604020202020204" pitchFamily="34" charset="0"/>
              <a:cs typeface="Arial" panose="020B0604020202020204" pitchFamily="34" charset="0"/>
            </a:endParaRPr>
          </a:p>
        </p:txBody>
      </p:sp>
      <p:sp>
        <p:nvSpPr>
          <p:cNvPr id="16" name="Right Arrow 15"/>
          <p:cNvSpPr/>
          <p:nvPr/>
        </p:nvSpPr>
        <p:spPr>
          <a:xfrm>
            <a:off x="2620027" y="5099646"/>
            <a:ext cx="1716243" cy="55977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TT </a:t>
            </a:r>
            <a:r>
              <a:rPr lang="en-US" dirty="0" err="1" smtClean="0">
                <a:latin typeface="Arial" panose="020B0604020202020204" pitchFamily="34" charset="0"/>
                <a:cs typeface="Arial" panose="020B0604020202020204" pitchFamily="34" charset="0"/>
              </a:rPr>
              <a:t>lương</a:t>
            </a:r>
            <a:endParaRPr lang="vi-VN" dirty="0">
              <a:latin typeface="Arial" panose="020B0604020202020204" pitchFamily="34" charset="0"/>
              <a:cs typeface="Arial" panose="020B0604020202020204" pitchFamily="34" charset="0"/>
            </a:endParaRPr>
          </a:p>
        </p:txBody>
      </p:sp>
      <p:sp>
        <p:nvSpPr>
          <p:cNvPr id="17" name="Oval 16"/>
          <p:cNvSpPr/>
          <p:nvPr/>
        </p:nvSpPr>
        <p:spPr>
          <a:xfrm>
            <a:off x="4675882" y="4678202"/>
            <a:ext cx="1639500" cy="14756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latin typeface="Arial" panose="020B0604020202020204" pitchFamily="34" charset="0"/>
                <a:cs typeface="Arial" panose="020B0604020202020204" pitchFamily="34" charset="0"/>
              </a:rPr>
              <a:t>Tính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lương</a:t>
            </a:r>
            <a:endParaRPr lang="vi-VN" dirty="0">
              <a:latin typeface="Arial" panose="020B0604020202020204" pitchFamily="34" charset="0"/>
              <a:cs typeface="Arial" panose="020B0604020202020204" pitchFamily="34" charset="0"/>
            </a:endParaRPr>
          </a:p>
        </p:txBody>
      </p:sp>
      <p:sp>
        <p:nvSpPr>
          <p:cNvPr id="18" name="Right Arrow 17"/>
          <p:cNvSpPr/>
          <p:nvPr/>
        </p:nvSpPr>
        <p:spPr>
          <a:xfrm>
            <a:off x="6705129" y="5099646"/>
            <a:ext cx="1805304" cy="55508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latin typeface="Arial" panose="020B0604020202020204" pitchFamily="34" charset="0"/>
                <a:cs typeface="Arial" panose="020B0604020202020204" pitchFamily="34" charset="0"/>
              </a:rPr>
              <a:t>Bảng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lương</a:t>
            </a:r>
            <a:endParaRPr lang="vi-VN" dirty="0">
              <a:latin typeface="Arial" panose="020B0604020202020204" pitchFamily="34" charset="0"/>
              <a:cs typeface="Arial" panose="020B0604020202020204" pitchFamily="34" charset="0"/>
            </a:endParaRPr>
          </a:p>
        </p:txBody>
      </p:sp>
      <p:sp>
        <p:nvSpPr>
          <p:cNvPr id="19" name="Rounded Rectangle 18"/>
          <p:cNvSpPr/>
          <p:nvPr/>
        </p:nvSpPr>
        <p:spPr>
          <a:xfrm>
            <a:off x="8963563" y="4639387"/>
            <a:ext cx="1639500" cy="147560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latin typeface="Arial" panose="020B0604020202020204" pitchFamily="34" charset="0"/>
                <a:cs typeface="Arial" panose="020B0604020202020204" pitchFamily="34" charset="0"/>
              </a:rPr>
              <a:t>Bảng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lương</a:t>
            </a:r>
            <a:endParaRPr lang="vi-VN" dirty="0">
              <a:latin typeface="Arial" panose="020B0604020202020204" pitchFamily="34" charset="0"/>
              <a:cs typeface="Arial" panose="020B0604020202020204" pitchFamily="34" charset="0"/>
            </a:endParaRPr>
          </a:p>
        </p:txBody>
      </p:sp>
      <p:sp>
        <p:nvSpPr>
          <p:cNvPr id="20" name="Rounded Rectangle 19"/>
          <p:cNvSpPr/>
          <p:nvPr/>
        </p:nvSpPr>
        <p:spPr>
          <a:xfrm>
            <a:off x="439036" y="4673761"/>
            <a:ext cx="1639500" cy="147560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latin typeface="Arial" panose="020B0604020202020204" pitchFamily="34" charset="0"/>
                <a:cs typeface="Arial" panose="020B0604020202020204" pitchFamily="34" charset="0"/>
              </a:rPr>
              <a:t>Nhân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sự</a:t>
            </a:r>
            <a:endParaRPr lang="vi-VN" dirty="0">
              <a:latin typeface="Arial" panose="020B0604020202020204" pitchFamily="34" charset="0"/>
              <a:cs typeface="Arial" panose="020B0604020202020204" pitchFamily="34" charset="0"/>
            </a:endParaRPr>
          </a:p>
        </p:txBody>
      </p:sp>
      <p:sp>
        <p:nvSpPr>
          <p:cNvPr id="21" name="TextBox 20"/>
          <p:cNvSpPr txBox="1"/>
          <p:nvPr/>
        </p:nvSpPr>
        <p:spPr>
          <a:xfrm>
            <a:off x="187891" y="3785458"/>
            <a:ext cx="7828767" cy="461665"/>
          </a:xfrm>
          <a:prstGeom prst="rect">
            <a:avLst/>
          </a:prstGeom>
          <a:noFill/>
        </p:spPr>
        <p:txBody>
          <a:bodyPr wrap="square" rtlCol="0">
            <a:spAutoFit/>
          </a:bodyPr>
          <a:lstStyle/>
          <a:p>
            <a:r>
              <a:rPr lang="en-US" sz="2400" dirty="0" err="1" smtClean="0">
                <a:latin typeface="Arial" panose="020B0604020202020204" pitchFamily="34" charset="0"/>
                <a:cs typeface="Arial" panose="020B0604020202020204" pitchFamily="34" charset="0"/>
              </a:rPr>
              <a:t>Quy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lý</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tính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lương</a:t>
            </a:r>
            <a:endParaRPr lang="vi-VN" sz="24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9B82ACEA-57FC-4914-A405-F761535B887A}" type="slidenum">
              <a:rPr lang="en-US" smtClean="0"/>
              <a:pPr/>
              <a:t>13</a:t>
            </a:fld>
            <a:r>
              <a:rPr lang="en-US" smtClean="0"/>
              <a:t>/41</a:t>
            </a:r>
            <a:endParaRPr lang="en-US" dirty="0"/>
          </a:p>
        </p:txBody>
      </p:sp>
    </p:spTree>
    <p:extLst>
      <p:ext uri="{BB962C8B-B14F-4D97-AF65-F5344CB8AC3E}">
        <p14:creationId xmlns:p14="http://schemas.microsoft.com/office/powerpoint/2010/main" val="36372684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277600" cy="784860"/>
          </a:xfrm>
        </p:spPr>
        <p:txBody>
          <a:bodyPr/>
          <a:lstStyle/>
          <a:p>
            <a:pPr algn="ctr"/>
            <a:r>
              <a:rPr lang="en-US" dirty="0" err="1" smtClean="0">
                <a:latin typeface="Arial" panose="020B0604020202020204" pitchFamily="34" charset="0"/>
                <a:cs typeface="Arial" panose="020B0604020202020204" pitchFamily="34" charset="0"/>
              </a:rPr>
              <a:t>Sơ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đồ</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năng</a:t>
            </a:r>
            <a:endParaRPr lang="vi-VN" dirty="0">
              <a:latin typeface="Arial" panose="020B0604020202020204" pitchFamily="34" charset="0"/>
              <a:cs typeface="Arial" panose="020B0604020202020204" pitchFamily="34" charset="0"/>
            </a:endParaRPr>
          </a:p>
        </p:txBody>
      </p:sp>
      <p:sp>
        <p:nvSpPr>
          <p:cNvPr id="8" name="Date Placeholder 7"/>
          <p:cNvSpPr>
            <a:spLocks noGrp="1"/>
          </p:cNvSpPr>
          <p:nvPr>
            <p:ph type="dt" sz="half" idx="10"/>
          </p:nvPr>
        </p:nvSpPr>
        <p:spPr/>
        <p:txBody>
          <a:bodyPr/>
          <a:lstStyle/>
          <a:p>
            <a:fld id="{CD67654A-ECE6-40DE-8150-05DAD0834227}" type="datetime1">
              <a:rPr lang="en-US" smtClean="0"/>
              <a:t>10/01/2017</a:t>
            </a:fld>
            <a:endParaRPr lang="vi-VN"/>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86" y="784860"/>
            <a:ext cx="10985326" cy="5891513"/>
          </a:xfrm>
          <a:prstGeom prst="rect">
            <a:avLst/>
          </a:prstGeom>
        </p:spPr>
      </p:pic>
      <p:sp>
        <p:nvSpPr>
          <p:cNvPr id="5" name="Slide Number Placeholder 4"/>
          <p:cNvSpPr>
            <a:spLocks noGrp="1"/>
          </p:cNvSpPr>
          <p:nvPr>
            <p:ph type="sldNum" sz="quarter" idx="12"/>
          </p:nvPr>
        </p:nvSpPr>
        <p:spPr/>
        <p:txBody>
          <a:bodyPr/>
          <a:lstStyle/>
          <a:p>
            <a:fld id="{9B82ACEA-57FC-4914-A405-F761535B887A}" type="slidenum">
              <a:rPr lang="en-US" smtClean="0"/>
              <a:pPr/>
              <a:t>14</a:t>
            </a:fld>
            <a:r>
              <a:rPr lang="en-US" smtClean="0"/>
              <a:t>/41</a:t>
            </a:r>
            <a:endParaRPr lang="en-US" dirty="0"/>
          </a:p>
        </p:txBody>
      </p:sp>
    </p:spTree>
    <p:extLst>
      <p:ext uri="{BB962C8B-B14F-4D97-AF65-F5344CB8AC3E}">
        <p14:creationId xmlns:p14="http://schemas.microsoft.com/office/powerpoint/2010/main" val="1877228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665" y="103031"/>
            <a:ext cx="8950817" cy="734096"/>
          </a:xfrm>
        </p:spPr>
        <p:txBody>
          <a:bodyPr>
            <a:normAutofit/>
          </a:bodyPr>
          <a:lstStyle/>
          <a:p>
            <a:r>
              <a:rPr lang="en-US" sz="2800" dirty="0" err="1" smtClean="0">
                <a:latin typeface="Arial" panose="020B0604020202020204" pitchFamily="34" charset="0"/>
                <a:cs typeface="Arial" panose="020B0604020202020204" pitchFamily="34" charset="0"/>
              </a:rPr>
              <a:t>Sơ</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đồ</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luồng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dữ</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liệu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mức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ngữ</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cảnh</a:t>
            </a:r>
            <a:r>
              <a:rPr lang="en-US" sz="2800" dirty="0">
                <a:latin typeface="Arial" panose="020B0604020202020204" pitchFamily="34" charset="0"/>
                <a:cs typeface="Arial" panose="020B0604020202020204" pitchFamily="34" charset="0"/>
              </a:rPr>
              <a:t> – </a:t>
            </a:r>
            <a:r>
              <a:rPr lang="en-US" sz="2800" dirty="0" err="1">
                <a:latin typeface="Arial" panose="020B0604020202020204" pitchFamily="34" charset="0"/>
                <a:cs typeface="Arial" panose="020B0604020202020204" pitchFamily="34" charset="0"/>
              </a:rPr>
              <a:t>mức</a:t>
            </a:r>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0</a:t>
            </a:r>
            <a:endParaRPr lang="vi-VN" sz="2800" dirty="0">
              <a:latin typeface="Arial" panose="020B0604020202020204" pitchFamily="34" charset="0"/>
              <a:cs typeface="Arial" panose="020B0604020202020204" pitchFamily="34" charset="0"/>
            </a:endParaRPr>
          </a:p>
        </p:txBody>
      </p:sp>
      <p:sp>
        <p:nvSpPr>
          <p:cNvPr id="7" name="Date Placeholder 6"/>
          <p:cNvSpPr>
            <a:spLocks noGrp="1"/>
          </p:cNvSpPr>
          <p:nvPr>
            <p:ph type="dt" sz="half" idx="10"/>
          </p:nvPr>
        </p:nvSpPr>
        <p:spPr/>
        <p:txBody>
          <a:bodyPr/>
          <a:lstStyle/>
          <a:p>
            <a:fld id="{9898E750-5665-4DA5-8009-86933F587DD9}" type="datetime1">
              <a:rPr lang="en-US" smtClean="0"/>
              <a:t>10/01/2017</a:t>
            </a:fld>
            <a:endParaRPr lang="vi-VN"/>
          </a:p>
        </p:txBody>
      </p:sp>
      <p:pic>
        <p:nvPicPr>
          <p:cNvPr id="5" name="Picture 4"/>
          <p:cNvPicPr>
            <a:picLocks noChangeAspect="1"/>
          </p:cNvPicPr>
          <p:nvPr/>
        </p:nvPicPr>
        <p:blipFill>
          <a:blip r:embed="rId2"/>
          <a:stretch>
            <a:fillRect/>
          </a:stretch>
        </p:blipFill>
        <p:spPr>
          <a:xfrm>
            <a:off x="200416" y="837127"/>
            <a:ext cx="10847540" cy="5701459"/>
          </a:xfrm>
          <a:prstGeom prst="rect">
            <a:avLst/>
          </a:prstGeom>
        </p:spPr>
      </p:pic>
      <p:sp>
        <p:nvSpPr>
          <p:cNvPr id="6" name="Slide Number Placeholder 5"/>
          <p:cNvSpPr>
            <a:spLocks noGrp="1"/>
          </p:cNvSpPr>
          <p:nvPr>
            <p:ph type="sldNum" sz="quarter" idx="12"/>
          </p:nvPr>
        </p:nvSpPr>
        <p:spPr/>
        <p:txBody>
          <a:bodyPr/>
          <a:lstStyle/>
          <a:p>
            <a:fld id="{9B82ACEA-57FC-4914-A405-F761535B887A}" type="slidenum">
              <a:rPr lang="en-US" smtClean="0"/>
              <a:pPr/>
              <a:t>15</a:t>
            </a:fld>
            <a:r>
              <a:rPr lang="en-US" smtClean="0"/>
              <a:t>/41</a:t>
            </a:r>
            <a:endParaRPr lang="en-US" dirty="0"/>
          </a:p>
        </p:txBody>
      </p:sp>
    </p:spTree>
    <p:extLst>
      <p:ext uri="{BB962C8B-B14F-4D97-AF65-F5344CB8AC3E}">
        <p14:creationId xmlns:p14="http://schemas.microsoft.com/office/powerpoint/2010/main" val="22922500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075" y="131800"/>
            <a:ext cx="9263508" cy="716280"/>
          </a:xfrm>
        </p:spPr>
        <p:txBody>
          <a:bodyPr>
            <a:normAutofit/>
          </a:bodyPr>
          <a:lstStyle/>
          <a:p>
            <a:pPr algn="ctr"/>
            <a:r>
              <a:rPr lang="en-US" sz="2800" dirty="0" err="1" smtClean="0">
                <a:latin typeface="Arial" panose="020B0604020202020204" pitchFamily="34" charset="0"/>
                <a:cs typeface="Arial" panose="020B0604020202020204" pitchFamily="34" charset="0"/>
              </a:rPr>
              <a:t>Sơ</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đồ</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luồng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dữ</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liệu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mức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đỉnh</a:t>
            </a:r>
            <a:r>
              <a:rPr lang="en-US" sz="2800" dirty="0" smtClean="0">
                <a:latin typeface="Arial" panose="020B0604020202020204" pitchFamily="34" charset="0"/>
                <a:cs typeface="Arial" panose="020B0604020202020204" pitchFamily="34" charset="0"/>
              </a:rPr>
              <a:t> – </a:t>
            </a:r>
            <a:r>
              <a:rPr lang="en-US" sz="2800" dirty="0" err="1" smtClean="0">
                <a:latin typeface="Arial" panose="020B0604020202020204" pitchFamily="34" charset="0"/>
                <a:cs typeface="Arial" panose="020B0604020202020204" pitchFamily="34" charset="0"/>
              </a:rPr>
              <a:t>mức</a:t>
            </a:r>
            <a:r>
              <a:rPr lang="en-US" sz="2800" dirty="0" smtClean="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1</a:t>
            </a:r>
            <a:endParaRPr lang="vi-VN" sz="2800" dirty="0">
              <a:latin typeface="Arial" panose="020B0604020202020204" pitchFamily="34" charset="0"/>
              <a:cs typeface="Arial" panose="020B0604020202020204" pitchFamily="34" charset="0"/>
            </a:endParaRPr>
          </a:p>
        </p:txBody>
      </p:sp>
      <p:sp>
        <p:nvSpPr>
          <p:cNvPr id="8" name="Date Placeholder 7"/>
          <p:cNvSpPr>
            <a:spLocks noGrp="1"/>
          </p:cNvSpPr>
          <p:nvPr>
            <p:ph type="dt" sz="half" idx="10"/>
          </p:nvPr>
        </p:nvSpPr>
        <p:spPr/>
        <p:txBody>
          <a:bodyPr/>
          <a:lstStyle/>
          <a:p>
            <a:fld id="{89977862-5939-4047-B8C5-45A5614A4D54}" type="datetime1">
              <a:rPr lang="en-US" smtClean="0"/>
              <a:t>10/01/2017</a:t>
            </a:fld>
            <a:endParaRPr lang="vi-VN"/>
          </a:p>
        </p:txBody>
      </p:sp>
      <p:pic>
        <p:nvPicPr>
          <p:cNvPr id="7" name="Picture 6"/>
          <p:cNvPicPr>
            <a:picLocks noChangeAspect="1"/>
          </p:cNvPicPr>
          <p:nvPr/>
        </p:nvPicPr>
        <p:blipFill>
          <a:blip r:embed="rId2"/>
          <a:stretch>
            <a:fillRect/>
          </a:stretch>
        </p:blipFill>
        <p:spPr>
          <a:xfrm>
            <a:off x="162838" y="848081"/>
            <a:ext cx="10935222" cy="5677980"/>
          </a:xfrm>
          <a:prstGeom prst="rect">
            <a:avLst/>
          </a:prstGeom>
        </p:spPr>
      </p:pic>
      <p:sp>
        <p:nvSpPr>
          <p:cNvPr id="5" name="Slide Number Placeholder 4"/>
          <p:cNvSpPr>
            <a:spLocks noGrp="1"/>
          </p:cNvSpPr>
          <p:nvPr>
            <p:ph type="sldNum" sz="quarter" idx="12"/>
          </p:nvPr>
        </p:nvSpPr>
        <p:spPr/>
        <p:txBody>
          <a:bodyPr/>
          <a:lstStyle/>
          <a:p>
            <a:fld id="{9B82ACEA-57FC-4914-A405-F761535B887A}" type="slidenum">
              <a:rPr lang="en-US" smtClean="0"/>
              <a:pPr/>
              <a:t>16</a:t>
            </a:fld>
            <a:r>
              <a:rPr lang="en-US" smtClean="0"/>
              <a:t>/41</a:t>
            </a:r>
            <a:endParaRPr lang="en-US" dirty="0"/>
          </a:p>
        </p:txBody>
      </p:sp>
    </p:spTree>
    <p:extLst>
      <p:ext uri="{BB962C8B-B14F-4D97-AF65-F5344CB8AC3E}">
        <p14:creationId xmlns:p14="http://schemas.microsoft.com/office/powerpoint/2010/main" val="32698425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160000" cy="940158"/>
          </a:xfrm>
        </p:spPr>
        <p:txBody>
          <a:bodyPr/>
          <a:lstStyle/>
          <a:p>
            <a:pPr algn="ctr"/>
            <a:r>
              <a:rPr lang="en-US" sz="2800" dirty="0" err="1">
                <a:latin typeface="Arial" panose="020B0604020202020204" pitchFamily="34" charset="0"/>
                <a:cs typeface="Arial" panose="020B0604020202020204" pitchFamily="34" charset="0"/>
              </a:rPr>
              <a:t>Sơ</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đồ</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luồng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dữ</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liệu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mức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dưới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đỉnh</a:t>
            </a:r>
            <a:r>
              <a:rPr lang="en-US" sz="2800" dirty="0">
                <a:latin typeface="Arial" panose="020B0604020202020204" pitchFamily="34" charset="0"/>
                <a:cs typeface="Arial" panose="020B0604020202020204" pitchFamily="34" charset="0"/>
              </a:rPr>
              <a:t> – </a:t>
            </a:r>
            <a:r>
              <a:rPr lang="en-US" sz="2800" dirty="0" err="1">
                <a:latin typeface="Arial" panose="020B0604020202020204" pitchFamily="34" charset="0"/>
                <a:cs typeface="Arial" panose="020B0604020202020204" pitchFamily="34" charset="0"/>
              </a:rPr>
              <a:t>mức</a:t>
            </a:r>
            <a:r>
              <a:rPr lang="en-US" sz="2800" dirty="0">
                <a:latin typeface="Arial" panose="020B0604020202020204" pitchFamily="34" charset="0"/>
                <a:cs typeface="Arial" panose="020B0604020202020204" pitchFamily="34" charset="0"/>
              </a:rPr>
              <a:t> 2</a:t>
            </a:r>
            <a:endParaRPr lang="en-US" sz="2800" dirty="0"/>
          </a:p>
        </p:txBody>
      </p:sp>
      <p:sp>
        <p:nvSpPr>
          <p:cNvPr id="3" name="Content Placeholder 2"/>
          <p:cNvSpPr>
            <a:spLocks noGrp="1"/>
          </p:cNvSpPr>
          <p:nvPr>
            <p:ph idx="1"/>
          </p:nvPr>
        </p:nvSpPr>
        <p:spPr>
          <a:xfrm>
            <a:off x="0" y="901521"/>
            <a:ext cx="11243256" cy="5956479"/>
          </a:xfrm>
        </p:spPr>
        <p:txBody>
          <a:bodyPr/>
          <a:lstStyle/>
          <a:p>
            <a:r>
              <a:rPr lang="en-US" dirty="0" err="1" smtClean="0">
                <a:latin typeface="Arial" pitchFamily="34" charset="0"/>
                <a:cs typeface="Arial" pitchFamily="34" charset="0"/>
              </a:rPr>
              <a:t>Quản</a:t>
            </a:r>
            <a:r>
              <a:rPr lang="en-US" dirty="0" smtClean="0">
                <a:latin typeface="Arial" pitchFamily="34" charset="0"/>
                <a:cs typeface="Arial" pitchFamily="34" charset="0"/>
              </a:rPr>
              <a:t> </a:t>
            </a:r>
            <a:r>
              <a:rPr lang="en-US" dirty="0" err="1" smtClean="0">
                <a:latin typeface="Arial" pitchFamily="34" charset="0"/>
                <a:cs typeface="Arial" pitchFamily="34" charset="0"/>
              </a:rPr>
              <a:t>trị</a:t>
            </a:r>
            <a:r>
              <a:rPr lang="en-US" dirty="0" smtClean="0">
                <a:latin typeface="Arial" pitchFamily="34" charset="0"/>
                <a:cs typeface="Arial" pitchFamily="34" charset="0"/>
              </a:rPr>
              <a:t> </a:t>
            </a:r>
            <a:r>
              <a:rPr lang="en-US" dirty="0" err="1" smtClean="0">
                <a:latin typeface="Arial" pitchFamily="34" charset="0"/>
                <a:cs typeface="Arial" pitchFamily="34" charset="0"/>
              </a:rPr>
              <a:t>hệ</a:t>
            </a:r>
            <a:r>
              <a:rPr lang="en-US" dirty="0" smtClean="0">
                <a:latin typeface="Arial" pitchFamily="34" charset="0"/>
                <a:cs typeface="Arial" pitchFamily="34" charset="0"/>
              </a:rPr>
              <a:t> </a:t>
            </a:r>
            <a:r>
              <a:rPr lang="en-US" dirty="0" err="1" smtClean="0">
                <a:latin typeface="Arial" pitchFamily="34" charset="0"/>
                <a:cs typeface="Arial" pitchFamily="34" charset="0"/>
              </a:rPr>
              <a:t>thống</a:t>
            </a:r>
            <a:endParaRPr lang="en-US" dirty="0">
              <a:latin typeface="Arial" pitchFamily="34" charset="0"/>
              <a:cs typeface="Arial" pitchFamily="34" charset="0"/>
            </a:endParaRPr>
          </a:p>
        </p:txBody>
      </p:sp>
      <p:sp>
        <p:nvSpPr>
          <p:cNvPr id="7" name="Date Placeholder 6"/>
          <p:cNvSpPr>
            <a:spLocks noGrp="1"/>
          </p:cNvSpPr>
          <p:nvPr>
            <p:ph type="dt" sz="half" idx="10"/>
          </p:nvPr>
        </p:nvSpPr>
        <p:spPr/>
        <p:txBody>
          <a:bodyPr/>
          <a:lstStyle/>
          <a:p>
            <a:fld id="{BB4C40D1-5474-4013-8DF4-1D79EF335E81}" type="datetime1">
              <a:rPr lang="en-US" smtClean="0"/>
              <a:t>10/01/2017</a:t>
            </a:fld>
            <a:endParaRPr lang="vi-VN"/>
          </a:p>
        </p:txBody>
      </p:sp>
      <p:pic>
        <p:nvPicPr>
          <p:cNvPr id="6" name="Picture 5"/>
          <p:cNvPicPr>
            <a:picLocks noChangeAspect="1"/>
          </p:cNvPicPr>
          <p:nvPr/>
        </p:nvPicPr>
        <p:blipFill>
          <a:blip r:embed="rId2"/>
          <a:stretch>
            <a:fillRect/>
          </a:stretch>
        </p:blipFill>
        <p:spPr>
          <a:xfrm>
            <a:off x="125259" y="1315232"/>
            <a:ext cx="10960275" cy="5114143"/>
          </a:xfrm>
          <a:prstGeom prst="rect">
            <a:avLst/>
          </a:prstGeom>
        </p:spPr>
      </p:pic>
      <p:sp>
        <p:nvSpPr>
          <p:cNvPr id="8" name="Slide Number Placeholder 7"/>
          <p:cNvSpPr>
            <a:spLocks noGrp="1"/>
          </p:cNvSpPr>
          <p:nvPr>
            <p:ph type="sldNum" sz="quarter" idx="12"/>
          </p:nvPr>
        </p:nvSpPr>
        <p:spPr/>
        <p:txBody>
          <a:bodyPr/>
          <a:lstStyle/>
          <a:p>
            <a:fld id="{9B82ACEA-57FC-4914-A405-F761535B887A}" type="slidenum">
              <a:rPr lang="en-US" smtClean="0"/>
              <a:pPr/>
              <a:t>17</a:t>
            </a:fld>
            <a:r>
              <a:rPr lang="en-US" smtClean="0"/>
              <a:t>/41</a:t>
            </a:r>
            <a:endParaRPr lang="en-US" dirty="0"/>
          </a:p>
        </p:txBody>
      </p:sp>
    </p:spTree>
    <p:extLst>
      <p:ext uri="{BB962C8B-B14F-4D97-AF65-F5344CB8AC3E}">
        <p14:creationId xmlns:p14="http://schemas.microsoft.com/office/powerpoint/2010/main" val="4891827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1263" y="118921"/>
            <a:ext cx="8950817" cy="716280"/>
          </a:xfrm>
        </p:spPr>
        <p:txBody>
          <a:bodyPr>
            <a:normAutofit/>
          </a:bodyPr>
          <a:lstStyle/>
          <a:p>
            <a:pPr algn="ctr"/>
            <a:r>
              <a:rPr lang="en-US" sz="2800" dirty="0" err="1" smtClean="0">
                <a:latin typeface="Arial" panose="020B0604020202020204" pitchFamily="34" charset="0"/>
                <a:cs typeface="Arial" panose="020B0604020202020204" pitchFamily="34" charset="0"/>
              </a:rPr>
              <a:t>Sơ</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đồ</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luồng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dữ</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liệu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mức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dưới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đỉnh</a:t>
            </a:r>
            <a:r>
              <a:rPr lang="en-US" sz="2800" dirty="0" smtClean="0">
                <a:latin typeface="Arial" panose="020B0604020202020204" pitchFamily="34" charset="0"/>
                <a:cs typeface="Arial" panose="020B0604020202020204" pitchFamily="34" charset="0"/>
              </a:rPr>
              <a:t> – </a:t>
            </a:r>
            <a:r>
              <a:rPr lang="en-US" sz="2800" dirty="0" err="1" smtClean="0">
                <a:latin typeface="Arial" panose="020B0604020202020204" pitchFamily="34" charset="0"/>
                <a:cs typeface="Arial" panose="020B0604020202020204" pitchFamily="34" charset="0"/>
              </a:rPr>
              <a:t>mức</a:t>
            </a:r>
            <a:r>
              <a:rPr lang="en-US" sz="2800" dirty="0" smtClean="0">
                <a:latin typeface="Arial" panose="020B0604020202020204" pitchFamily="34" charset="0"/>
                <a:cs typeface="Arial" panose="020B0604020202020204" pitchFamily="34" charset="0"/>
              </a:rPr>
              <a:t> 2</a:t>
            </a:r>
            <a:endParaRPr lang="vi-VN" sz="2800"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0" y="772732"/>
            <a:ext cx="11269014" cy="6085268"/>
          </a:xfrm>
        </p:spPr>
        <p:txBody>
          <a:bodyPr/>
          <a:lstStyle/>
          <a:p>
            <a:r>
              <a:rPr lang="en-US" dirty="0" err="1" smtClean="0">
                <a:latin typeface="Arial" pitchFamily="34" charset="0"/>
                <a:cs typeface="Arial" pitchFamily="34" charset="0"/>
              </a:rPr>
              <a:t>Quản</a:t>
            </a:r>
            <a:r>
              <a:rPr lang="en-US" dirty="0" smtClean="0">
                <a:latin typeface="Arial" pitchFamily="34" charset="0"/>
                <a:cs typeface="Arial" pitchFamily="34" charset="0"/>
              </a:rPr>
              <a:t> </a:t>
            </a:r>
            <a:r>
              <a:rPr lang="en-US" dirty="0" err="1" smtClean="0">
                <a:latin typeface="Arial" pitchFamily="34" charset="0"/>
                <a:cs typeface="Arial" pitchFamily="34" charset="0"/>
              </a:rPr>
              <a:t>lý</a:t>
            </a:r>
            <a:r>
              <a:rPr lang="en-US" dirty="0" smtClean="0">
                <a:latin typeface="Arial" pitchFamily="34" charset="0"/>
                <a:cs typeface="Arial" pitchFamily="34" charset="0"/>
              </a:rPr>
              <a:t> </a:t>
            </a:r>
            <a:r>
              <a:rPr lang="en-US" dirty="0" err="1" smtClean="0">
                <a:latin typeface="Arial" pitchFamily="34" charset="0"/>
                <a:cs typeface="Arial" pitchFamily="34" charset="0"/>
              </a:rPr>
              <a:t>nhân</a:t>
            </a:r>
            <a:r>
              <a:rPr lang="en-US" dirty="0" smtClean="0">
                <a:latin typeface="Arial" pitchFamily="34" charset="0"/>
                <a:cs typeface="Arial" pitchFamily="34" charset="0"/>
              </a:rPr>
              <a:t> </a:t>
            </a:r>
            <a:r>
              <a:rPr lang="en-US" dirty="0" err="1" smtClean="0">
                <a:latin typeface="Arial" pitchFamily="34" charset="0"/>
                <a:cs typeface="Arial" pitchFamily="34" charset="0"/>
              </a:rPr>
              <a:t>viên</a:t>
            </a:r>
            <a:endParaRPr lang="en-US" dirty="0" smtClean="0">
              <a:latin typeface="Arial" pitchFamily="34" charset="0"/>
              <a:cs typeface="Arial" pitchFamily="34" charset="0"/>
            </a:endParaRPr>
          </a:p>
          <a:p>
            <a:pPr marL="114300" indent="0">
              <a:buNone/>
            </a:pPr>
            <a:endParaRPr lang="en-US" dirty="0"/>
          </a:p>
        </p:txBody>
      </p:sp>
      <p:sp>
        <p:nvSpPr>
          <p:cNvPr id="10" name="Date Placeholder 9"/>
          <p:cNvSpPr>
            <a:spLocks noGrp="1"/>
          </p:cNvSpPr>
          <p:nvPr>
            <p:ph type="dt" sz="half" idx="10"/>
          </p:nvPr>
        </p:nvSpPr>
        <p:spPr/>
        <p:txBody>
          <a:bodyPr/>
          <a:lstStyle/>
          <a:p>
            <a:fld id="{D8D778DC-A568-4EAD-9819-DAD3498CCB81}" type="datetime1">
              <a:rPr lang="en-US" smtClean="0"/>
              <a:t>10/01/2017</a:t>
            </a:fld>
            <a:endParaRPr lang="vi-VN"/>
          </a:p>
        </p:txBody>
      </p:sp>
      <p:pic>
        <p:nvPicPr>
          <p:cNvPr id="4" name="Picture 3"/>
          <p:cNvPicPr>
            <a:picLocks noChangeAspect="1"/>
          </p:cNvPicPr>
          <p:nvPr/>
        </p:nvPicPr>
        <p:blipFill>
          <a:blip r:embed="rId2"/>
          <a:stretch>
            <a:fillRect/>
          </a:stretch>
        </p:blipFill>
        <p:spPr>
          <a:xfrm>
            <a:off x="162839" y="1189973"/>
            <a:ext cx="11010378" cy="5386191"/>
          </a:xfrm>
          <a:prstGeom prst="rect">
            <a:avLst/>
          </a:prstGeom>
        </p:spPr>
      </p:pic>
      <p:sp>
        <p:nvSpPr>
          <p:cNvPr id="7" name="Slide Number Placeholder 6"/>
          <p:cNvSpPr>
            <a:spLocks noGrp="1"/>
          </p:cNvSpPr>
          <p:nvPr>
            <p:ph type="sldNum" sz="quarter" idx="12"/>
          </p:nvPr>
        </p:nvSpPr>
        <p:spPr/>
        <p:txBody>
          <a:bodyPr/>
          <a:lstStyle/>
          <a:p>
            <a:fld id="{9B82ACEA-57FC-4914-A405-F761535B887A}" type="slidenum">
              <a:rPr lang="en-US" smtClean="0"/>
              <a:pPr/>
              <a:t>18</a:t>
            </a:fld>
            <a:r>
              <a:rPr lang="en-US" smtClean="0"/>
              <a:t>/41</a:t>
            </a:r>
            <a:endParaRPr lang="en-US" dirty="0"/>
          </a:p>
        </p:txBody>
      </p:sp>
    </p:spTree>
    <p:extLst>
      <p:ext uri="{BB962C8B-B14F-4D97-AF65-F5344CB8AC3E}">
        <p14:creationId xmlns:p14="http://schemas.microsoft.com/office/powerpoint/2010/main" val="9666038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4592" y="0"/>
            <a:ext cx="8950817" cy="716280"/>
          </a:xfrm>
        </p:spPr>
        <p:txBody>
          <a:bodyPr>
            <a:normAutofit/>
          </a:bodyPr>
          <a:lstStyle/>
          <a:p>
            <a:pPr algn="ctr"/>
            <a:r>
              <a:rPr lang="en-US" sz="2800" dirty="0" err="1" smtClean="0">
                <a:latin typeface="Arial" panose="020B0604020202020204" pitchFamily="34" charset="0"/>
                <a:cs typeface="Arial" panose="020B0604020202020204" pitchFamily="34" charset="0"/>
              </a:rPr>
              <a:t>Sơ</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đồ</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luồng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dữ</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liệu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mức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dưới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đỉnh</a:t>
            </a:r>
            <a:r>
              <a:rPr lang="en-US" sz="2800" dirty="0" smtClean="0">
                <a:latin typeface="Arial" panose="020B0604020202020204" pitchFamily="34" charset="0"/>
                <a:cs typeface="Arial" panose="020B0604020202020204" pitchFamily="34" charset="0"/>
              </a:rPr>
              <a:t> – </a:t>
            </a:r>
            <a:r>
              <a:rPr lang="en-US" sz="2800" dirty="0" err="1" smtClean="0">
                <a:latin typeface="Arial" panose="020B0604020202020204" pitchFamily="34" charset="0"/>
                <a:cs typeface="Arial" panose="020B0604020202020204" pitchFamily="34" charset="0"/>
              </a:rPr>
              <a:t>mức</a:t>
            </a:r>
            <a:r>
              <a:rPr lang="en-US" sz="2800" dirty="0" smtClean="0">
                <a:latin typeface="Arial" panose="020B0604020202020204" pitchFamily="34" charset="0"/>
                <a:cs typeface="Arial" panose="020B0604020202020204" pitchFamily="34" charset="0"/>
              </a:rPr>
              <a:t> 2</a:t>
            </a:r>
            <a:endParaRPr lang="vi-VN" sz="2800"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1" y="682580"/>
            <a:ext cx="11256135" cy="6175420"/>
          </a:xfrm>
        </p:spPr>
        <p:txBody>
          <a:bodyPr/>
          <a:lstStyle/>
          <a:p>
            <a:pPr marL="114300" indent="0">
              <a:buNone/>
            </a:pPr>
            <a:r>
              <a:rPr lang="en-US" dirty="0" err="1" smtClean="0">
                <a:latin typeface="Arial" pitchFamily="34" charset="0"/>
                <a:cs typeface="Arial" pitchFamily="34" charset="0"/>
              </a:rPr>
              <a:t>Quản</a:t>
            </a:r>
            <a:r>
              <a:rPr lang="en-US" dirty="0" smtClean="0">
                <a:latin typeface="Arial" pitchFamily="34" charset="0"/>
                <a:cs typeface="Arial" pitchFamily="34" charset="0"/>
              </a:rPr>
              <a:t> </a:t>
            </a:r>
            <a:r>
              <a:rPr lang="en-US" dirty="0" err="1" smtClean="0">
                <a:latin typeface="Arial" pitchFamily="34" charset="0"/>
                <a:cs typeface="Arial" pitchFamily="34" charset="0"/>
              </a:rPr>
              <a:t>lý</a:t>
            </a:r>
            <a:r>
              <a:rPr lang="en-US" dirty="0" smtClean="0">
                <a:latin typeface="Arial" pitchFamily="34" charset="0"/>
                <a:cs typeface="Arial" pitchFamily="34" charset="0"/>
              </a:rPr>
              <a:t> </a:t>
            </a:r>
            <a:r>
              <a:rPr lang="en-US" dirty="0" err="1" smtClean="0">
                <a:latin typeface="Arial" pitchFamily="34" charset="0"/>
                <a:cs typeface="Arial" pitchFamily="34" charset="0"/>
              </a:rPr>
              <a:t>phim</a:t>
            </a:r>
            <a:endParaRPr lang="en-US" dirty="0">
              <a:latin typeface="Arial" pitchFamily="34" charset="0"/>
              <a:cs typeface="Arial" pitchFamily="34" charset="0"/>
            </a:endParaRPr>
          </a:p>
        </p:txBody>
      </p:sp>
      <p:sp>
        <p:nvSpPr>
          <p:cNvPr id="10" name="Date Placeholder 9"/>
          <p:cNvSpPr>
            <a:spLocks noGrp="1"/>
          </p:cNvSpPr>
          <p:nvPr>
            <p:ph type="dt" sz="half" idx="10"/>
          </p:nvPr>
        </p:nvSpPr>
        <p:spPr/>
        <p:txBody>
          <a:bodyPr/>
          <a:lstStyle/>
          <a:p>
            <a:fld id="{4CD96158-F2F8-49C0-87E9-7A9315C47D2C}" type="datetime1">
              <a:rPr lang="en-US" smtClean="0"/>
              <a:t>10/01/2017</a:t>
            </a:fld>
            <a:endParaRPr lang="vi-VN"/>
          </a:p>
        </p:txBody>
      </p:sp>
      <p:pic>
        <p:nvPicPr>
          <p:cNvPr id="4" name="Picture 3"/>
          <p:cNvPicPr>
            <a:picLocks noChangeAspect="1"/>
          </p:cNvPicPr>
          <p:nvPr/>
        </p:nvPicPr>
        <p:blipFill>
          <a:blip r:embed="rId2"/>
          <a:stretch>
            <a:fillRect/>
          </a:stretch>
        </p:blipFill>
        <p:spPr>
          <a:xfrm>
            <a:off x="162838" y="1177447"/>
            <a:ext cx="11093296" cy="5251928"/>
          </a:xfrm>
          <a:prstGeom prst="rect">
            <a:avLst/>
          </a:prstGeom>
        </p:spPr>
      </p:pic>
      <p:sp>
        <p:nvSpPr>
          <p:cNvPr id="7" name="Slide Number Placeholder 6"/>
          <p:cNvSpPr>
            <a:spLocks noGrp="1"/>
          </p:cNvSpPr>
          <p:nvPr>
            <p:ph type="sldNum" sz="quarter" idx="12"/>
          </p:nvPr>
        </p:nvSpPr>
        <p:spPr/>
        <p:txBody>
          <a:bodyPr/>
          <a:lstStyle/>
          <a:p>
            <a:fld id="{9B82ACEA-57FC-4914-A405-F761535B887A}" type="slidenum">
              <a:rPr lang="en-US" smtClean="0"/>
              <a:pPr/>
              <a:t>19</a:t>
            </a:fld>
            <a:r>
              <a:rPr lang="en-US" smtClean="0"/>
              <a:t>/41</a:t>
            </a:r>
            <a:endParaRPr lang="en-US" dirty="0"/>
          </a:p>
        </p:txBody>
      </p:sp>
    </p:spTree>
    <p:extLst>
      <p:ext uri="{BB962C8B-B14F-4D97-AF65-F5344CB8AC3E}">
        <p14:creationId xmlns:p14="http://schemas.microsoft.com/office/powerpoint/2010/main" val="2239096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4770429" cy="979714"/>
          </a:xfrm>
        </p:spPr>
        <p:txBody>
          <a:bodyPr/>
          <a:lstStyle/>
          <a:p>
            <a:r>
              <a:rPr lang="en-US" dirty="0" err="1" smtClean="0">
                <a:latin typeface="Arial" panose="020B0604020202020204" pitchFamily="34" charset="0"/>
                <a:cs typeface="Arial" panose="020B0604020202020204" pitchFamily="34" charset="0"/>
              </a:rPr>
              <a:t>Nội</a:t>
            </a:r>
            <a:r>
              <a:rPr lang="en-US" dirty="0" smtClean="0">
                <a:latin typeface="Arial" panose="020B0604020202020204" pitchFamily="34" charset="0"/>
                <a:cs typeface="Arial" panose="020B0604020202020204" pitchFamily="34" charset="0"/>
              </a:rPr>
              <a:t> dung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bày</a:t>
            </a:r>
            <a:endParaRPr lang="vi-V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280160" y="1589314"/>
            <a:ext cx="7993843" cy="4452049"/>
          </a:xfrm>
        </p:spPr>
        <p:txBody>
          <a:bodyPr>
            <a:normAutofit/>
          </a:bodyPr>
          <a:lstStyle/>
          <a:p>
            <a:pPr algn="just">
              <a:lnSpc>
                <a:spcPct val="150000"/>
              </a:lnSpc>
            </a:pPr>
            <a:r>
              <a:rPr lang="en-US" sz="2800" dirty="0" err="1" smtClean="0">
                <a:latin typeface="Arial" panose="020B0604020202020204" pitchFamily="34" charset="0"/>
                <a:cs typeface="Arial" panose="020B0604020202020204" pitchFamily="34" charset="0"/>
              </a:rPr>
              <a:t>Tổng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quan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đề</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tài</a:t>
            </a:r>
            <a:endParaRPr lang="en-US" sz="2800" dirty="0" smtClean="0">
              <a:latin typeface="Arial" panose="020B0604020202020204" pitchFamily="34" charset="0"/>
              <a:cs typeface="Arial" panose="020B0604020202020204" pitchFamily="34" charset="0"/>
            </a:endParaRPr>
          </a:p>
          <a:p>
            <a:pPr algn="just">
              <a:lnSpc>
                <a:spcPct val="150000"/>
              </a:lnSpc>
            </a:pPr>
            <a:r>
              <a:rPr lang="en-US" sz="2800" dirty="0" err="1" smtClean="0">
                <a:latin typeface="Arial" panose="020B0604020202020204" pitchFamily="34" charset="0"/>
                <a:cs typeface="Arial" panose="020B0604020202020204" pitchFamily="34" charset="0"/>
              </a:rPr>
              <a:t>Nội</a:t>
            </a:r>
            <a:r>
              <a:rPr lang="en-US" sz="2800" dirty="0" smtClean="0">
                <a:latin typeface="Arial" panose="020B0604020202020204" pitchFamily="34" charset="0"/>
                <a:cs typeface="Arial" panose="020B0604020202020204" pitchFamily="34" charset="0"/>
              </a:rPr>
              <a:t> dung </a:t>
            </a:r>
            <a:r>
              <a:rPr lang="en-US" sz="2800" dirty="0" err="1" smtClean="0">
                <a:latin typeface="Arial" panose="020B0604020202020204" pitchFamily="34" charset="0"/>
                <a:cs typeface="Arial" panose="020B0604020202020204" pitchFamily="34" charset="0"/>
              </a:rPr>
              <a:t>chính</a:t>
            </a:r>
            <a:endParaRPr lang="en-US" sz="2800" dirty="0" smtClean="0">
              <a:latin typeface="Arial" panose="020B0604020202020204" pitchFamily="34" charset="0"/>
              <a:cs typeface="Arial" panose="020B0604020202020204" pitchFamily="34" charset="0"/>
            </a:endParaRPr>
          </a:p>
          <a:p>
            <a:pPr algn="just">
              <a:lnSpc>
                <a:spcPct val="150000"/>
              </a:lnSpc>
            </a:pPr>
            <a:r>
              <a:rPr lang="en-US" sz="2800" dirty="0" err="1" smtClean="0">
                <a:latin typeface="Arial" panose="020B0604020202020204" pitchFamily="34" charset="0"/>
                <a:cs typeface="Arial" panose="020B0604020202020204" pitchFamily="34" charset="0"/>
              </a:rPr>
              <a:t>Kết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quả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đạt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được</a:t>
            </a:r>
            <a:endParaRPr lang="en-US" sz="2800" dirty="0" smtClean="0">
              <a:latin typeface="Arial" panose="020B0604020202020204" pitchFamily="34" charset="0"/>
              <a:cs typeface="Arial" panose="020B0604020202020204" pitchFamily="34" charset="0"/>
            </a:endParaRPr>
          </a:p>
          <a:p>
            <a:pPr algn="just">
              <a:lnSpc>
                <a:spcPct val="150000"/>
              </a:lnSpc>
            </a:pPr>
            <a:r>
              <a:rPr lang="en-US" sz="2800" dirty="0" err="1" smtClean="0">
                <a:latin typeface="Arial" panose="020B0604020202020204" pitchFamily="34" charset="0"/>
                <a:cs typeface="Arial" panose="020B0604020202020204" pitchFamily="34" charset="0"/>
              </a:rPr>
              <a:t>Hướng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phát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triển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của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đề</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tài</a:t>
            </a:r>
            <a:endParaRPr lang="en-US" sz="2800" dirty="0" smtClean="0">
              <a:latin typeface="Arial" panose="020B0604020202020204" pitchFamily="34" charset="0"/>
              <a:cs typeface="Arial" panose="020B0604020202020204" pitchFamily="34" charset="0"/>
            </a:endParaRPr>
          </a:p>
          <a:p>
            <a:pPr algn="just">
              <a:lnSpc>
                <a:spcPct val="150000"/>
              </a:lnSpc>
            </a:pPr>
            <a:r>
              <a:rPr lang="en-US" sz="2800" dirty="0" err="1" smtClean="0">
                <a:latin typeface="Arial" panose="020B0604020202020204" pitchFamily="34" charset="0"/>
                <a:cs typeface="Arial" panose="020B0604020202020204" pitchFamily="34" charset="0"/>
              </a:rPr>
              <a:t>Danh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mục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tài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liệu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tham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khảo</a:t>
            </a:r>
            <a:endParaRPr lang="en-US" sz="2800" dirty="0" smtClean="0">
              <a:latin typeface="Arial" panose="020B0604020202020204" pitchFamily="34" charset="0"/>
              <a:cs typeface="Arial" panose="020B0604020202020204" pitchFamily="34" charset="0"/>
            </a:endParaRPr>
          </a:p>
          <a:p>
            <a:pPr algn="just">
              <a:lnSpc>
                <a:spcPct val="150000"/>
              </a:lnSpc>
            </a:pPr>
            <a:r>
              <a:rPr lang="en-US" sz="2800" dirty="0" err="1" smtClean="0">
                <a:latin typeface="Arial" panose="020B0604020202020204" pitchFamily="34" charset="0"/>
                <a:cs typeface="Arial" panose="020B0604020202020204" pitchFamily="34" charset="0"/>
              </a:rPr>
              <a:t>Lời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cảm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ơn</a:t>
            </a:r>
            <a:endParaRPr lang="vi-VN" sz="2800" dirty="0">
              <a:latin typeface="Arial" panose="020B0604020202020204" pitchFamily="34" charset="0"/>
              <a:cs typeface="Arial" panose="020B0604020202020204" pitchFamily="34" charset="0"/>
            </a:endParaRPr>
          </a:p>
        </p:txBody>
      </p:sp>
      <p:sp>
        <p:nvSpPr>
          <p:cNvPr id="7" name="Date Placeholder 6"/>
          <p:cNvSpPr>
            <a:spLocks noGrp="1"/>
          </p:cNvSpPr>
          <p:nvPr>
            <p:ph type="dt" sz="half" idx="10"/>
          </p:nvPr>
        </p:nvSpPr>
        <p:spPr/>
        <p:txBody>
          <a:bodyPr/>
          <a:lstStyle/>
          <a:p>
            <a:fld id="{3A2D9FC0-3140-4411-BC08-9FA89E566832}" type="datetime1">
              <a:rPr lang="en-US" smtClean="0"/>
              <a:t>10/01/2017</a:t>
            </a:fld>
            <a:endParaRPr lang="vi-VN"/>
          </a:p>
        </p:txBody>
      </p:sp>
      <p:sp>
        <p:nvSpPr>
          <p:cNvPr id="6" name="Slide Number Placeholder 5"/>
          <p:cNvSpPr>
            <a:spLocks noGrp="1"/>
          </p:cNvSpPr>
          <p:nvPr>
            <p:ph type="sldNum" sz="quarter" idx="12"/>
          </p:nvPr>
        </p:nvSpPr>
        <p:spPr/>
        <p:txBody>
          <a:bodyPr/>
          <a:lstStyle/>
          <a:p>
            <a:fld id="{9B82ACEA-57FC-4914-A405-F761535B887A}" type="slidenum">
              <a:rPr lang="en-US" smtClean="0"/>
              <a:pPr/>
              <a:t>2</a:t>
            </a:fld>
            <a:r>
              <a:rPr lang="en-US" smtClean="0"/>
              <a:t>/41</a:t>
            </a:r>
            <a:endParaRPr lang="en-US" dirty="0"/>
          </a:p>
        </p:txBody>
      </p:sp>
    </p:spTree>
    <p:extLst>
      <p:ext uri="{BB962C8B-B14F-4D97-AF65-F5344CB8AC3E}">
        <p14:creationId xmlns:p14="http://schemas.microsoft.com/office/powerpoint/2010/main" val="39366880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976" y="0"/>
            <a:ext cx="8950817" cy="716280"/>
          </a:xfrm>
        </p:spPr>
        <p:txBody>
          <a:bodyPr>
            <a:normAutofit/>
          </a:bodyPr>
          <a:lstStyle/>
          <a:p>
            <a:pPr algn="ctr"/>
            <a:r>
              <a:rPr lang="en-US" sz="2800" dirty="0" err="1" smtClean="0">
                <a:latin typeface="Arial" panose="020B0604020202020204" pitchFamily="34" charset="0"/>
                <a:cs typeface="Arial" panose="020B0604020202020204" pitchFamily="34" charset="0"/>
              </a:rPr>
              <a:t>Sơ</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đồ</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luồng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dữ</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liệu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mức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dưới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đỉnh</a:t>
            </a:r>
            <a:r>
              <a:rPr lang="en-US" sz="2800" dirty="0" smtClean="0">
                <a:latin typeface="Arial" panose="020B0604020202020204" pitchFamily="34" charset="0"/>
                <a:cs typeface="Arial" panose="020B0604020202020204" pitchFamily="34" charset="0"/>
              </a:rPr>
              <a:t> – </a:t>
            </a:r>
            <a:r>
              <a:rPr lang="en-US" sz="2800" dirty="0" err="1" smtClean="0">
                <a:latin typeface="Arial" panose="020B0604020202020204" pitchFamily="34" charset="0"/>
                <a:cs typeface="Arial" panose="020B0604020202020204" pitchFamily="34" charset="0"/>
              </a:rPr>
              <a:t>mức</a:t>
            </a:r>
            <a:r>
              <a:rPr lang="en-US" sz="2800" dirty="0" smtClean="0">
                <a:latin typeface="Arial" panose="020B0604020202020204" pitchFamily="34" charset="0"/>
                <a:cs typeface="Arial" panose="020B0604020202020204" pitchFamily="34" charset="0"/>
              </a:rPr>
              <a:t> 2</a:t>
            </a:r>
            <a:endParaRPr lang="vi-VN" sz="2800"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0" y="734096"/>
            <a:ext cx="11269014" cy="6123904"/>
          </a:xfrm>
        </p:spPr>
        <p:txBody>
          <a:bodyPr/>
          <a:lstStyle/>
          <a:p>
            <a:r>
              <a:rPr lang="en-US" dirty="0" err="1" smtClean="0">
                <a:latin typeface="Arial" pitchFamily="34" charset="0"/>
                <a:cs typeface="Arial" pitchFamily="34" charset="0"/>
              </a:rPr>
              <a:t>Quản</a:t>
            </a:r>
            <a:r>
              <a:rPr lang="en-US" dirty="0" smtClean="0">
                <a:latin typeface="Arial" pitchFamily="34" charset="0"/>
                <a:cs typeface="Arial" pitchFamily="34" charset="0"/>
              </a:rPr>
              <a:t> </a:t>
            </a:r>
            <a:r>
              <a:rPr lang="en-US" dirty="0" err="1" smtClean="0">
                <a:latin typeface="Arial" pitchFamily="34" charset="0"/>
                <a:cs typeface="Arial" pitchFamily="34" charset="0"/>
              </a:rPr>
              <a:t>lý</a:t>
            </a:r>
            <a:r>
              <a:rPr lang="en-US" dirty="0" smtClean="0">
                <a:latin typeface="Arial" pitchFamily="34" charset="0"/>
                <a:cs typeface="Arial" pitchFamily="34" charset="0"/>
              </a:rPr>
              <a:t> </a:t>
            </a:r>
            <a:r>
              <a:rPr lang="en-US" dirty="0" err="1" smtClean="0">
                <a:latin typeface="Arial" pitchFamily="34" charset="0"/>
                <a:cs typeface="Arial" pitchFamily="34" charset="0"/>
              </a:rPr>
              <a:t>bán</a:t>
            </a:r>
            <a:r>
              <a:rPr lang="en-US" dirty="0" smtClean="0">
                <a:latin typeface="Arial" pitchFamily="34" charset="0"/>
                <a:cs typeface="Arial" pitchFamily="34" charset="0"/>
              </a:rPr>
              <a:t> </a:t>
            </a:r>
            <a:r>
              <a:rPr lang="en-US" dirty="0" err="1" smtClean="0">
                <a:latin typeface="Arial" pitchFamily="34" charset="0"/>
                <a:cs typeface="Arial" pitchFamily="34" charset="0"/>
              </a:rPr>
              <a:t>vé</a:t>
            </a:r>
            <a:endParaRPr lang="en-US" dirty="0">
              <a:latin typeface="Arial" pitchFamily="34" charset="0"/>
              <a:cs typeface="Arial" pitchFamily="34" charset="0"/>
            </a:endParaRPr>
          </a:p>
        </p:txBody>
      </p:sp>
      <p:sp>
        <p:nvSpPr>
          <p:cNvPr id="10" name="Date Placeholder 9"/>
          <p:cNvSpPr>
            <a:spLocks noGrp="1"/>
          </p:cNvSpPr>
          <p:nvPr>
            <p:ph type="dt" sz="half" idx="10"/>
          </p:nvPr>
        </p:nvSpPr>
        <p:spPr/>
        <p:txBody>
          <a:bodyPr/>
          <a:lstStyle/>
          <a:p>
            <a:fld id="{7CB6D69D-59E7-4ECC-8662-801609C176C1}" type="datetime1">
              <a:rPr lang="en-US" smtClean="0"/>
              <a:t>10/01/2017</a:t>
            </a:fld>
            <a:endParaRPr lang="vi-VN"/>
          </a:p>
        </p:txBody>
      </p:sp>
      <p:pic>
        <p:nvPicPr>
          <p:cNvPr id="4" name="Picture 3"/>
          <p:cNvPicPr>
            <a:picLocks noChangeAspect="1"/>
          </p:cNvPicPr>
          <p:nvPr/>
        </p:nvPicPr>
        <p:blipFill>
          <a:blip r:embed="rId2"/>
          <a:stretch>
            <a:fillRect/>
          </a:stretch>
        </p:blipFill>
        <p:spPr>
          <a:xfrm>
            <a:off x="1171976" y="942528"/>
            <a:ext cx="9273032" cy="5398829"/>
          </a:xfrm>
          <a:prstGeom prst="rect">
            <a:avLst/>
          </a:prstGeom>
        </p:spPr>
      </p:pic>
      <p:sp>
        <p:nvSpPr>
          <p:cNvPr id="7" name="Slide Number Placeholder 6"/>
          <p:cNvSpPr>
            <a:spLocks noGrp="1"/>
          </p:cNvSpPr>
          <p:nvPr>
            <p:ph type="sldNum" sz="quarter" idx="12"/>
          </p:nvPr>
        </p:nvSpPr>
        <p:spPr/>
        <p:txBody>
          <a:bodyPr/>
          <a:lstStyle/>
          <a:p>
            <a:fld id="{9B82ACEA-57FC-4914-A405-F761535B887A}" type="slidenum">
              <a:rPr lang="en-US" smtClean="0"/>
              <a:pPr/>
              <a:t>20</a:t>
            </a:fld>
            <a:r>
              <a:rPr lang="en-US" smtClean="0"/>
              <a:t>/41</a:t>
            </a:r>
            <a:endParaRPr lang="en-US" dirty="0"/>
          </a:p>
        </p:txBody>
      </p:sp>
    </p:spTree>
    <p:extLst>
      <p:ext uri="{BB962C8B-B14F-4D97-AF65-F5344CB8AC3E}">
        <p14:creationId xmlns:p14="http://schemas.microsoft.com/office/powerpoint/2010/main" val="27473853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977" y="0"/>
            <a:ext cx="8950817" cy="716280"/>
          </a:xfrm>
        </p:spPr>
        <p:txBody>
          <a:bodyPr>
            <a:normAutofit/>
          </a:bodyPr>
          <a:lstStyle/>
          <a:p>
            <a:pPr algn="ctr"/>
            <a:r>
              <a:rPr lang="en-US" sz="2800" dirty="0" err="1" smtClean="0">
                <a:latin typeface="Arial" panose="020B0604020202020204" pitchFamily="34" charset="0"/>
                <a:cs typeface="Arial" panose="020B0604020202020204" pitchFamily="34" charset="0"/>
              </a:rPr>
              <a:t>Sơ</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đồ</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luồng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dữ</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liệu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mức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dưới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đỉnh</a:t>
            </a:r>
            <a:r>
              <a:rPr lang="en-US" sz="2800" dirty="0" smtClean="0">
                <a:latin typeface="Arial" panose="020B0604020202020204" pitchFamily="34" charset="0"/>
                <a:cs typeface="Arial" panose="020B0604020202020204" pitchFamily="34" charset="0"/>
              </a:rPr>
              <a:t> – </a:t>
            </a:r>
            <a:r>
              <a:rPr lang="en-US" sz="2800" dirty="0" err="1" smtClean="0">
                <a:latin typeface="Arial" panose="020B0604020202020204" pitchFamily="34" charset="0"/>
                <a:cs typeface="Arial" panose="020B0604020202020204" pitchFamily="34" charset="0"/>
              </a:rPr>
              <a:t>mức</a:t>
            </a:r>
            <a:r>
              <a:rPr lang="en-US" sz="2800" dirty="0" smtClean="0">
                <a:latin typeface="Arial" panose="020B0604020202020204" pitchFamily="34" charset="0"/>
                <a:cs typeface="Arial" panose="020B0604020202020204" pitchFamily="34" charset="0"/>
              </a:rPr>
              <a:t> 2</a:t>
            </a:r>
            <a:endParaRPr lang="vi-VN" sz="2800"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1" y="759854"/>
            <a:ext cx="11281893" cy="6098146"/>
          </a:xfrm>
        </p:spPr>
        <p:txBody>
          <a:bodyPr/>
          <a:lstStyle/>
          <a:p>
            <a:r>
              <a:rPr lang="en-US" dirty="0" err="1" smtClean="0">
                <a:latin typeface="Arial" pitchFamily="34" charset="0"/>
                <a:cs typeface="Arial" pitchFamily="34" charset="0"/>
              </a:rPr>
              <a:t>Báo</a:t>
            </a:r>
            <a:r>
              <a:rPr lang="en-US" dirty="0" smtClean="0">
                <a:latin typeface="Arial" pitchFamily="34" charset="0"/>
                <a:cs typeface="Arial" pitchFamily="34" charset="0"/>
              </a:rPr>
              <a:t> </a:t>
            </a:r>
            <a:r>
              <a:rPr lang="en-US" dirty="0" err="1" smtClean="0">
                <a:latin typeface="Arial" pitchFamily="34" charset="0"/>
                <a:cs typeface="Arial" pitchFamily="34" charset="0"/>
              </a:rPr>
              <a:t>cáo</a:t>
            </a:r>
            <a:endParaRPr lang="en-US" dirty="0">
              <a:latin typeface="Arial" pitchFamily="34" charset="0"/>
              <a:cs typeface="Arial" pitchFamily="34" charset="0"/>
            </a:endParaRPr>
          </a:p>
        </p:txBody>
      </p:sp>
      <p:sp>
        <p:nvSpPr>
          <p:cNvPr id="10" name="Date Placeholder 9"/>
          <p:cNvSpPr>
            <a:spLocks noGrp="1"/>
          </p:cNvSpPr>
          <p:nvPr>
            <p:ph type="dt" sz="half" idx="10"/>
          </p:nvPr>
        </p:nvSpPr>
        <p:spPr/>
        <p:txBody>
          <a:bodyPr/>
          <a:lstStyle/>
          <a:p>
            <a:fld id="{8F565E25-16F4-4A74-98E7-B86306F30D9E}" type="datetime1">
              <a:rPr lang="en-US" smtClean="0"/>
              <a:t>10/01/2017</a:t>
            </a:fld>
            <a:endParaRPr lang="vi-VN"/>
          </a:p>
        </p:txBody>
      </p:sp>
      <p:pic>
        <p:nvPicPr>
          <p:cNvPr id="4" name="Picture 3"/>
          <p:cNvPicPr>
            <a:picLocks noChangeAspect="1"/>
          </p:cNvPicPr>
          <p:nvPr/>
        </p:nvPicPr>
        <p:blipFill>
          <a:blip r:embed="rId2"/>
          <a:stretch>
            <a:fillRect/>
          </a:stretch>
        </p:blipFill>
        <p:spPr>
          <a:xfrm>
            <a:off x="278125" y="1127342"/>
            <a:ext cx="10831139" cy="5302033"/>
          </a:xfrm>
          <a:prstGeom prst="rect">
            <a:avLst/>
          </a:prstGeom>
        </p:spPr>
      </p:pic>
      <p:sp>
        <p:nvSpPr>
          <p:cNvPr id="7" name="Slide Number Placeholder 6"/>
          <p:cNvSpPr>
            <a:spLocks noGrp="1"/>
          </p:cNvSpPr>
          <p:nvPr>
            <p:ph type="sldNum" sz="quarter" idx="12"/>
          </p:nvPr>
        </p:nvSpPr>
        <p:spPr/>
        <p:txBody>
          <a:bodyPr/>
          <a:lstStyle/>
          <a:p>
            <a:fld id="{9B82ACEA-57FC-4914-A405-F761535B887A}" type="slidenum">
              <a:rPr lang="en-US" smtClean="0"/>
              <a:pPr/>
              <a:t>21</a:t>
            </a:fld>
            <a:r>
              <a:rPr lang="en-US" smtClean="0"/>
              <a:t>/41</a:t>
            </a:r>
            <a:endParaRPr lang="en-US" dirty="0"/>
          </a:p>
        </p:txBody>
      </p:sp>
    </p:spTree>
    <p:extLst>
      <p:ext uri="{BB962C8B-B14F-4D97-AF65-F5344CB8AC3E}">
        <p14:creationId xmlns:p14="http://schemas.microsoft.com/office/powerpoint/2010/main" val="9207653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735" y="0"/>
            <a:ext cx="8950817" cy="716280"/>
          </a:xfrm>
        </p:spPr>
        <p:txBody>
          <a:bodyPr>
            <a:normAutofit/>
          </a:bodyPr>
          <a:lstStyle/>
          <a:p>
            <a:pPr algn="ctr"/>
            <a:r>
              <a:rPr lang="en-US" sz="2800" dirty="0" err="1" smtClean="0">
                <a:latin typeface="Arial" panose="020B0604020202020204" pitchFamily="34" charset="0"/>
                <a:cs typeface="Arial" panose="020B0604020202020204" pitchFamily="34" charset="0"/>
              </a:rPr>
              <a:t>Sơ</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đồ</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luồng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dữ</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liệu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mức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dưới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đỉnh</a:t>
            </a:r>
            <a:r>
              <a:rPr lang="en-US" sz="2800" dirty="0" smtClean="0">
                <a:latin typeface="Arial" panose="020B0604020202020204" pitchFamily="34" charset="0"/>
                <a:cs typeface="Arial" panose="020B0604020202020204" pitchFamily="34" charset="0"/>
              </a:rPr>
              <a:t>  – </a:t>
            </a:r>
            <a:r>
              <a:rPr lang="en-US" sz="2800" dirty="0" err="1" smtClean="0">
                <a:latin typeface="Arial" panose="020B0604020202020204" pitchFamily="34" charset="0"/>
                <a:cs typeface="Arial" panose="020B0604020202020204" pitchFamily="34" charset="0"/>
              </a:rPr>
              <a:t>mức</a:t>
            </a:r>
            <a:r>
              <a:rPr lang="en-US" sz="2800" dirty="0" smtClean="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2</a:t>
            </a:r>
            <a:endParaRPr lang="vi-VN" sz="2800"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0" y="734096"/>
            <a:ext cx="11246118" cy="6123904"/>
          </a:xfrm>
        </p:spPr>
        <p:txBody>
          <a:bodyPr/>
          <a:lstStyle/>
          <a:p>
            <a:r>
              <a:rPr lang="en-US" dirty="0" err="1" smtClean="0">
                <a:latin typeface="Arial" pitchFamily="34" charset="0"/>
                <a:cs typeface="Arial" pitchFamily="34" charset="0"/>
              </a:rPr>
              <a:t>Tìm</a:t>
            </a:r>
            <a:r>
              <a:rPr lang="en-US" dirty="0" smtClean="0">
                <a:latin typeface="Arial" pitchFamily="34" charset="0"/>
                <a:cs typeface="Arial" pitchFamily="34" charset="0"/>
              </a:rPr>
              <a:t> </a:t>
            </a:r>
            <a:r>
              <a:rPr lang="en-US" dirty="0" err="1" smtClean="0">
                <a:latin typeface="Arial" pitchFamily="34" charset="0"/>
                <a:cs typeface="Arial" pitchFamily="34" charset="0"/>
              </a:rPr>
              <a:t>kiếm</a:t>
            </a:r>
            <a:endParaRPr lang="en-US" dirty="0">
              <a:latin typeface="Arial" pitchFamily="34" charset="0"/>
              <a:cs typeface="Arial" pitchFamily="34" charset="0"/>
            </a:endParaRPr>
          </a:p>
        </p:txBody>
      </p:sp>
      <p:sp>
        <p:nvSpPr>
          <p:cNvPr id="8" name="Date Placeholder 7"/>
          <p:cNvSpPr>
            <a:spLocks noGrp="1"/>
          </p:cNvSpPr>
          <p:nvPr>
            <p:ph type="dt" sz="half" idx="10"/>
          </p:nvPr>
        </p:nvSpPr>
        <p:spPr/>
        <p:txBody>
          <a:bodyPr/>
          <a:lstStyle/>
          <a:p>
            <a:fld id="{BE022996-70E8-499B-B1EB-BDCB43457908}" type="datetime1">
              <a:rPr lang="en-US" smtClean="0"/>
              <a:t>10/01/2017</a:t>
            </a:fld>
            <a:endParaRPr lang="vi-VN"/>
          </a:p>
        </p:txBody>
      </p:sp>
      <p:pic>
        <p:nvPicPr>
          <p:cNvPr id="4" name="Picture 3"/>
          <p:cNvPicPr>
            <a:picLocks noChangeAspect="1"/>
          </p:cNvPicPr>
          <p:nvPr/>
        </p:nvPicPr>
        <p:blipFill>
          <a:blip r:embed="rId2"/>
          <a:stretch>
            <a:fillRect/>
          </a:stretch>
        </p:blipFill>
        <p:spPr>
          <a:xfrm>
            <a:off x="49475" y="1139868"/>
            <a:ext cx="11073637" cy="5448821"/>
          </a:xfrm>
          <a:prstGeom prst="rect">
            <a:avLst/>
          </a:prstGeom>
        </p:spPr>
      </p:pic>
      <p:sp>
        <p:nvSpPr>
          <p:cNvPr id="7" name="Slide Number Placeholder 6"/>
          <p:cNvSpPr>
            <a:spLocks noGrp="1"/>
          </p:cNvSpPr>
          <p:nvPr>
            <p:ph type="sldNum" sz="quarter" idx="12"/>
          </p:nvPr>
        </p:nvSpPr>
        <p:spPr/>
        <p:txBody>
          <a:bodyPr/>
          <a:lstStyle/>
          <a:p>
            <a:fld id="{9B82ACEA-57FC-4914-A405-F761535B887A}" type="slidenum">
              <a:rPr lang="en-US" smtClean="0"/>
              <a:pPr/>
              <a:t>22</a:t>
            </a:fld>
            <a:r>
              <a:rPr lang="en-US" smtClean="0"/>
              <a:t>/41</a:t>
            </a:r>
            <a:endParaRPr lang="en-US" dirty="0"/>
          </a:p>
        </p:txBody>
      </p:sp>
    </p:spTree>
    <p:extLst>
      <p:ext uri="{BB962C8B-B14F-4D97-AF65-F5344CB8AC3E}">
        <p14:creationId xmlns:p14="http://schemas.microsoft.com/office/powerpoint/2010/main" val="8388160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262127" y="171048"/>
            <a:ext cx="7881873" cy="495763"/>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50000"/>
                  </a:schemeClr>
                </a:solidFill>
                <a:latin typeface="Arial" panose="020B0604020202020204" pitchFamily="34" charset="0"/>
                <a:cs typeface="Arial" panose="020B0604020202020204" pitchFamily="34" charset="0"/>
              </a:rPr>
              <a:t>MÔ HÌNH THỰC THỂ LIÊN KẾT GIỮA CÁC BẢNG</a:t>
            </a:r>
          </a:p>
          <a:p>
            <a:pPr marL="0" indent="0">
              <a:buFont typeface="Arial" pitchFamily="34" charset="0"/>
              <a:buNone/>
            </a:pPr>
            <a:endParaRPr lang="vi-VN" dirty="0">
              <a:latin typeface="Arial" panose="020B0604020202020204" pitchFamily="34" charset="0"/>
              <a:cs typeface="Arial" panose="020B0604020202020204" pitchFamily="34" charset="0"/>
            </a:endParaRPr>
          </a:p>
        </p:txBody>
      </p:sp>
      <p:sp>
        <p:nvSpPr>
          <p:cNvPr id="5" name="Date Placeholder 4"/>
          <p:cNvSpPr>
            <a:spLocks noGrp="1"/>
          </p:cNvSpPr>
          <p:nvPr>
            <p:ph type="dt" sz="half" idx="10"/>
          </p:nvPr>
        </p:nvSpPr>
        <p:spPr/>
        <p:txBody>
          <a:bodyPr/>
          <a:lstStyle/>
          <a:p>
            <a:fld id="{FD41A37C-08F6-478E-9153-DC8C7788B76E}" type="datetime1">
              <a:rPr lang="en-US" smtClean="0"/>
              <a:t>10/01/2017</a:t>
            </a:fld>
            <a:endParaRPr lang="vi-V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4247"/>
            <a:ext cx="11088710" cy="5769735"/>
          </a:xfrm>
          <a:prstGeom prst="rect">
            <a:avLst/>
          </a:prstGeom>
        </p:spPr>
      </p:pic>
      <p:sp>
        <p:nvSpPr>
          <p:cNvPr id="7" name="Slide Number Placeholder 6"/>
          <p:cNvSpPr>
            <a:spLocks noGrp="1"/>
          </p:cNvSpPr>
          <p:nvPr>
            <p:ph type="sldNum" sz="quarter" idx="12"/>
          </p:nvPr>
        </p:nvSpPr>
        <p:spPr/>
        <p:txBody>
          <a:bodyPr/>
          <a:lstStyle/>
          <a:p>
            <a:fld id="{9B82ACEA-57FC-4914-A405-F761535B887A}" type="slidenum">
              <a:rPr lang="en-US" smtClean="0"/>
              <a:pPr/>
              <a:t>23</a:t>
            </a:fld>
            <a:r>
              <a:rPr lang="en-US" smtClean="0"/>
              <a:t>/41</a:t>
            </a:r>
            <a:endParaRPr lang="en-US" dirty="0"/>
          </a:p>
        </p:txBody>
      </p:sp>
    </p:spTree>
    <p:extLst>
      <p:ext uri="{BB962C8B-B14F-4D97-AF65-F5344CB8AC3E}">
        <p14:creationId xmlns:p14="http://schemas.microsoft.com/office/powerpoint/2010/main" val="953894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30" y="274638"/>
            <a:ext cx="10421870" cy="729914"/>
          </a:xfrm>
        </p:spPr>
        <p:txBody>
          <a:bodyPr/>
          <a:lstStyle/>
          <a:p>
            <a:pPr algn="ctr"/>
            <a:r>
              <a:rPr lang="vi-VN" sz="2400" dirty="0" smtClean="0">
                <a:solidFill>
                  <a:schemeClr val="tx1"/>
                </a:solidFill>
                <a:latin typeface="+mn-lt"/>
              </a:rPr>
              <a:t>MÔ HÌNH THỰC THỂ LIÊN KẾT CHỨC NĂNG BÁN VÉ XEM PHIM</a:t>
            </a:r>
            <a:endParaRPr lang="vi-VN" sz="2400" dirty="0">
              <a:solidFill>
                <a:schemeClr val="tx1"/>
              </a:solidFill>
              <a:latin typeface="+mn-lt"/>
            </a:endParaRPr>
          </a:p>
        </p:txBody>
      </p:sp>
      <p:sp>
        <p:nvSpPr>
          <p:cNvPr id="7" name="Date Placeholder 6"/>
          <p:cNvSpPr>
            <a:spLocks noGrp="1"/>
          </p:cNvSpPr>
          <p:nvPr>
            <p:ph type="dt" sz="half" idx="10"/>
          </p:nvPr>
        </p:nvSpPr>
        <p:spPr/>
        <p:txBody>
          <a:bodyPr/>
          <a:lstStyle/>
          <a:p>
            <a:fld id="{B88BD845-2DD8-4A6E-AAF3-6E426D74BF86}" type="datetime1">
              <a:rPr lang="en-US" smtClean="0"/>
              <a:t>10/01/2017</a:t>
            </a:fld>
            <a:endParaRPr lang="vi-VN"/>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4552"/>
            <a:ext cx="11153104" cy="5853448"/>
          </a:xfrm>
        </p:spPr>
      </p:pic>
      <p:sp>
        <p:nvSpPr>
          <p:cNvPr id="5" name="Slide Number Placeholder 4"/>
          <p:cNvSpPr>
            <a:spLocks noGrp="1"/>
          </p:cNvSpPr>
          <p:nvPr>
            <p:ph type="sldNum" sz="quarter" idx="12"/>
          </p:nvPr>
        </p:nvSpPr>
        <p:spPr/>
        <p:txBody>
          <a:bodyPr/>
          <a:lstStyle/>
          <a:p>
            <a:fld id="{9B82ACEA-57FC-4914-A405-F761535B887A}" type="slidenum">
              <a:rPr lang="en-US" smtClean="0"/>
              <a:pPr/>
              <a:t>24</a:t>
            </a:fld>
            <a:r>
              <a:rPr lang="en-US" smtClean="0"/>
              <a:t>/41</a:t>
            </a:r>
            <a:endParaRPr lang="en-US" dirty="0"/>
          </a:p>
        </p:txBody>
      </p:sp>
    </p:spTree>
    <p:extLst>
      <p:ext uri="{BB962C8B-B14F-4D97-AF65-F5344CB8AC3E}">
        <p14:creationId xmlns:p14="http://schemas.microsoft.com/office/powerpoint/2010/main" val="36558334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264" y="132970"/>
            <a:ext cx="10160000" cy="626883"/>
          </a:xfrm>
        </p:spPr>
        <p:txBody>
          <a:bodyPr/>
          <a:lstStyle/>
          <a:p>
            <a:pPr algn="ctr"/>
            <a:r>
              <a:rPr lang="vi-VN" sz="2400" dirty="0">
                <a:solidFill>
                  <a:schemeClr val="tx1"/>
                </a:solidFill>
                <a:latin typeface="+mn-lt"/>
              </a:rPr>
              <a:t>MÔ HÌNH THỰC THỂ LIÊN KẾT CHỨC NĂNG </a:t>
            </a:r>
            <a:r>
              <a:rPr lang="vi-VN" sz="2400" dirty="0" smtClean="0">
                <a:solidFill>
                  <a:schemeClr val="tx1"/>
                </a:solidFill>
                <a:latin typeface="+mn-lt"/>
              </a:rPr>
              <a:t>QUẢN LÝ NHÂN SỰ</a:t>
            </a:r>
            <a:endParaRPr lang="vi-VN" sz="2400" dirty="0">
              <a:latin typeface="+mn-lt"/>
            </a:endParaRPr>
          </a:p>
        </p:txBody>
      </p:sp>
      <p:sp>
        <p:nvSpPr>
          <p:cNvPr id="7" name="Date Placeholder 6"/>
          <p:cNvSpPr>
            <a:spLocks noGrp="1"/>
          </p:cNvSpPr>
          <p:nvPr>
            <p:ph type="dt" sz="half" idx="10"/>
          </p:nvPr>
        </p:nvSpPr>
        <p:spPr/>
        <p:txBody>
          <a:bodyPr/>
          <a:lstStyle/>
          <a:p>
            <a:fld id="{F76AD0C5-C2DF-4206-A7D1-587AE5E34C1B}" type="datetime1">
              <a:rPr lang="en-US" smtClean="0"/>
              <a:t>10/01/2017</a:t>
            </a:fld>
            <a:endParaRPr lang="vi-V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546" y="978794"/>
            <a:ext cx="11011437" cy="5705341"/>
          </a:xfrm>
        </p:spPr>
      </p:pic>
      <p:sp>
        <p:nvSpPr>
          <p:cNvPr id="6" name="Slide Number Placeholder 5"/>
          <p:cNvSpPr>
            <a:spLocks noGrp="1"/>
          </p:cNvSpPr>
          <p:nvPr>
            <p:ph type="sldNum" sz="quarter" idx="12"/>
          </p:nvPr>
        </p:nvSpPr>
        <p:spPr/>
        <p:txBody>
          <a:bodyPr/>
          <a:lstStyle/>
          <a:p>
            <a:fld id="{9B82ACEA-57FC-4914-A405-F761535B887A}" type="slidenum">
              <a:rPr lang="en-US" smtClean="0"/>
              <a:pPr/>
              <a:t>25</a:t>
            </a:fld>
            <a:r>
              <a:rPr lang="en-US" smtClean="0"/>
              <a:t>/41</a:t>
            </a:r>
            <a:endParaRPr lang="en-US" dirty="0"/>
          </a:p>
        </p:txBody>
      </p:sp>
    </p:spTree>
    <p:extLst>
      <p:ext uri="{BB962C8B-B14F-4D97-AF65-F5344CB8AC3E}">
        <p14:creationId xmlns:p14="http://schemas.microsoft.com/office/powerpoint/2010/main" val="32420436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Kết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đạt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endParaRPr lang="vi-V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Xây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dựng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hệ</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thống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lý</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nhân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sự</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bán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vé</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rạp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chiếu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phim</a:t>
            </a:r>
            <a:endParaRPr lang="en-US" sz="2400" dirty="0" smtClean="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7511BBB6-B3F6-4DD5-A697-E4300DA5555B}" type="datetime1">
              <a:rPr lang="en-US" smtClean="0"/>
              <a:t>10/01/2017</a:t>
            </a:fld>
            <a:endParaRPr lang="vi-VN"/>
          </a:p>
        </p:txBody>
      </p:sp>
      <p:sp>
        <p:nvSpPr>
          <p:cNvPr id="6" name="Rectangle 5"/>
          <p:cNvSpPr/>
          <p:nvPr/>
        </p:nvSpPr>
        <p:spPr>
          <a:xfrm>
            <a:off x="751561" y="2981193"/>
            <a:ext cx="4471792" cy="34196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lgn="just">
              <a:lnSpc>
                <a:spcPct val="150000"/>
              </a:lnSpc>
              <a:buFontTx/>
              <a:buChar char="-"/>
            </a:pPr>
            <a:r>
              <a:rPr lang="en-US" sz="2400" dirty="0" err="1" smtClean="0">
                <a:latin typeface="Arial" panose="020B0604020202020204" pitchFamily="34" charset="0"/>
                <a:cs typeface="Arial" panose="020B0604020202020204" pitchFamily="34" charset="0"/>
              </a:rPr>
              <a:t>Giao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thân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thiện</a:t>
            </a:r>
            <a:endParaRPr lang="en-US" sz="2400" dirty="0" smtClean="0">
              <a:latin typeface="Arial" panose="020B0604020202020204" pitchFamily="34" charset="0"/>
              <a:cs typeface="Arial" panose="020B0604020202020204" pitchFamily="34" charset="0"/>
            </a:endParaRPr>
          </a:p>
          <a:p>
            <a:pPr marL="285750" indent="-285750" algn="just">
              <a:lnSpc>
                <a:spcPct val="150000"/>
              </a:lnSpc>
              <a:buFontTx/>
              <a:buChar char="-"/>
            </a:pPr>
            <a:r>
              <a:rPr lang="en-US" sz="2400" dirty="0" err="1" smtClean="0">
                <a:latin typeface="Arial" panose="020B0604020202020204" pitchFamily="34" charset="0"/>
                <a:cs typeface="Arial" panose="020B0604020202020204" pitchFamily="34" charset="0"/>
              </a:rPr>
              <a:t>Chức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hệ</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thống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dễ</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sử</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dụng</a:t>
            </a:r>
            <a:endParaRPr lang="en-US" sz="2400" dirty="0" smtClean="0">
              <a:latin typeface="Arial" panose="020B0604020202020204" pitchFamily="34" charset="0"/>
              <a:cs typeface="Arial" panose="020B0604020202020204" pitchFamily="34" charset="0"/>
            </a:endParaRPr>
          </a:p>
          <a:p>
            <a:pPr marL="285750" indent="-285750" algn="just">
              <a:lnSpc>
                <a:spcPct val="150000"/>
              </a:lnSpc>
              <a:buFontTx/>
              <a:buChar char="-"/>
            </a:pPr>
            <a:r>
              <a:rPr lang="en-US" sz="2400" dirty="0" err="1" smtClean="0">
                <a:latin typeface="Arial" panose="020B0604020202020204" pitchFamily="34" charset="0"/>
                <a:cs typeface="Arial" panose="020B0604020202020204" pitchFamily="34" charset="0"/>
              </a:rPr>
              <a:t>Đảm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bảo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nghiệp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vụ</a:t>
            </a:r>
            <a:endParaRPr lang="en-US" sz="2400" dirty="0" smtClean="0">
              <a:latin typeface="Arial" panose="020B0604020202020204" pitchFamily="34" charset="0"/>
              <a:cs typeface="Arial" panose="020B0604020202020204" pitchFamily="34" charset="0"/>
            </a:endParaRPr>
          </a:p>
          <a:p>
            <a:pPr marL="285750" indent="-285750" algn="just">
              <a:lnSpc>
                <a:spcPct val="150000"/>
              </a:lnSpc>
              <a:buFontTx/>
              <a:buChar char="-"/>
            </a:pPr>
            <a:r>
              <a:rPr lang="en-US" sz="2400" dirty="0" err="1" smtClean="0">
                <a:latin typeface="Arial" panose="020B0604020202020204" pitchFamily="34" charset="0"/>
                <a:cs typeface="Arial" panose="020B0604020202020204" pitchFamily="34" charset="0"/>
              </a:rPr>
              <a:t>Hoàn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chức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đề</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ra</a:t>
            </a:r>
            <a:endParaRPr lang="vi-VN" sz="2400" dirty="0">
              <a:latin typeface="Arial" panose="020B0604020202020204" pitchFamily="34" charset="0"/>
              <a:cs typeface="Arial" panose="020B0604020202020204" pitchFamily="34" charset="0"/>
            </a:endParaRPr>
          </a:p>
        </p:txBody>
      </p:sp>
      <p:sp>
        <p:nvSpPr>
          <p:cNvPr id="8" name="Rectangle 7"/>
          <p:cNvSpPr/>
          <p:nvPr/>
        </p:nvSpPr>
        <p:spPr>
          <a:xfrm>
            <a:off x="6014579" y="2981194"/>
            <a:ext cx="4471792" cy="34196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lgn="just">
              <a:lnSpc>
                <a:spcPct val="150000"/>
              </a:lnSpc>
              <a:buFontTx/>
              <a:buChar char="-"/>
            </a:pPr>
            <a:r>
              <a:rPr lang="en-US" sz="2400" dirty="0" err="1" smtClean="0">
                <a:latin typeface="Arial" panose="020B0604020202020204" pitchFamily="34" charset="0"/>
                <a:cs typeface="Arial" panose="020B0604020202020204" pitchFamily="34" charset="0"/>
              </a:rPr>
              <a:t>Một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số</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chức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vẫn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còn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hạn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chế</a:t>
            </a:r>
            <a:endParaRPr lang="en-US" sz="2400" dirty="0" smtClean="0">
              <a:latin typeface="Arial" panose="020B0604020202020204" pitchFamily="34" charset="0"/>
              <a:cs typeface="Arial" panose="020B0604020202020204" pitchFamily="34" charset="0"/>
            </a:endParaRPr>
          </a:p>
          <a:p>
            <a:pPr marL="285750" indent="-285750" algn="just">
              <a:lnSpc>
                <a:spcPct val="150000"/>
              </a:lnSpc>
              <a:buFontTx/>
              <a:buChar char="-"/>
            </a:pPr>
            <a:r>
              <a:rPr lang="en-US" sz="2400" dirty="0" err="1" smtClean="0">
                <a:latin typeface="Arial" panose="020B0604020202020204" pitchFamily="34" charset="0"/>
                <a:cs typeface="Arial" panose="020B0604020202020204" pitchFamily="34" charset="0"/>
              </a:rPr>
              <a:t>Chưa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phân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biệt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loại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ghế</a:t>
            </a:r>
            <a:endParaRPr lang="vi-VN" sz="2400" dirty="0">
              <a:latin typeface="Arial" panose="020B0604020202020204" pitchFamily="34" charset="0"/>
              <a:cs typeface="Arial" panose="020B0604020202020204" pitchFamily="34" charset="0"/>
            </a:endParaRPr>
          </a:p>
        </p:txBody>
      </p:sp>
      <p:sp>
        <p:nvSpPr>
          <p:cNvPr id="9" name="Slide Number Placeholder 8"/>
          <p:cNvSpPr>
            <a:spLocks noGrp="1"/>
          </p:cNvSpPr>
          <p:nvPr>
            <p:ph type="sldNum" sz="quarter" idx="12"/>
          </p:nvPr>
        </p:nvSpPr>
        <p:spPr/>
        <p:txBody>
          <a:bodyPr/>
          <a:lstStyle/>
          <a:p>
            <a:fld id="{9B82ACEA-57FC-4914-A405-F761535B887A}" type="slidenum">
              <a:rPr lang="en-US" smtClean="0"/>
              <a:pPr/>
              <a:t>26</a:t>
            </a:fld>
            <a:r>
              <a:rPr lang="en-US" smtClean="0"/>
              <a:t>/41</a:t>
            </a:r>
            <a:endParaRPr lang="en-US" dirty="0"/>
          </a:p>
        </p:txBody>
      </p:sp>
    </p:spTree>
    <p:extLst>
      <p:ext uri="{BB962C8B-B14F-4D97-AF65-F5344CB8AC3E}">
        <p14:creationId xmlns:p14="http://schemas.microsoft.com/office/powerpoint/2010/main" val="2761629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4334"/>
            <a:ext cx="10160000" cy="897339"/>
          </a:xfrm>
        </p:spPr>
        <p:txBody>
          <a:bodyPr/>
          <a:lstStyle/>
          <a:p>
            <a:pPr algn="ctr"/>
            <a:r>
              <a:rPr lang="en-US" sz="4400" dirty="0" err="1" smtClean="0">
                <a:latin typeface="Arial" pitchFamily="34" charset="0"/>
                <a:cs typeface="Arial" pitchFamily="34" charset="0"/>
              </a:rPr>
              <a:t>Một</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số</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giao</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diện</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cơ</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bản</a:t>
            </a:r>
            <a:endParaRPr lang="en-US" sz="4400" dirty="0">
              <a:latin typeface="Arial" pitchFamily="34" charset="0"/>
              <a:cs typeface="Arial" pitchFamily="34" charset="0"/>
            </a:endParaRPr>
          </a:p>
        </p:txBody>
      </p:sp>
      <p:sp>
        <p:nvSpPr>
          <p:cNvPr id="3" name="Content Placeholder 2"/>
          <p:cNvSpPr>
            <a:spLocks noGrp="1"/>
          </p:cNvSpPr>
          <p:nvPr>
            <p:ph idx="1"/>
          </p:nvPr>
        </p:nvSpPr>
        <p:spPr>
          <a:xfrm>
            <a:off x="0" y="1017431"/>
            <a:ext cx="11269014" cy="5840569"/>
          </a:xfrm>
        </p:spPr>
        <p:txBody>
          <a:bodyPr>
            <a:normAutofit/>
          </a:bodyPr>
          <a:lstStyle/>
          <a:p>
            <a:r>
              <a:rPr lang="en-US" sz="2400" dirty="0" smtClean="0">
                <a:latin typeface="Arial" pitchFamily="34" charset="0"/>
                <a:cs typeface="Arial" pitchFamily="34" charset="0"/>
              </a:rPr>
              <a:t>Form Login</a:t>
            </a:r>
            <a:endParaRPr lang="en-US" sz="2400" dirty="0">
              <a:latin typeface="Arial" pitchFamily="34" charset="0"/>
              <a:cs typeface="Arial" pitchFamily="34" charset="0"/>
            </a:endParaRPr>
          </a:p>
        </p:txBody>
      </p:sp>
      <p:sp>
        <p:nvSpPr>
          <p:cNvPr id="8" name="Date Placeholder 7"/>
          <p:cNvSpPr>
            <a:spLocks noGrp="1"/>
          </p:cNvSpPr>
          <p:nvPr>
            <p:ph type="dt" sz="half" idx="10"/>
          </p:nvPr>
        </p:nvSpPr>
        <p:spPr/>
        <p:txBody>
          <a:bodyPr/>
          <a:lstStyle/>
          <a:p>
            <a:fld id="{C0BA88AC-87D3-4729-9CC6-856C09178C72}" type="datetime1">
              <a:rPr lang="en-US" smtClean="0"/>
              <a:t>10/01/2017</a:t>
            </a:fld>
            <a:endParaRPr lang="vi-V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4057" y="2099052"/>
            <a:ext cx="4840900" cy="3941139"/>
          </a:xfrm>
          <a:prstGeom prst="rect">
            <a:avLst/>
          </a:prstGeom>
        </p:spPr>
      </p:pic>
      <p:sp>
        <p:nvSpPr>
          <p:cNvPr id="7" name="Slide Number Placeholder 6"/>
          <p:cNvSpPr>
            <a:spLocks noGrp="1"/>
          </p:cNvSpPr>
          <p:nvPr>
            <p:ph type="sldNum" sz="quarter" idx="12"/>
          </p:nvPr>
        </p:nvSpPr>
        <p:spPr/>
        <p:txBody>
          <a:bodyPr/>
          <a:lstStyle/>
          <a:p>
            <a:fld id="{9B82ACEA-57FC-4914-A405-F761535B887A}" type="slidenum">
              <a:rPr lang="en-US" smtClean="0"/>
              <a:pPr/>
              <a:t>27</a:t>
            </a:fld>
            <a:r>
              <a:rPr lang="en-US" smtClean="0"/>
              <a:t>/41</a:t>
            </a:r>
            <a:endParaRPr lang="en-US" dirty="0"/>
          </a:p>
        </p:txBody>
      </p:sp>
    </p:spTree>
    <p:extLst>
      <p:ext uri="{BB962C8B-B14F-4D97-AF65-F5344CB8AC3E}">
        <p14:creationId xmlns:p14="http://schemas.microsoft.com/office/powerpoint/2010/main" val="10465417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4334"/>
            <a:ext cx="10160000" cy="768551"/>
          </a:xfrm>
        </p:spPr>
        <p:txBody>
          <a:bodyPr/>
          <a:lstStyle/>
          <a:p>
            <a:pPr algn="ctr"/>
            <a:r>
              <a:rPr lang="en-US" sz="4400" dirty="0" err="1" smtClean="0">
                <a:latin typeface="Arial" pitchFamily="34" charset="0"/>
                <a:cs typeface="Arial" pitchFamily="34" charset="0"/>
              </a:rPr>
              <a:t>Một</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số</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giao</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diện</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cơ</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bản</a:t>
            </a:r>
            <a:endParaRPr lang="en-US" sz="4400" dirty="0">
              <a:latin typeface="Arial" pitchFamily="34" charset="0"/>
              <a:cs typeface="Arial" pitchFamily="34" charset="0"/>
            </a:endParaRPr>
          </a:p>
        </p:txBody>
      </p:sp>
      <p:sp>
        <p:nvSpPr>
          <p:cNvPr id="3" name="Content Placeholder 2"/>
          <p:cNvSpPr>
            <a:spLocks noGrp="1"/>
          </p:cNvSpPr>
          <p:nvPr>
            <p:ph idx="1"/>
          </p:nvPr>
        </p:nvSpPr>
        <p:spPr>
          <a:xfrm>
            <a:off x="-1" y="888642"/>
            <a:ext cx="11256135" cy="5969358"/>
          </a:xfrm>
        </p:spPr>
        <p:txBody>
          <a:bodyPr>
            <a:normAutofit/>
          </a:bodyPr>
          <a:lstStyle/>
          <a:p>
            <a:r>
              <a:rPr lang="en-US" sz="2400" dirty="0" smtClean="0">
                <a:latin typeface="Arial" pitchFamily="34" charset="0"/>
                <a:cs typeface="Arial" pitchFamily="34" charset="0"/>
              </a:rPr>
              <a:t>Form </a:t>
            </a:r>
            <a:r>
              <a:rPr lang="en-US" sz="2400" dirty="0" err="1" smtClean="0">
                <a:latin typeface="Arial" pitchFamily="34" charset="0"/>
                <a:cs typeface="Arial" pitchFamily="34" charset="0"/>
              </a:rPr>
              <a:t>Chức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năng</a:t>
            </a:r>
            <a:endParaRPr lang="en-US" sz="2400" dirty="0">
              <a:latin typeface="Arial" pitchFamily="34" charset="0"/>
              <a:cs typeface="Arial" pitchFamily="34" charset="0"/>
            </a:endParaRPr>
          </a:p>
        </p:txBody>
      </p:sp>
      <p:sp>
        <p:nvSpPr>
          <p:cNvPr id="8" name="Date Placeholder 7"/>
          <p:cNvSpPr>
            <a:spLocks noGrp="1"/>
          </p:cNvSpPr>
          <p:nvPr>
            <p:ph type="dt" sz="half" idx="10"/>
          </p:nvPr>
        </p:nvSpPr>
        <p:spPr/>
        <p:txBody>
          <a:bodyPr/>
          <a:lstStyle/>
          <a:p>
            <a:fld id="{0AFCB935-AED2-45EC-81B3-561581B656AD}" type="datetime1">
              <a:rPr lang="en-US" smtClean="0"/>
              <a:t>10/01/2017</a:t>
            </a:fld>
            <a:endParaRPr lang="vi-V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254" y="1429817"/>
            <a:ext cx="8113690" cy="5187084"/>
          </a:xfrm>
          <a:prstGeom prst="rect">
            <a:avLst/>
          </a:prstGeom>
        </p:spPr>
      </p:pic>
      <p:sp>
        <p:nvSpPr>
          <p:cNvPr id="7" name="Slide Number Placeholder 6"/>
          <p:cNvSpPr>
            <a:spLocks noGrp="1"/>
          </p:cNvSpPr>
          <p:nvPr>
            <p:ph type="sldNum" sz="quarter" idx="12"/>
          </p:nvPr>
        </p:nvSpPr>
        <p:spPr/>
        <p:txBody>
          <a:bodyPr/>
          <a:lstStyle/>
          <a:p>
            <a:fld id="{9B82ACEA-57FC-4914-A405-F761535B887A}" type="slidenum">
              <a:rPr lang="en-US" smtClean="0"/>
              <a:pPr/>
              <a:t>28</a:t>
            </a:fld>
            <a:r>
              <a:rPr lang="en-US" smtClean="0"/>
              <a:t>/41</a:t>
            </a:r>
            <a:endParaRPr lang="en-US" dirty="0"/>
          </a:p>
        </p:txBody>
      </p:sp>
    </p:spTree>
    <p:extLst>
      <p:ext uri="{BB962C8B-B14F-4D97-AF65-F5344CB8AC3E}">
        <p14:creationId xmlns:p14="http://schemas.microsoft.com/office/powerpoint/2010/main" val="1466864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4334"/>
            <a:ext cx="10160000" cy="935976"/>
          </a:xfrm>
        </p:spPr>
        <p:txBody>
          <a:bodyPr/>
          <a:lstStyle/>
          <a:p>
            <a:pPr algn="ctr"/>
            <a:r>
              <a:rPr lang="en-US" sz="4400" dirty="0" err="1" smtClean="0">
                <a:latin typeface="Arial" pitchFamily="34" charset="0"/>
                <a:cs typeface="Arial" pitchFamily="34" charset="0"/>
              </a:rPr>
              <a:t>Một</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số</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giao</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diện</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cơ</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bản</a:t>
            </a:r>
            <a:endParaRPr lang="en-US" sz="4400" dirty="0">
              <a:latin typeface="Arial" pitchFamily="34" charset="0"/>
              <a:cs typeface="Arial" pitchFamily="34" charset="0"/>
            </a:endParaRPr>
          </a:p>
        </p:txBody>
      </p:sp>
      <p:sp>
        <p:nvSpPr>
          <p:cNvPr id="3" name="Content Placeholder 2"/>
          <p:cNvSpPr>
            <a:spLocks noGrp="1"/>
          </p:cNvSpPr>
          <p:nvPr>
            <p:ph idx="1"/>
          </p:nvPr>
        </p:nvSpPr>
        <p:spPr>
          <a:xfrm>
            <a:off x="373487" y="1094704"/>
            <a:ext cx="10483403" cy="5763296"/>
          </a:xfrm>
        </p:spPr>
        <p:txBody>
          <a:bodyPr>
            <a:normAutofit/>
          </a:bodyPr>
          <a:lstStyle/>
          <a:p>
            <a:r>
              <a:rPr lang="en-US" sz="2400" dirty="0" smtClean="0">
                <a:latin typeface="Arial" pitchFamily="34" charset="0"/>
                <a:cs typeface="Arial" pitchFamily="34" charset="0"/>
              </a:rPr>
              <a:t>Form </a:t>
            </a:r>
            <a:r>
              <a:rPr lang="en-US" sz="2400" dirty="0" err="1" smtClean="0">
                <a:latin typeface="Arial" pitchFamily="34" charset="0"/>
                <a:cs typeface="Arial" pitchFamily="34" charset="0"/>
              </a:rPr>
              <a:t>Chức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Danh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Phim</a:t>
            </a:r>
            <a:endParaRPr lang="en-US" sz="2400" dirty="0">
              <a:latin typeface="Arial" pitchFamily="34" charset="0"/>
              <a:cs typeface="Arial" pitchFamily="34" charset="0"/>
            </a:endParaRPr>
          </a:p>
        </p:txBody>
      </p:sp>
      <p:sp>
        <p:nvSpPr>
          <p:cNvPr id="7" name="Date Placeholder 6"/>
          <p:cNvSpPr>
            <a:spLocks noGrp="1"/>
          </p:cNvSpPr>
          <p:nvPr>
            <p:ph type="dt" sz="half" idx="10"/>
          </p:nvPr>
        </p:nvSpPr>
        <p:spPr/>
        <p:txBody>
          <a:bodyPr/>
          <a:lstStyle/>
          <a:p>
            <a:fld id="{25892D59-526B-48EA-86A4-B36DD6D182FA}" type="datetime1">
              <a:rPr lang="en-US" smtClean="0"/>
              <a:t>10/01/2017</a:t>
            </a:fld>
            <a:endParaRPr lang="vi-VN"/>
          </a:p>
        </p:txBody>
      </p:sp>
      <p:pic>
        <p:nvPicPr>
          <p:cNvPr id="10242" name="Picture 2" descr="D:\DO AN\DATABASE\capture\DSPhi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653" y="1632799"/>
            <a:ext cx="9907587" cy="4796576"/>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9B82ACEA-57FC-4914-A405-F761535B887A}" type="slidenum">
              <a:rPr lang="en-US" smtClean="0"/>
              <a:pPr/>
              <a:t>29</a:t>
            </a:fld>
            <a:r>
              <a:rPr lang="en-US" smtClean="0"/>
              <a:t>/41</a:t>
            </a:r>
            <a:endParaRPr lang="en-US" dirty="0"/>
          </a:p>
        </p:txBody>
      </p:sp>
    </p:spTree>
    <p:extLst>
      <p:ext uri="{BB962C8B-B14F-4D97-AF65-F5344CB8AC3E}">
        <p14:creationId xmlns:p14="http://schemas.microsoft.com/office/powerpoint/2010/main" val="4031888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343859"/>
            <a:ext cx="9274003" cy="708338"/>
          </a:xfrm>
        </p:spPr>
        <p:txBody>
          <a:bodyPr>
            <a:normAutofit fontScale="90000"/>
          </a:bodyPr>
          <a:lstStyle/>
          <a:p>
            <a:r>
              <a:rPr lang="en-US" dirty="0" err="1" smtClean="0">
                <a:latin typeface="Arial" panose="020B0604020202020204" pitchFamily="34" charset="0"/>
                <a:cs typeface="Arial" panose="020B0604020202020204" pitchFamily="34" charset="0"/>
              </a:rPr>
              <a:t>Tổng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đồ</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án</a:t>
            </a:r>
            <a:endParaRPr lang="vi-V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82410" y="1052197"/>
            <a:ext cx="10268326" cy="5686805"/>
          </a:xfrm>
        </p:spPr>
        <p:txBody>
          <a:bodyPr>
            <a:normAutofit/>
          </a:bodyPr>
          <a:lstStyle/>
          <a:p>
            <a:pPr lvl="1" algn="just">
              <a:lnSpc>
                <a:spcPct val="140000"/>
              </a:lnSpc>
              <a:buFont typeface="Wingdings" panose="05000000000000000000" pitchFamily="2" charset="2"/>
              <a:buChar char="Ø"/>
            </a:pPr>
            <a:r>
              <a:rPr lang="vi-VN" sz="2400" dirty="0" smtClean="0">
                <a:latin typeface="Arial" panose="020B0604020202020204" pitchFamily="34" charset="0"/>
                <a:cs typeface="Arial" panose="020B0604020202020204" pitchFamily="34" charset="0"/>
              </a:rPr>
              <a:t>Bằng lái xe gắn máy hạng A1 là một trong những thứ cấp thiết trong xã hội hiện nay, nhưng một số người không có thời gian tham gia khóa học</a:t>
            </a:r>
          </a:p>
          <a:p>
            <a:pPr lvl="1" algn="just">
              <a:lnSpc>
                <a:spcPct val="140000"/>
              </a:lnSpc>
              <a:buFont typeface="Wingdings" panose="05000000000000000000" pitchFamily="2" charset="2"/>
              <a:buChar char="Ø"/>
            </a:pPr>
            <a:r>
              <a:rPr lang="vi-VN" sz="2400" dirty="0" smtClean="0">
                <a:latin typeface="Arial" panose="020B0604020202020204" pitchFamily="34" charset="0"/>
                <a:cs typeface="Arial" panose="020B0604020202020204" pitchFamily="34" charset="0"/>
              </a:rPr>
              <a:t>Vấn đề nảy sinh: -thời gian,</a:t>
            </a:r>
          </a:p>
          <a:p>
            <a:pPr marL="411480" lvl="1" indent="0" algn="just">
              <a:lnSpc>
                <a:spcPct val="140000"/>
              </a:lnSpc>
              <a:buNone/>
            </a:pPr>
            <a:r>
              <a:rPr lang="vi-VN" sz="2400" dirty="0">
                <a:latin typeface="Arial" panose="020B0604020202020204" pitchFamily="34" charset="0"/>
                <a:cs typeface="Arial" panose="020B0604020202020204" pitchFamily="34" charset="0"/>
              </a:rPr>
              <a:t>	</a:t>
            </a:r>
            <a:r>
              <a:rPr lang="vi-VN" sz="2400" dirty="0" smtClean="0">
                <a:latin typeface="Arial" panose="020B0604020202020204" pitchFamily="34" charset="0"/>
                <a:cs typeface="Arial" panose="020B0604020202020204" pitchFamily="34" charset="0"/>
              </a:rPr>
              <a:t>		   -Tiền bạc</a:t>
            </a:r>
          </a:p>
          <a:p>
            <a:pPr marL="411480" lvl="1" indent="0" algn="just">
              <a:lnSpc>
                <a:spcPct val="140000"/>
              </a:lnSpc>
              <a:buNone/>
            </a:pPr>
            <a:r>
              <a:rPr lang="vi-VN" sz="2400" dirty="0" smtClean="0">
                <a:latin typeface="Arial" panose="020B0604020202020204" pitchFamily="34" charset="0"/>
                <a:cs typeface="Arial" panose="020B0604020202020204" pitchFamily="34" charset="0"/>
              </a:rPr>
              <a:t>	-</a:t>
            </a:r>
            <a:r>
              <a:rPr lang="vi-VN" sz="2400" dirty="0" smtClean="0">
                <a:latin typeface="Arial" panose="020B0604020202020204" pitchFamily="34" charset="0"/>
                <a:cs typeface="Arial" panose="020B0604020202020204" pitchFamily="34" charset="0"/>
              </a:rPr>
              <a:t>không tận dụng công nghệ	    </a:t>
            </a:r>
          </a:p>
          <a:p>
            <a:pPr marL="2103120" lvl="8" indent="0" algn="just">
              <a:lnSpc>
                <a:spcPct val="140000"/>
              </a:lnSpc>
              <a:buNone/>
            </a:pPr>
            <a:endParaRPr lang="vi-VN" sz="1800" dirty="0" smtClean="0">
              <a:latin typeface="Arial" panose="020B0604020202020204" pitchFamily="34" charset="0"/>
              <a:cs typeface="Arial" panose="020B0604020202020204" pitchFamily="34" charset="0"/>
            </a:endParaRPr>
          </a:p>
        </p:txBody>
      </p:sp>
      <p:sp>
        <p:nvSpPr>
          <p:cNvPr id="7" name="Date Placeholder 6"/>
          <p:cNvSpPr>
            <a:spLocks noGrp="1"/>
          </p:cNvSpPr>
          <p:nvPr>
            <p:ph type="dt" sz="half" idx="10"/>
          </p:nvPr>
        </p:nvSpPr>
        <p:spPr/>
        <p:txBody>
          <a:bodyPr/>
          <a:lstStyle/>
          <a:p>
            <a:fld id="{7930080C-3AF9-47D2-92E2-E113427BC396}" type="datetime1">
              <a:rPr lang="en-US" smtClean="0"/>
              <a:t>10/01/2017</a:t>
            </a:fld>
            <a:endParaRPr lang="vi-VN"/>
          </a:p>
        </p:txBody>
      </p:sp>
      <p:sp>
        <p:nvSpPr>
          <p:cNvPr id="5" name="Right Brace 4"/>
          <p:cNvSpPr/>
          <p:nvPr/>
        </p:nvSpPr>
        <p:spPr>
          <a:xfrm>
            <a:off x="5178687" y="2846544"/>
            <a:ext cx="152694" cy="1546964"/>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vi-VN" b="1" dirty="0"/>
          </a:p>
        </p:txBody>
      </p:sp>
      <p:sp>
        <p:nvSpPr>
          <p:cNvPr id="6" name="Right Arrow 5"/>
          <p:cNvSpPr/>
          <p:nvPr/>
        </p:nvSpPr>
        <p:spPr>
          <a:xfrm>
            <a:off x="5582408" y="3482240"/>
            <a:ext cx="811195" cy="2755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Oval 7"/>
          <p:cNvSpPr/>
          <p:nvPr/>
        </p:nvSpPr>
        <p:spPr>
          <a:xfrm>
            <a:off x="7093095" y="2949263"/>
            <a:ext cx="3338792" cy="13941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2400" b="1" dirty="0" smtClean="0"/>
              <a:t>Công nghệ </a:t>
            </a:r>
            <a:r>
              <a:rPr lang="vi-VN" sz="2400" b="1" dirty="0" smtClean="0"/>
              <a:t>hóa học lý thuyết qua app</a:t>
            </a:r>
            <a:endParaRPr lang="vi-VN" sz="2400" b="1" dirty="0"/>
          </a:p>
        </p:txBody>
      </p:sp>
      <p:sp>
        <p:nvSpPr>
          <p:cNvPr id="12" name="Slide Number Placeholder 11"/>
          <p:cNvSpPr>
            <a:spLocks noGrp="1"/>
          </p:cNvSpPr>
          <p:nvPr>
            <p:ph type="sldNum" sz="quarter" idx="12"/>
          </p:nvPr>
        </p:nvSpPr>
        <p:spPr/>
        <p:txBody>
          <a:bodyPr/>
          <a:lstStyle/>
          <a:p>
            <a:fld id="{9B82ACEA-57FC-4914-A405-F761535B887A}" type="slidenum">
              <a:rPr lang="en-US" smtClean="0"/>
              <a:pPr/>
              <a:t>3</a:t>
            </a:fld>
            <a:r>
              <a:rPr lang="en-US" smtClean="0"/>
              <a:t>/41</a:t>
            </a:r>
            <a:endParaRPr lang="en-US" dirty="0"/>
          </a:p>
        </p:txBody>
      </p:sp>
    </p:spTree>
    <p:extLst>
      <p:ext uri="{BB962C8B-B14F-4D97-AF65-F5344CB8AC3E}">
        <p14:creationId xmlns:p14="http://schemas.microsoft.com/office/powerpoint/2010/main" val="5404119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4334"/>
            <a:ext cx="10160000" cy="910218"/>
          </a:xfrm>
        </p:spPr>
        <p:txBody>
          <a:bodyPr/>
          <a:lstStyle/>
          <a:p>
            <a:pPr algn="ctr"/>
            <a:r>
              <a:rPr lang="en-US" sz="4400" dirty="0" err="1" smtClean="0">
                <a:latin typeface="Arial" pitchFamily="34" charset="0"/>
                <a:cs typeface="Arial" pitchFamily="34" charset="0"/>
              </a:rPr>
              <a:t>Một</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số</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giao</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diện</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cơ</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bản</a:t>
            </a:r>
            <a:endParaRPr lang="en-US" sz="4400" dirty="0">
              <a:latin typeface="Arial" pitchFamily="34" charset="0"/>
              <a:cs typeface="Arial" pitchFamily="34" charset="0"/>
            </a:endParaRPr>
          </a:p>
        </p:txBody>
      </p:sp>
      <p:sp>
        <p:nvSpPr>
          <p:cNvPr id="3" name="Content Placeholder 2"/>
          <p:cNvSpPr>
            <a:spLocks noGrp="1"/>
          </p:cNvSpPr>
          <p:nvPr>
            <p:ph idx="1"/>
          </p:nvPr>
        </p:nvSpPr>
        <p:spPr>
          <a:xfrm>
            <a:off x="180305" y="1004552"/>
            <a:ext cx="10766738" cy="5853448"/>
          </a:xfrm>
        </p:spPr>
        <p:txBody>
          <a:bodyPr/>
          <a:lstStyle/>
          <a:p>
            <a:r>
              <a:rPr lang="en-US" sz="2400" dirty="0" smtClean="0">
                <a:latin typeface="Arial" pitchFamily="34" charset="0"/>
                <a:cs typeface="Arial" pitchFamily="34" charset="0"/>
              </a:rPr>
              <a:t>Form </a:t>
            </a:r>
            <a:r>
              <a:rPr lang="en-US" sz="2400" dirty="0" err="1" smtClean="0">
                <a:latin typeface="Arial" pitchFamily="34" charset="0"/>
                <a:cs typeface="Arial" pitchFamily="34" charset="0"/>
              </a:rPr>
              <a:t>Chức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tìm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kiếm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viên</a:t>
            </a:r>
            <a:endParaRPr lang="en-US" sz="2400" dirty="0" smtClean="0">
              <a:latin typeface="Arial" pitchFamily="34" charset="0"/>
              <a:cs typeface="Arial" pitchFamily="34" charset="0"/>
            </a:endParaRPr>
          </a:p>
          <a:p>
            <a:pPr marL="114300" indent="0">
              <a:buNone/>
            </a:pPr>
            <a:endParaRPr lang="en-US" dirty="0">
              <a:latin typeface="Arial" pitchFamily="34" charset="0"/>
              <a:cs typeface="Arial" pitchFamily="34" charset="0"/>
            </a:endParaRPr>
          </a:p>
        </p:txBody>
      </p:sp>
      <p:pic>
        <p:nvPicPr>
          <p:cNvPr id="2050" name="Picture 2" descr="D:\DO AN\DATABASE\capture\tkN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985" y="1764406"/>
            <a:ext cx="9039158" cy="4817839"/>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6"/>
          <p:cNvSpPr>
            <a:spLocks noGrp="1"/>
          </p:cNvSpPr>
          <p:nvPr>
            <p:ph type="dt" sz="half" idx="10"/>
          </p:nvPr>
        </p:nvSpPr>
        <p:spPr/>
        <p:txBody>
          <a:bodyPr/>
          <a:lstStyle/>
          <a:p>
            <a:fld id="{0924D02B-4473-4D31-B0CE-453B2D1B9CD3}" type="datetime1">
              <a:rPr lang="en-US" smtClean="0"/>
              <a:t>10/01/2017</a:t>
            </a:fld>
            <a:endParaRPr lang="vi-VN"/>
          </a:p>
        </p:txBody>
      </p:sp>
      <p:sp>
        <p:nvSpPr>
          <p:cNvPr id="6" name="Slide Number Placeholder 5"/>
          <p:cNvSpPr>
            <a:spLocks noGrp="1"/>
          </p:cNvSpPr>
          <p:nvPr>
            <p:ph type="sldNum" sz="quarter" idx="12"/>
          </p:nvPr>
        </p:nvSpPr>
        <p:spPr/>
        <p:txBody>
          <a:bodyPr/>
          <a:lstStyle/>
          <a:p>
            <a:fld id="{9B82ACEA-57FC-4914-A405-F761535B887A}" type="slidenum">
              <a:rPr lang="en-US" smtClean="0"/>
              <a:pPr/>
              <a:t>30</a:t>
            </a:fld>
            <a:r>
              <a:rPr lang="en-US" smtClean="0"/>
              <a:t>/41</a:t>
            </a:r>
            <a:endParaRPr lang="en-US" dirty="0"/>
          </a:p>
        </p:txBody>
      </p:sp>
    </p:spTree>
    <p:extLst>
      <p:ext uri="{BB962C8B-B14F-4D97-AF65-F5344CB8AC3E}">
        <p14:creationId xmlns:p14="http://schemas.microsoft.com/office/powerpoint/2010/main" val="9803910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4334"/>
            <a:ext cx="10160000" cy="961734"/>
          </a:xfrm>
        </p:spPr>
        <p:txBody>
          <a:bodyPr/>
          <a:lstStyle/>
          <a:p>
            <a:pPr algn="ctr"/>
            <a:r>
              <a:rPr lang="en-US" sz="4400" dirty="0" err="1" smtClean="0">
                <a:latin typeface="Arial" pitchFamily="34" charset="0"/>
                <a:cs typeface="Arial" pitchFamily="34" charset="0"/>
              </a:rPr>
              <a:t>Một</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số</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giao</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diện</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cơ</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bản</a:t>
            </a:r>
            <a:endParaRPr lang="en-US" sz="4400" dirty="0">
              <a:latin typeface="Arial" pitchFamily="34" charset="0"/>
              <a:cs typeface="Arial" pitchFamily="34" charset="0"/>
            </a:endParaRPr>
          </a:p>
        </p:txBody>
      </p:sp>
      <p:sp>
        <p:nvSpPr>
          <p:cNvPr id="3" name="Content Placeholder 2"/>
          <p:cNvSpPr>
            <a:spLocks noGrp="1"/>
          </p:cNvSpPr>
          <p:nvPr>
            <p:ph idx="1"/>
          </p:nvPr>
        </p:nvSpPr>
        <p:spPr>
          <a:xfrm>
            <a:off x="0" y="1094704"/>
            <a:ext cx="11269014" cy="5763296"/>
          </a:xfrm>
        </p:spPr>
        <p:txBody>
          <a:bodyPr/>
          <a:lstStyle/>
          <a:p>
            <a:r>
              <a:rPr lang="en-US" sz="2400" dirty="0" smtClean="0">
                <a:latin typeface="Arial" pitchFamily="34" charset="0"/>
                <a:cs typeface="Arial" pitchFamily="34" charset="0"/>
              </a:rPr>
              <a:t>Form </a:t>
            </a:r>
            <a:r>
              <a:rPr lang="en-US" sz="2400" dirty="0" err="1" smtClean="0">
                <a:latin typeface="Arial" pitchFamily="34" charset="0"/>
                <a:cs typeface="Arial" pitchFamily="34" charset="0"/>
              </a:rPr>
              <a:t>Chức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tìm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kiếm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phim</a:t>
            </a:r>
            <a:endParaRPr lang="en-US" sz="2400" dirty="0" smtClean="0">
              <a:latin typeface="Arial" pitchFamily="34" charset="0"/>
              <a:cs typeface="Arial" pitchFamily="34" charset="0"/>
            </a:endParaRPr>
          </a:p>
          <a:p>
            <a:pPr marL="114300" indent="0">
              <a:buNone/>
            </a:pPr>
            <a:endParaRPr lang="en-US" dirty="0">
              <a:latin typeface="Arial" pitchFamily="34" charset="0"/>
              <a:cs typeface="Arial" pitchFamily="34" charset="0"/>
            </a:endParaRPr>
          </a:p>
        </p:txBody>
      </p:sp>
      <p:pic>
        <p:nvPicPr>
          <p:cNvPr id="3074" name="Picture 2" descr="D:\DO AN\DATABASE\capture\TKPhi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059" y="1786609"/>
            <a:ext cx="9002713" cy="4752975"/>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6"/>
          <p:cNvSpPr>
            <a:spLocks noGrp="1"/>
          </p:cNvSpPr>
          <p:nvPr>
            <p:ph type="dt" sz="half" idx="10"/>
          </p:nvPr>
        </p:nvSpPr>
        <p:spPr/>
        <p:txBody>
          <a:bodyPr/>
          <a:lstStyle/>
          <a:p>
            <a:fld id="{09FADD6D-605D-4B7F-8B4D-D061E46D8D9F}" type="datetime1">
              <a:rPr lang="en-US" smtClean="0"/>
              <a:t>10/01/2017</a:t>
            </a:fld>
            <a:endParaRPr lang="vi-VN"/>
          </a:p>
        </p:txBody>
      </p:sp>
      <p:sp>
        <p:nvSpPr>
          <p:cNvPr id="6" name="Slide Number Placeholder 5"/>
          <p:cNvSpPr>
            <a:spLocks noGrp="1"/>
          </p:cNvSpPr>
          <p:nvPr>
            <p:ph type="sldNum" sz="quarter" idx="12"/>
          </p:nvPr>
        </p:nvSpPr>
        <p:spPr/>
        <p:txBody>
          <a:bodyPr/>
          <a:lstStyle/>
          <a:p>
            <a:fld id="{9B82ACEA-57FC-4914-A405-F761535B887A}" type="slidenum">
              <a:rPr lang="en-US" smtClean="0"/>
              <a:pPr/>
              <a:t>31</a:t>
            </a:fld>
            <a:r>
              <a:rPr lang="en-US" smtClean="0"/>
              <a:t>/41</a:t>
            </a:r>
            <a:endParaRPr lang="en-US" dirty="0"/>
          </a:p>
        </p:txBody>
      </p:sp>
    </p:spTree>
    <p:extLst>
      <p:ext uri="{BB962C8B-B14F-4D97-AF65-F5344CB8AC3E}">
        <p14:creationId xmlns:p14="http://schemas.microsoft.com/office/powerpoint/2010/main" val="40393609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245" y="218941"/>
            <a:ext cx="10370355" cy="850005"/>
          </a:xfrm>
        </p:spPr>
        <p:txBody>
          <a:bodyPr/>
          <a:lstStyle/>
          <a:p>
            <a:pPr algn="ctr"/>
            <a:r>
              <a:rPr lang="en-US" sz="4800" dirty="0" err="1">
                <a:latin typeface="Arial" pitchFamily="34" charset="0"/>
                <a:cs typeface="Arial" pitchFamily="34" charset="0"/>
              </a:rPr>
              <a:t>Một</a:t>
            </a:r>
            <a:r>
              <a:rPr lang="en-US" sz="4800" dirty="0">
                <a:latin typeface="Arial" pitchFamily="34" charset="0"/>
                <a:cs typeface="Arial" pitchFamily="34" charset="0"/>
              </a:rPr>
              <a:t> </a:t>
            </a:r>
            <a:r>
              <a:rPr lang="en-US" sz="4800" dirty="0" err="1">
                <a:latin typeface="Arial" pitchFamily="34" charset="0"/>
                <a:cs typeface="Arial" pitchFamily="34" charset="0"/>
              </a:rPr>
              <a:t>số</a:t>
            </a:r>
            <a:r>
              <a:rPr lang="en-US" sz="4800" dirty="0">
                <a:latin typeface="Arial" pitchFamily="34" charset="0"/>
                <a:cs typeface="Arial" pitchFamily="34" charset="0"/>
              </a:rPr>
              <a:t> </a:t>
            </a:r>
            <a:r>
              <a:rPr lang="en-US" sz="4800" dirty="0" err="1">
                <a:latin typeface="Arial" pitchFamily="34" charset="0"/>
                <a:cs typeface="Arial" pitchFamily="34" charset="0"/>
              </a:rPr>
              <a:t>giao</a:t>
            </a:r>
            <a:r>
              <a:rPr lang="en-US" sz="4800" dirty="0">
                <a:latin typeface="Arial" pitchFamily="34" charset="0"/>
                <a:cs typeface="Arial" pitchFamily="34" charset="0"/>
              </a:rPr>
              <a:t> </a:t>
            </a:r>
            <a:r>
              <a:rPr lang="en-US" sz="4800" dirty="0" err="1">
                <a:latin typeface="Arial" pitchFamily="34" charset="0"/>
                <a:cs typeface="Arial" pitchFamily="34" charset="0"/>
              </a:rPr>
              <a:t>diện</a:t>
            </a:r>
            <a:r>
              <a:rPr lang="en-US" sz="4800" dirty="0">
                <a:latin typeface="Arial" pitchFamily="34" charset="0"/>
                <a:cs typeface="Arial" pitchFamily="34" charset="0"/>
              </a:rPr>
              <a:t> </a:t>
            </a:r>
            <a:r>
              <a:rPr lang="en-US" sz="4800" dirty="0" err="1">
                <a:latin typeface="Arial" pitchFamily="34" charset="0"/>
                <a:cs typeface="Arial" pitchFamily="34" charset="0"/>
              </a:rPr>
              <a:t>cơ</a:t>
            </a:r>
            <a:r>
              <a:rPr lang="en-US" sz="4800" dirty="0">
                <a:latin typeface="Arial" pitchFamily="34" charset="0"/>
                <a:cs typeface="Arial" pitchFamily="34" charset="0"/>
              </a:rPr>
              <a:t> </a:t>
            </a:r>
            <a:r>
              <a:rPr lang="en-US" sz="4800" dirty="0" err="1">
                <a:latin typeface="Arial" pitchFamily="34" charset="0"/>
                <a:cs typeface="Arial" pitchFamily="34" charset="0"/>
              </a:rPr>
              <a:t>bản</a:t>
            </a:r>
            <a:endParaRPr lang="en-US" dirty="0">
              <a:latin typeface="Arial" pitchFamily="34" charset="0"/>
              <a:cs typeface="Arial" pitchFamily="34" charset="0"/>
            </a:endParaRPr>
          </a:p>
        </p:txBody>
      </p:sp>
      <p:sp>
        <p:nvSpPr>
          <p:cNvPr id="3" name="Content Placeholder 2"/>
          <p:cNvSpPr>
            <a:spLocks noGrp="1"/>
          </p:cNvSpPr>
          <p:nvPr>
            <p:ph idx="1"/>
          </p:nvPr>
        </p:nvSpPr>
        <p:spPr>
          <a:xfrm>
            <a:off x="309093" y="1171977"/>
            <a:ext cx="10947042" cy="5686023"/>
          </a:xfrm>
        </p:spPr>
        <p:txBody>
          <a:bodyPr/>
          <a:lstStyle/>
          <a:p>
            <a:r>
              <a:rPr lang="en-US" sz="2400" dirty="0">
                <a:latin typeface="Arial" pitchFamily="34" charset="0"/>
                <a:cs typeface="Arial" pitchFamily="34" charset="0"/>
              </a:rPr>
              <a:t>Form </a:t>
            </a:r>
            <a:r>
              <a:rPr lang="en-US" sz="2400" dirty="0" err="1">
                <a:latin typeface="Arial" pitchFamily="34" charset="0"/>
                <a:cs typeface="Arial" pitchFamily="34" charset="0"/>
              </a:rPr>
              <a:t>Chức</a:t>
            </a:r>
            <a:r>
              <a:rPr lang="en-US" sz="2400" dirty="0">
                <a:latin typeface="Arial" pitchFamily="34" charset="0"/>
                <a:cs typeface="Arial" pitchFamily="34" charset="0"/>
              </a:rPr>
              <a:t> </a:t>
            </a:r>
            <a:r>
              <a:rPr lang="en-US" sz="2400" dirty="0" err="1" smtClean="0">
                <a:latin typeface="Arial" pitchFamily="34" charset="0"/>
                <a:cs typeface="Arial" pitchFamily="34" charset="0"/>
              </a:rPr>
              <a:t>năng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lập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lịch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chiếu</a:t>
            </a:r>
            <a:endParaRPr lang="en-US" sz="2400" dirty="0" smtClean="0">
              <a:latin typeface="Arial" pitchFamily="34" charset="0"/>
              <a:cs typeface="Arial" pitchFamily="34" charset="0"/>
            </a:endParaRPr>
          </a:p>
          <a:p>
            <a:pPr marL="114300" indent="0">
              <a:buNone/>
            </a:pPr>
            <a:endParaRPr lang="en-US" dirty="0">
              <a:latin typeface="Arial" pitchFamily="34" charset="0"/>
              <a:cs typeface="Arial" pitchFamily="34" charset="0"/>
            </a:endParaRPr>
          </a:p>
          <a:p>
            <a:pPr marL="114300" indent="0">
              <a:buNone/>
            </a:pPr>
            <a:endParaRPr lang="en-US" dirty="0">
              <a:latin typeface="Arial" pitchFamily="34" charset="0"/>
              <a:cs typeface="Arial" pitchFamily="34" charset="0"/>
            </a:endParaRPr>
          </a:p>
        </p:txBody>
      </p:sp>
      <p:pic>
        <p:nvPicPr>
          <p:cNvPr id="4098" name="Picture 2" descr="D:\DO AN\DATABASE\capture\laplichchie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2592" y="1815921"/>
            <a:ext cx="7186411" cy="4713668"/>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6"/>
          <p:cNvSpPr>
            <a:spLocks noGrp="1"/>
          </p:cNvSpPr>
          <p:nvPr>
            <p:ph type="dt" sz="half" idx="10"/>
          </p:nvPr>
        </p:nvSpPr>
        <p:spPr/>
        <p:txBody>
          <a:bodyPr/>
          <a:lstStyle/>
          <a:p>
            <a:fld id="{1192798F-6AEE-4717-9132-D3799616E286}" type="datetime1">
              <a:rPr lang="en-US" smtClean="0"/>
              <a:t>10/01/2017</a:t>
            </a:fld>
            <a:endParaRPr lang="vi-VN"/>
          </a:p>
        </p:txBody>
      </p:sp>
      <p:sp>
        <p:nvSpPr>
          <p:cNvPr id="6" name="Slide Number Placeholder 5"/>
          <p:cNvSpPr>
            <a:spLocks noGrp="1"/>
          </p:cNvSpPr>
          <p:nvPr>
            <p:ph type="sldNum" sz="quarter" idx="12"/>
          </p:nvPr>
        </p:nvSpPr>
        <p:spPr/>
        <p:txBody>
          <a:bodyPr/>
          <a:lstStyle/>
          <a:p>
            <a:fld id="{9B82ACEA-57FC-4914-A405-F761535B887A}" type="slidenum">
              <a:rPr lang="en-US" smtClean="0"/>
              <a:pPr/>
              <a:t>32</a:t>
            </a:fld>
            <a:r>
              <a:rPr lang="en-US" smtClean="0"/>
              <a:t>/41</a:t>
            </a:r>
            <a:endParaRPr lang="en-US" dirty="0"/>
          </a:p>
        </p:txBody>
      </p:sp>
    </p:spTree>
    <p:extLst>
      <p:ext uri="{BB962C8B-B14F-4D97-AF65-F5344CB8AC3E}">
        <p14:creationId xmlns:p14="http://schemas.microsoft.com/office/powerpoint/2010/main" val="22490838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160000" cy="953037"/>
          </a:xfrm>
        </p:spPr>
        <p:txBody>
          <a:bodyPr/>
          <a:lstStyle/>
          <a:p>
            <a:pPr algn="ctr"/>
            <a:r>
              <a:rPr lang="en-US" sz="4400" dirty="0" err="1">
                <a:latin typeface="Arial" pitchFamily="34" charset="0"/>
                <a:cs typeface="Arial" pitchFamily="34" charset="0"/>
              </a:rPr>
              <a:t>Một</a:t>
            </a:r>
            <a:r>
              <a:rPr lang="en-US" sz="4400" dirty="0">
                <a:latin typeface="Arial" pitchFamily="34" charset="0"/>
                <a:cs typeface="Arial" pitchFamily="34" charset="0"/>
              </a:rPr>
              <a:t> </a:t>
            </a:r>
            <a:r>
              <a:rPr lang="en-US" sz="4400" dirty="0" err="1">
                <a:latin typeface="Arial" pitchFamily="34" charset="0"/>
                <a:cs typeface="Arial" pitchFamily="34" charset="0"/>
              </a:rPr>
              <a:t>số</a:t>
            </a:r>
            <a:r>
              <a:rPr lang="en-US" sz="4400" dirty="0">
                <a:latin typeface="Arial" pitchFamily="34" charset="0"/>
                <a:cs typeface="Arial" pitchFamily="34" charset="0"/>
              </a:rPr>
              <a:t> </a:t>
            </a:r>
            <a:r>
              <a:rPr lang="en-US" sz="4400" dirty="0" err="1">
                <a:latin typeface="Arial" pitchFamily="34" charset="0"/>
                <a:cs typeface="Arial" pitchFamily="34" charset="0"/>
              </a:rPr>
              <a:t>giao</a:t>
            </a:r>
            <a:r>
              <a:rPr lang="en-US" sz="4400" dirty="0">
                <a:latin typeface="Arial" pitchFamily="34" charset="0"/>
                <a:cs typeface="Arial" pitchFamily="34" charset="0"/>
              </a:rPr>
              <a:t> </a:t>
            </a:r>
            <a:r>
              <a:rPr lang="en-US" sz="4400" dirty="0" err="1">
                <a:latin typeface="Arial" pitchFamily="34" charset="0"/>
                <a:cs typeface="Arial" pitchFamily="34" charset="0"/>
              </a:rPr>
              <a:t>diện</a:t>
            </a:r>
            <a:r>
              <a:rPr lang="en-US" sz="4400" dirty="0">
                <a:latin typeface="Arial" pitchFamily="34" charset="0"/>
                <a:cs typeface="Arial" pitchFamily="34" charset="0"/>
              </a:rPr>
              <a:t> </a:t>
            </a:r>
            <a:r>
              <a:rPr lang="en-US" sz="4400" dirty="0" err="1">
                <a:latin typeface="Arial" pitchFamily="34" charset="0"/>
                <a:cs typeface="Arial" pitchFamily="34" charset="0"/>
              </a:rPr>
              <a:t>cơ</a:t>
            </a:r>
            <a:r>
              <a:rPr lang="en-US" sz="4400" dirty="0">
                <a:latin typeface="Arial" pitchFamily="34" charset="0"/>
                <a:cs typeface="Arial" pitchFamily="34" charset="0"/>
              </a:rPr>
              <a:t> </a:t>
            </a:r>
            <a:r>
              <a:rPr lang="en-US" sz="4400" dirty="0" err="1">
                <a:latin typeface="Arial" pitchFamily="34" charset="0"/>
                <a:cs typeface="Arial" pitchFamily="34" charset="0"/>
              </a:rPr>
              <a:t>bản</a:t>
            </a:r>
            <a:endParaRPr lang="en-US" dirty="0">
              <a:latin typeface="Arial" pitchFamily="34" charset="0"/>
              <a:cs typeface="Arial" pitchFamily="34" charset="0"/>
            </a:endParaRPr>
          </a:p>
        </p:txBody>
      </p:sp>
      <p:sp>
        <p:nvSpPr>
          <p:cNvPr id="3" name="Content Placeholder 2"/>
          <p:cNvSpPr>
            <a:spLocks noGrp="1"/>
          </p:cNvSpPr>
          <p:nvPr>
            <p:ph idx="1"/>
          </p:nvPr>
        </p:nvSpPr>
        <p:spPr>
          <a:xfrm>
            <a:off x="128789" y="901521"/>
            <a:ext cx="11101588" cy="5956479"/>
          </a:xfrm>
        </p:spPr>
        <p:txBody>
          <a:bodyPr/>
          <a:lstStyle/>
          <a:p>
            <a:r>
              <a:rPr lang="en-US" sz="2400" dirty="0">
                <a:latin typeface="Arial" pitchFamily="34" charset="0"/>
                <a:cs typeface="Arial" pitchFamily="34" charset="0"/>
              </a:rPr>
              <a:t>Form </a:t>
            </a:r>
            <a:r>
              <a:rPr lang="en-US" sz="2400" dirty="0" err="1">
                <a:latin typeface="Arial" pitchFamily="34" charset="0"/>
                <a:cs typeface="Arial" pitchFamily="34" charset="0"/>
              </a:rPr>
              <a:t>Chức</a:t>
            </a:r>
            <a:r>
              <a:rPr lang="en-US" sz="2400" dirty="0">
                <a:latin typeface="Arial" pitchFamily="34" charset="0"/>
                <a:cs typeface="Arial" pitchFamily="34" charset="0"/>
              </a:rPr>
              <a:t> </a:t>
            </a:r>
            <a:r>
              <a:rPr lang="en-US" sz="2400" dirty="0" err="1">
                <a:latin typeface="Arial" pitchFamily="34" charset="0"/>
                <a:cs typeface="Arial" pitchFamily="34" charset="0"/>
              </a:rPr>
              <a:t>năng</a:t>
            </a:r>
            <a:r>
              <a:rPr lang="en-US" sz="2400" dirty="0">
                <a:latin typeface="Arial" pitchFamily="34" charset="0"/>
                <a:cs typeface="Arial" pitchFamily="34" charset="0"/>
              </a:rPr>
              <a:t> </a:t>
            </a:r>
            <a:r>
              <a:rPr lang="en-US" sz="2400" dirty="0" err="1">
                <a:latin typeface="Arial" pitchFamily="34" charset="0"/>
                <a:cs typeface="Arial" pitchFamily="34" charset="0"/>
              </a:rPr>
              <a:t>tìm</a:t>
            </a:r>
            <a:r>
              <a:rPr lang="en-US" sz="2400" dirty="0">
                <a:latin typeface="Arial" pitchFamily="34" charset="0"/>
                <a:cs typeface="Arial" pitchFamily="34" charset="0"/>
              </a:rPr>
              <a:t> </a:t>
            </a:r>
            <a:r>
              <a:rPr lang="en-US" sz="2400" dirty="0" err="1" smtClean="0">
                <a:latin typeface="Arial" pitchFamily="34" charset="0"/>
                <a:cs typeface="Arial" pitchFamily="34" charset="0"/>
              </a:rPr>
              <a:t>kiếm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lịch</a:t>
            </a:r>
            <a:r>
              <a:rPr lang="en-US" sz="2400" dirty="0" smtClean="0">
                <a:latin typeface="Arial" pitchFamily="34" charset="0"/>
                <a:cs typeface="Arial" pitchFamily="34" charset="0"/>
              </a:rPr>
              <a:t> </a:t>
            </a:r>
            <a:r>
              <a:rPr lang="en-US" sz="2400" dirty="0" err="1">
                <a:latin typeface="Arial" pitchFamily="34" charset="0"/>
                <a:cs typeface="Arial" pitchFamily="34" charset="0"/>
              </a:rPr>
              <a:t>chiếu</a:t>
            </a:r>
            <a:endParaRPr lang="en-US" sz="2400" dirty="0">
              <a:latin typeface="Arial" pitchFamily="34" charset="0"/>
              <a:cs typeface="Arial" pitchFamily="34" charset="0"/>
            </a:endParaRPr>
          </a:p>
          <a:p>
            <a:endParaRPr lang="en-US" dirty="0">
              <a:latin typeface="Arial" pitchFamily="34" charset="0"/>
              <a:cs typeface="Arial" pitchFamily="34" charset="0"/>
            </a:endParaRPr>
          </a:p>
        </p:txBody>
      </p:sp>
      <p:pic>
        <p:nvPicPr>
          <p:cNvPr id="5122" name="Picture 2" descr="D:\DO AN\DATABASE\capture\TKlichchie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61" y="1854558"/>
            <a:ext cx="6555345" cy="455134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6"/>
          <p:cNvSpPr>
            <a:spLocks noGrp="1"/>
          </p:cNvSpPr>
          <p:nvPr>
            <p:ph type="dt" sz="half" idx="10"/>
          </p:nvPr>
        </p:nvSpPr>
        <p:spPr/>
        <p:txBody>
          <a:bodyPr/>
          <a:lstStyle/>
          <a:p>
            <a:fld id="{C5AAA7BB-EADC-4E31-BB7E-9C543D039975}" type="datetime1">
              <a:rPr lang="en-US" smtClean="0"/>
              <a:t>10/01/2017</a:t>
            </a:fld>
            <a:endParaRPr lang="vi-VN"/>
          </a:p>
        </p:txBody>
      </p:sp>
      <p:sp>
        <p:nvSpPr>
          <p:cNvPr id="6" name="Slide Number Placeholder 5"/>
          <p:cNvSpPr>
            <a:spLocks noGrp="1"/>
          </p:cNvSpPr>
          <p:nvPr>
            <p:ph type="sldNum" sz="quarter" idx="12"/>
          </p:nvPr>
        </p:nvSpPr>
        <p:spPr/>
        <p:txBody>
          <a:bodyPr/>
          <a:lstStyle/>
          <a:p>
            <a:fld id="{9B82ACEA-57FC-4914-A405-F761535B887A}" type="slidenum">
              <a:rPr lang="en-US" smtClean="0"/>
              <a:pPr/>
              <a:t>33</a:t>
            </a:fld>
            <a:r>
              <a:rPr lang="en-US" smtClean="0"/>
              <a:t>/41</a:t>
            </a:r>
            <a:endParaRPr lang="en-US" dirty="0"/>
          </a:p>
        </p:txBody>
      </p:sp>
    </p:spTree>
    <p:extLst>
      <p:ext uri="{BB962C8B-B14F-4D97-AF65-F5344CB8AC3E}">
        <p14:creationId xmlns:p14="http://schemas.microsoft.com/office/powerpoint/2010/main" val="2570248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4334"/>
            <a:ext cx="10160000" cy="961734"/>
          </a:xfrm>
        </p:spPr>
        <p:txBody>
          <a:bodyPr/>
          <a:lstStyle/>
          <a:p>
            <a:pPr algn="ctr"/>
            <a:r>
              <a:rPr lang="en-US" sz="4400" dirty="0" err="1" smtClean="0">
                <a:latin typeface="Arial" pitchFamily="34" charset="0"/>
                <a:cs typeface="Arial" pitchFamily="34" charset="0"/>
              </a:rPr>
              <a:t>Một</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số</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giao</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diện</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cơ</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bản</a:t>
            </a:r>
            <a:endParaRPr lang="en-US" sz="4400" dirty="0">
              <a:latin typeface="Arial" pitchFamily="34" charset="0"/>
              <a:cs typeface="Arial" pitchFamily="34" charset="0"/>
            </a:endParaRPr>
          </a:p>
        </p:txBody>
      </p:sp>
      <p:sp>
        <p:nvSpPr>
          <p:cNvPr id="3" name="Content Placeholder 2"/>
          <p:cNvSpPr>
            <a:spLocks noGrp="1"/>
          </p:cNvSpPr>
          <p:nvPr>
            <p:ph idx="1"/>
          </p:nvPr>
        </p:nvSpPr>
        <p:spPr>
          <a:xfrm>
            <a:off x="1" y="1004552"/>
            <a:ext cx="11307650" cy="5853448"/>
          </a:xfrm>
        </p:spPr>
        <p:txBody>
          <a:bodyPr>
            <a:normAutofit/>
          </a:bodyPr>
          <a:lstStyle/>
          <a:p>
            <a:r>
              <a:rPr lang="en-US" sz="2400" dirty="0" smtClean="0">
                <a:latin typeface="Arial" pitchFamily="34" charset="0"/>
                <a:cs typeface="Arial" pitchFamily="34" charset="0"/>
              </a:rPr>
              <a:t>Form </a:t>
            </a:r>
            <a:r>
              <a:rPr lang="en-US" sz="2400" dirty="0" err="1" smtClean="0">
                <a:latin typeface="Arial" pitchFamily="34" charset="0"/>
                <a:cs typeface="Arial" pitchFamily="34" charset="0"/>
              </a:rPr>
              <a:t>Chức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Danh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viên</a:t>
            </a:r>
            <a:endParaRPr lang="en-US" sz="2400" dirty="0" smtClean="0">
              <a:latin typeface="Arial" pitchFamily="34" charset="0"/>
              <a:cs typeface="Arial" pitchFamily="34"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039" y="1661375"/>
            <a:ext cx="8358389" cy="491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Date Placeholder 7"/>
          <p:cNvSpPr>
            <a:spLocks noGrp="1"/>
          </p:cNvSpPr>
          <p:nvPr>
            <p:ph type="dt" sz="half" idx="10"/>
          </p:nvPr>
        </p:nvSpPr>
        <p:spPr/>
        <p:txBody>
          <a:bodyPr/>
          <a:lstStyle/>
          <a:p>
            <a:fld id="{15CFEC04-FEDC-42ED-832B-EF58D31F0A31}" type="datetime1">
              <a:rPr lang="en-US" smtClean="0"/>
              <a:t>10/01/2017</a:t>
            </a:fld>
            <a:endParaRPr lang="vi-VN"/>
          </a:p>
        </p:txBody>
      </p:sp>
      <p:sp>
        <p:nvSpPr>
          <p:cNvPr id="7" name="Slide Number Placeholder 6"/>
          <p:cNvSpPr>
            <a:spLocks noGrp="1"/>
          </p:cNvSpPr>
          <p:nvPr>
            <p:ph type="sldNum" sz="quarter" idx="12"/>
          </p:nvPr>
        </p:nvSpPr>
        <p:spPr/>
        <p:txBody>
          <a:bodyPr/>
          <a:lstStyle/>
          <a:p>
            <a:fld id="{9B82ACEA-57FC-4914-A405-F761535B887A}" type="slidenum">
              <a:rPr lang="en-US" smtClean="0"/>
              <a:pPr/>
              <a:t>34</a:t>
            </a:fld>
            <a:r>
              <a:rPr lang="en-US" smtClean="0"/>
              <a:t>/41</a:t>
            </a:r>
            <a:endParaRPr lang="en-US" dirty="0"/>
          </a:p>
        </p:txBody>
      </p:sp>
    </p:spTree>
    <p:extLst>
      <p:ext uri="{BB962C8B-B14F-4D97-AF65-F5344CB8AC3E}">
        <p14:creationId xmlns:p14="http://schemas.microsoft.com/office/powerpoint/2010/main" val="38989220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
            <a:ext cx="10160000" cy="888642"/>
          </a:xfrm>
        </p:spPr>
        <p:txBody>
          <a:bodyPr/>
          <a:lstStyle/>
          <a:p>
            <a:pPr algn="ctr"/>
            <a:r>
              <a:rPr lang="en-US" sz="4800" dirty="0" err="1">
                <a:latin typeface="Arial" pitchFamily="34" charset="0"/>
                <a:cs typeface="Arial" pitchFamily="34" charset="0"/>
              </a:rPr>
              <a:t>Một</a:t>
            </a:r>
            <a:r>
              <a:rPr lang="en-US" sz="4800" dirty="0">
                <a:latin typeface="Arial" pitchFamily="34" charset="0"/>
                <a:cs typeface="Arial" pitchFamily="34" charset="0"/>
              </a:rPr>
              <a:t> </a:t>
            </a:r>
            <a:r>
              <a:rPr lang="en-US" sz="4800" dirty="0" err="1">
                <a:latin typeface="Arial" pitchFamily="34" charset="0"/>
                <a:cs typeface="Arial" pitchFamily="34" charset="0"/>
              </a:rPr>
              <a:t>số</a:t>
            </a:r>
            <a:r>
              <a:rPr lang="en-US" sz="4800" dirty="0">
                <a:latin typeface="Arial" pitchFamily="34" charset="0"/>
                <a:cs typeface="Arial" pitchFamily="34" charset="0"/>
              </a:rPr>
              <a:t> </a:t>
            </a:r>
            <a:r>
              <a:rPr lang="en-US" sz="4800" dirty="0" err="1">
                <a:latin typeface="Arial" pitchFamily="34" charset="0"/>
                <a:cs typeface="Arial" pitchFamily="34" charset="0"/>
              </a:rPr>
              <a:t>giao</a:t>
            </a:r>
            <a:r>
              <a:rPr lang="en-US" sz="4800" dirty="0">
                <a:latin typeface="Arial" pitchFamily="34" charset="0"/>
                <a:cs typeface="Arial" pitchFamily="34" charset="0"/>
              </a:rPr>
              <a:t> </a:t>
            </a:r>
            <a:r>
              <a:rPr lang="en-US" sz="4800" dirty="0" err="1">
                <a:latin typeface="Arial" pitchFamily="34" charset="0"/>
                <a:cs typeface="Arial" pitchFamily="34" charset="0"/>
              </a:rPr>
              <a:t>diện</a:t>
            </a:r>
            <a:r>
              <a:rPr lang="en-US" sz="4800" dirty="0">
                <a:latin typeface="Arial" pitchFamily="34" charset="0"/>
                <a:cs typeface="Arial" pitchFamily="34" charset="0"/>
              </a:rPr>
              <a:t> </a:t>
            </a:r>
            <a:r>
              <a:rPr lang="en-US" sz="4800" dirty="0" err="1">
                <a:latin typeface="Arial" pitchFamily="34" charset="0"/>
                <a:cs typeface="Arial" pitchFamily="34" charset="0"/>
              </a:rPr>
              <a:t>cơ</a:t>
            </a:r>
            <a:r>
              <a:rPr lang="en-US" sz="4800" dirty="0">
                <a:latin typeface="Arial" pitchFamily="34" charset="0"/>
                <a:cs typeface="Arial" pitchFamily="34" charset="0"/>
              </a:rPr>
              <a:t> </a:t>
            </a:r>
            <a:r>
              <a:rPr lang="en-US" sz="4800" dirty="0" err="1">
                <a:latin typeface="Arial" pitchFamily="34" charset="0"/>
                <a:cs typeface="Arial" pitchFamily="34" charset="0"/>
              </a:rPr>
              <a:t>bản</a:t>
            </a:r>
            <a:endParaRPr lang="en-US" dirty="0">
              <a:latin typeface="Arial" pitchFamily="34" charset="0"/>
              <a:cs typeface="Arial" pitchFamily="34" charset="0"/>
            </a:endParaRPr>
          </a:p>
        </p:txBody>
      </p:sp>
      <p:sp>
        <p:nvSpPr>
          <p:cNvPr id="3" name="Content Placeholder 2"/>
          <p:cNvSpPr>
            <a:spLocks noGrp="1"/>
          </p:cNvSpPr>
          <p:nvPr>
            <p:ph idx="1"/>
          </p:nvPr>
        </p:nvSpPr>
        <p:spPr>
          <a:xfrm>
            <a:off x="0" y="927279"/>
            <a:ext cx="11256135" cy="5930721"/>
          </a:xfrm>
        </p:spPr>
        <p:txBody>
          <a:bodyPr/>
          <a:lstStyle/>
          <a:p>
            <a:r>
              <a:rPr lang="en-US" sz="2400" dirty="0">
                <a:latin typeface="Arial" pitchFamily="34" charset="0"/>
                <a:cs typeface="Arial" pitchFamily="34" charset="0"/>
              </a:rPr>
              <a:t>Form </a:t>
            </a:r>
            <a:r>
              <a:rPr lang="en-US" sz="2400" dirty="0" err="1">
                <a:latin typeface="Arial" pitchFamily="34" charset="0"/>
                <a:cs typeface="Arial" pitchFamily="34" charset="0"/>
              </a:rPr>
              <a:t>Chức</a:t>
            </a:r>
            <a:r>
              <a:rPr lang="en-US" sz="2400" dirty="0">
                <a:latin typeface="Arial" pitchFamily="34" charset="0"/>
                <a:cs typeface="Arial" pitchFamily="34" charset="0"/>
              </a:rPr>
              <a:t> </a:t>
            </a:r>
            <a:r>
              <a:rPr lang="en-US" sz="2400" dirty="0" err="1">
                <a:latin typeface="Arial" pitchFamily="34" charset="0"/>
                <a:cs typeface="Arial" pitchFamily="34" charset="0"/>
              </a:rPr>
              <a:t>năng</a:t>
            </a:r>
            <a:r>
              <a:rPr lang="en-US" sz="2400" dirty="0">
                <a:latin typeface="Arial" pitchFamily="34" charset="0"/>
                <a:cs typeface="Arial" pitchFamily="34" charset="0"/>
              </a:rPr>
              <a:t> </a:t>
            </a:r>
            <a:r>
              <a:rPr lang="en-US" sz="2400" dirty="0" err="1" smtClean="0">
                <a:latin typeface="Arial" pitchFamily="34" charset="0"/>
                <a:cs typeface="Arial" pitchFamily="34" charset="0"/>
              </a:rPr>
              <a:t>cập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nhật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phòng</a:t>
            </a:r>
            <a:r>
              <a:rPr lang="en-US" sz="2400" dirty="0" smtClean="0">
                <a:latin typeface="Arial" pitchFamily="34" charset="0"/>
                <a:cs typeface="Arial" pitchFamily="34" charset="0"/>
              </a:rPr>
              <a:t> ban</a:t>
            </a:r>
          </a:p>
          <a:p>
            <a:pPr marL="114300" indent="0">
              <a:buNone/>
            </a:pPr>
            <a:endParaRPr lang="en-US" dirty="0">
              <a:latin typeface="Arial" pitchFamily="34" charset="0"/>
              <a:cs typeface="Arial" pitchFamily="34" charset="0"/>
            </a:endParaRPr>
          </a:p>
          <a:p>
            <a:endParaRPr lang="en-US" dirty="0">
              <a:latin typeface="Arial" pitchFamily="34" charset="0"/>
              <a:cs typeface="Arial" pitchFamily="34" charset="0"/>
            </a:endParaRPr>
          </a:p>
        </p:txBody>
      </p:sp>
      <p:pic>
        <p:nvPicPr>
          <p:cNvPr id="6146" name="Picture 2" descr="D:\DO AN\DATABASE\capture\Phongba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746" y="2105026"/>
            <a:ext cx="6272011" cy="4514716"/>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6"/>
          <p:cNvSpPr>
            <a:spLocks noGrp="1"/>
          </p:cNvSpPr>
          <p:nvPr>
            <p:ph type="dt" sz="half" idx="10"/>
          </p:nvPr>
        </p:nvSpPr>
        <p:spPr/>
        <p:txBody>
          <a:bodyPr/>
          <a:lstStyle/>
          <a:p>
            <a:fld id="{D642AE0F-4514-4707-9C15-60385AC99B72}" type="datetime1">
              <a:rPr lang="en-US" smtClean="0"/>
              <a:t>10/01/2017</a:t>
            </a:fld>
            <a:endParaRPr lang="vi-VN"/>
          </a:p>
        </p:txBody>
      </p:sp>
      <p:sp>
        <p:nvSpPr>
          <p:cNvPr id="6" name="Slide Number Placeholder 5"/>
          <p:cNvSpPr>
            <a:spLocks noGrp="1"/>
          </p:cNvSpPr>
          <p:nvPr>
            <p:ph type="sldNum" sz="quarter" idx="12"/>
          </p:nvPr>
        </p:nvSpPr>
        <p:spPr/>
        <p:txBody>
          <a:bodyPr/>
          <a:lstStyle/>
          <a:p>
            <a:fld id="{9B82ACEA-57FC-4914-A405-F761535B887A}" type="slidenum">
              <a:rPr lang="en-US" smtClean="0"/>
              <a:pPr/>
              <a:t>35</a:t>
            </a:fld>
            <a:r>
              <a:rPr lang="en-US" smtClean="0"/>
              <a:t>/41</a:t>
            </a:r>
            <a:endParaRPr lang="en-US" dirty="0"/>
          </a:p>
        </p:txBody>
      </p:sp>
    </p:spTree>
    <p:extLst>
      <p:ext uri="{BB962C8B-B14F-4D97-AF65-F5344CB8AC3E}">
        <p14:creationId xmlns:p14="http://schemas.microsoft.com/office/powerpoint/2010/main" val="22075431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
            <a:ext cx="10160000" cy="901521"/>
          </a:xfrm>
        </p:spPr>
        <p:txBody>
          <a:bodyPr/>
          <a:lstStyle/>
          <a:p>
            <a:pPr algn="ctr"/>
            <a:r>
              <a:rPr lang="en-US" sz="4400" dirty="0" err="1">
                <a:latin typeface="Arial" pitchFamily="34" charset="0"/>
                <a:cs typeface="Arial" pitchFamily="34" charset="0"/>
              </a:rPr>
              <a:t>Một</a:t>
            </a:r>
            <a:r>
              <a:rPr lang="en-US" sz="4400" dirty="0">
                <a:latin typeface="Arial" pitchFamily="34" charset="0"/>
                <a:cs typeface="Arial" pitchFamily="34" charset="0"/>
              </a:rPr>
              <a:t> </a:t>
            </a:r>
            <a:r>
              <a:rPr lang="en-US" sz="4400" dirty="0" err="1">
                <a:latin typeface="Arial" pitchFamily="34" charset="0"/>
                <a:cs typeface="Arial" pitchFamily="34" charset="0"/>
              </a:rPr>
              <a:t>số</a:t>
            </a:r>
            <a:r>
              <a:rPr lang="en-US" sz="4400" dirty="0">
                <a:latin typeface="Arial" pitchFamily="34" charset="0"/>
                <a:cs typeface="Arial" pitchFamily="34" charset="0"/>
              </a:rPr>
              <a:t> </a:t>
            </a:r>
            <a:r>
              <a:rPr lang="en-US" sz="4400" dirty="0" err="1">
                <a:latin typeface="Arial" pitchFamily="34" charset="0"/>
                <a:cs typeface="Arial" pitchFamily="34" charset="0"/>
              </a:rPr>
              <a:t>giao</a:t>
            </a:r>
            <a:r>
              <a:rPr lang="en-US" sz="4400" dirty="0">
                <a:latin typeface="Arial" pitchFamily="34" charset="0"/>
                <a:cs typeface="Arial" pitchFamily="34" charset="0"/>
              </a:rPr>
              <a:t> </a:t>
            </a:r>
            <a:r>
              <a:rPr lang="en-US" sz="4400" dirty="0" err="1">
                <a:latin typeface="Arial" pitchFamily="34" charset="0"/>
                <a:cs typeface="Arial" pitchFamily="34" charset="0"/>
              </a:rPr>
              <a:t>diện</a:t>
            </a:r>
            <a:r>
              <a:rPr lang="en-US" sz="4400" dirty="0">
                <a:latin typeface="Arial" pitchFamily="34" charset="0"/>
                <a:cs typeface="Arial" pitchFamily="34" charset="0"/>
              </a:rPr>
              <a:t> </a:t>
            </a:r>
            <a:r>
              <a:rPr lang="en-US" sz="4400" dirty="0" err="1">
                <a:latin typeface="Arial" pitchFamily="34" charset="0"/>
                <a:cs typeface="Arial" pitchFamily="34" charset="0"/>
              </a:rPr>
              <a:t>cơ</a:t>
            </a:r>
            <a:r>
              <a:rPr lang="en-US" sz="4400" dirty="0">
                <a:latin typeface="Arial" pitchFamily="34" charset="0"/>
                <a:cs typeface="Arial" pitchFamily="34" charset="0"/>
              </a:rPr>
              <a:t> </a:t>
            </a:r>
            <a:r>
              <a:rPr lang="en-US" sz="4400" dirty="0" err="1">
                <a:latin typeface="Arial" pitchFamily="34" charset="0"/>
                <a:cs typeface="Arial" pitchFamily="34" charset="0"/>
              </a:rPr>
              <a:t>bản</a:t>
            </a:r>
            <a:endParaRPr lang="en-US" dirty="0">
              <a:latin typeface="Arial" pitchFamily="34" charset="0"/>
              <a:cs typeface="Arial" pitchFamily="34" charset="0"/>
            </a:endParaRPr>
          </a:p>
        </p:txBody>
      </p:sp>
      <p:sp>
        <p:nvSpPr>
          <p:cNvPr id="3" name="Content Placeholder 2"/>
          <p:cNvSpPr>
            <a:spLocks noGrp="1"/>
          </p:cNvSpPr>
          <p:nvPr>
            <p:ph idx="1"/>
          </p:nvPr>
        </p:nvSpPr>
        <p:spPr>
          <a:xfrm>
            <a:off x="0" y="901521"/>
            <a:ext cx="11230377" cy="5956479"/>
          </a:xfrm>
        </p:spPr>
        <p:txBody>
          <a:bodyPr/>
          <a:lstStyle/>
          <a:p>
            <a:r>
              <a:rPr lang="en-US" sz="2400" dirty="0">
                <a:latin typeface="Arial" pitchFamily="34" charset="0"/>
                <a:cs typeface="Arial" pitchFamily="34" charset="0"/>
              </a:rPr>
              <a:t>Form </a:t>
            </a:r>
            <a:r>
              <a:rPr lang="en-US" sz="2400" dirty="0" err="1">
                <a:latin typeface="Arial" pitchFamily="34" charset="0"/>
                <a:cs typeface="Arial" pitchFamily="34" charset="0"/>
              </a:rPr>
              <a:t>Chức</a:t>
            </a:r>
            <a:r>
              <a:rPr lang="en-US" sz="2400" dirty="0">
                <a:latin typeface="Arial" pitchFamily="34" charset="0"/>
                <a:cs typeface="Arial" pitchFamily="34" charset="0"/>
              </a:rPr>
              <a:t> </a:t>
            </a:r>
            <a:r>
              <a:rPr lang="en-US" sz="2400" dirty="0" err="1">
                <a:latin typeface="Arial" pitchFamily="34" charset="0"/>
                <a:cs typeface="Arial" pitchFamily="34" charset="0"/>
              </a:rPr>
              <a:t>năng</a:t>
            </a:r>
            <a:r>
              <a:rPr lang="en-US" sz="2400" dirty="0">
                <a:latin typeface="Arial" pitchFamily="34" charset="0"/>
                <a:cs typeface="Arial" pitchFamily="34" charset="0"/>
              </a:rPr>
              <a:t> </a:t>
            </a:r>
            <a:r>
              <a:rPr lang="en-US" sz="2400" dirty="0" err="1">
                <a:latin typeface="Arial" pitchFamily="34" charset="0"/>
                <a:cs typeface="Arial" pitchFamily="34" charset="0"/>
              </a:rPr>
              <a:t>cập</a:t>
            </a:r>
            <a:r>
              <a:rPr lang="en-US" sz="2400" dirty="0">
                <a:latin typeface="Arial" pitchFamily="34" charset="0"/>
                <a:cs typeface="Arial" pitchFamily="34" charset="0"/>
              </a:rPr>
              <a:t> </a:t>
            </a:r>
            <a:r>
              <a:rPr lang="en-US" sz="2400" dirty="0" err="1">
                <a:latin typeface="Arial" pitchFamily="34" charset="0"/>
                <a:cs typeface="Arial" pitchFamily="34" charset="0"/>
              </a:rPr>
              <a:t>nhật</a:t>
            </a:r>
            <a:r>
              <a:rPr lang="en-US" sz="2400" dirty="0">
                <a:latin typeface="Arial" pitchFamily="34" charset="0"/>
                <a:cs typeface="Arial" pitchFamily="34" charset="0"/>
              </a:rPr>
              <a:t> </a:t>
            </a:r>
            <a:r>
              <a:rPr lang="en-US" sz="2400" dirty="0" err="1" smtClean="0">
                <a:latin typeface="Arial" pitchFamily="34" charset="0"/>
                <a:cs typeface="Arial" pitchFamily="34" charset="0"/>
              </a:rPr>
              <a:t>chức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vụ</a:t>
            </a:r>
            <a:endParaRPr lang="en-US" sz="2400" dirty="0" smtClean="0">
              <a:latin typeface="Arial" pitchFamily="34" charset="0"/>
              <a:cs typeface="Arial" pitchFamily="34" charset="0"/>
            </a:endParaRPr>
          </a:p>
          <a:p>
            <a:endParaRPr lang="en-US" dirty="0">
              <a:latin typeface="Arial" pitchFamily="34" charset="0"/>
              <a:cs typeface="Arial" pitchFamily="34" charset="0"/>
            </a:endParaRPr>
          </a:p>
        </p:txBody>
      </p:sp>
      <p:pic>
        <p:nvPicPr>
          <p:cNvPr id="7170" name="Picture 2" descr="D:\DO AN\DATABASE\capture\Chucv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6837" y="1803039"/>
            <a:ext cx="5306095" cy="4571999"/>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6"/>
          <p:cNvSpPr>
            <a:spLocks noGrp="1"/>
          </p:cNvSpPr>
          <p:nvPr>
            <p:ph type="dt" sz="half" idx="10"/>
          </p:nvPr>
        </p:nvSpPr>
        <p:spPr/>
        <p:txBody>
          <a:bodyPr/>
          <a:lstStyle/>
          <a:p>
            <a:fld id="{EF21ABB3-EA88-4C45-825B-4338385DADB4}" type="datetime1">
              <a:rPr lang="en-US" smtClean="0"/>
              <a:t>10/01/2017</a:t>
            </a:fld>
            <a:endParaRPr lang="vi-VN"/>
          </a:p>
        </p:txBody>
      </p:sp>
      <p:sp>
        <p:nvSpPr>
          <p:cNvPr id="6" name="Slide Number Placeholder 5"/>
          <p:cNvSpPr>
            <a:spLocks noGrp="1"/>
          </p:cNvSpPr>
          <p:nvPr>
            <p:ph type="sldNum" sz="quarter" idx="12"/>
          </p:nvPr>
        </p:nvSpPr>
        <p:spPr/>
        <p:txBody>
          <a:bodyPr/>
          <a:lstStyle/>
          <a:p>
            <a:fld id="{9B82ACEA-57FC-4914-A405-F761535B887A}" type="slidenum">
              <a:rPr lang="en-US" smtClean="0"/>
              <a:pPr/>
              <a:t>36</a:t>
            </a:fld>
            <a:r>
              <a:rPr lang="en-US" smtClean="0"/>
              <a:t>/41</a:t>
            </a:r>
            <a:endParaRPr lang="en-US" dirty="0"/>
          </a:p>
        </p:txBody>
      </p:sp>
    </p:spTree>
    <p:extLst>
      <p:ext uri="{BB962C8B-B14F-4D97-AF65-F5344CB8AC3E}">
        <p14:creationId xmlns:p14="http://schemas.microsoft.com/office/powerpoint/2010/main" val="35325168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160000" cy="1120462"/>
          </a:xfrm>
        </p:spPr>
        <p:txBody>
          <a:bodyPr/>
          <a:lstStyle/>
          <a:p>
            <a:pPr algn="ctr"/>
            <a:r>
              <a:rPr lang="en-US" sz="4800" dirty="0" err="1">
                <a:latin typeface="Arial" pitchFamily="34" charset="0"/>
                <a:cs typeface="Arial" pitchFamily="34" charset="0"/>
              </a:rPr>
              <a:t>Một</a:t>
            </a:r>
            <a:r>
              <a:rPr lang="en-US" sz="4800" dirty="0">
                <a:latin typeface="Arial" pitchFamily="34" charset="0"/>
                <a:cs typeface="Arial" pitchFamily="34" charset="0"/>
              </a:rPr>
              <a:t> </a:t>
            </a:r>
            <a:r>
              <a:rPr lang="en-US" sz="4800" dirty="0" err="1">
                <a:latin typeface="Arial" pitchFamily="34" charset="0"/>
                <a:cs typeface="Arial" pitchFamily="34" charset="0"/>
              </a:rPr>
              <a:t>số</a:t>
            </a:r>
            <a:r>
              <a:rPr lang="en-US" sz="4800" dirty="0">
                <a:latin typeface="Arial" pitchFamily="34" charset="0"/>
                <a:cs typeface="Arial" pitchFamily="34" charset="0"/>
              </a:rPr>
              <a:t> </a:t>
            </a:r>
            <a:r>
              <a:rPr lang="en-US" sz="4800" dirty="0" err="1">
                <a:latin typeface="Arial" pitchFamily="34" charset="0"/>
                <a:cs typeface="Arial" pitchFamily="34" charset="0"/>
              </a:rPr>
              <a:t>giao</a:t>
            </a:r>
            <a:r>
              <a:rPr lang="en-US" sz="4800" dirty="0">
                <a:latin typeface="Arial" pitchFamily="34" charset="0"/>
                <a:cs typeface="Arial" pitchFamily="34" charset="0"/>
              </a:rPr>
              <a:t> </a:t>
            </a:r>
            <a:r>
              <a:rPr lang="en-US" sz="4800" dirty="0" err="1">
                <a:latin typeface="Arial" pitchFamily="34" charset="0"/>
                <a:cs typeface="Arial" pitchFamily="34" charset="0"/>
              </a:rPr>
              <a:t>diện</a:t>
            </a:r>
            <a:r>
              <a:rPr lang="en-US" sz="4800" dirty="0">
                <a:latin typeface="Arial" pitchFamily="34" charset="0"/>
                <a:cs typeface="Arial" pitchFamily="34" charset="0"/>
              </a:rPr>
              <a:t> </a:t>
            </a:r>
            <a:r>
              <a:rPr lang="en-US" sz="4800" dirty="0" err="1">
                <a:latin typeface="Arial" pitchFamily="34" charset="0"/>
                <a:cs typeface="Arial" pitchFamily="34" charset="0"/>
              </a:rPr>
              <a:t>cơ</a:t>
            </a:r>
            <a:r>
              <a:rPr lang="en-US" sz="4800" dirty="0">
                <a:latin typeface="Arial" pitchFamily="34" charset="0"/>
                <a:cs typeface="Arial" pitchFamily="34" charset="0"/>
              </a:rPr>
              <a:t> </a:t>
            </a:r>
            <a:r>
              <a:rPr lang="en-US" sz="4800" dirty="0" err="1">
                <a:latin typeface="Arial" pitchFamily="34" charset="0"/>
                <a:cs typeface="Arial" pitchFamily="34" charset="0"/>
              </a:rPr>
              <a:t>bản</a:t>
            </a:r>
            <a:endParaRPr lang="en-US" dirty="0"/>
          </a:p>
        </p:txBody>
      </p:sp>
      <p:sp>
        <p:nvSpPr>
          <p:cNvPr id="3" name="Content Placeholder 2"/>
          <p:cNvSpPr>
            <a:spLocks noGrp="1"/>
          </p:cNvSpPr>
          <p:nvPr>
            <p:ph idx="1"/>
          </p:nvPr>
        </p:nvSpPr>
        <p:spPr>
          <a:xfrm>
            <a:off x="90153" y="1056069"/>
            <a:ext cx="11127346" cy="5692462"/>
          </a:xfrm>
        </p:spPr>
        <p:txBody>
          <a:bodyPr/>
          <a:lstStyle/>
          <a:p>
            <a:r>
              <a:rPr lang="en-US" sz="2400" dirty="0">
                <a:latin typeface="Arial" pitchFamily="34" charset="0"/>
                <a:cs typeface="Arial" pitchFamily="34" charset="0"/>
              </a:rPr>
              <a:t>Form </a:t>
            </a:r>
            <a:r>
              <a:rPr lang="en-US" sz="2400" dirty="0" err="1">
                <a:latin typeface="Arial" pitchFamily="34" charset="0"/>
                <a:cs typeface="Arial" pitchFamily="34" charset="0"/>
              </a:rPr>
              <a:t>Chức</a:t>
            </a:r>
            <a:r>
              <a:rPr lang="en-US" sz="2400" dirty="0">
                <a:latin typeface="Arial" pitchFamily="34" charset="0"/>
                <a:cs typeface="Arial" pitchFamily="34" charset="0"/>
              </a:rPr>
              <a:t> </a:t>
            </a:r>
            <a:r>
              <a:rPr lang="en-US" sz="2400" dirty="0" err="1">
                <a:latin typeface="Arial" pitchFamily="34" charset="0"/>
                <a:cs typeface="Arial" pitchFamily="34" charset="0"/>
              </a:rPr>
              <a:t>năng</a:t>
            </a:r>
            <a:r>
              <a:rPr lang="en-US" sz="2400" dirty="0">
                <a:latin typeface="Arial" pitchFamily="34" charset="0"/>
                <a:cs typeface="Arial" pitchFamily="34" charset="0"/>
              </a:rPr>
              <a:t> </a:t>
            </a:r>
            <a:r>
              <a:rPr lang="en-US" sz="2400" dirty="0" err="1" smtClean="0">
                <a:latin typeface="Arial" pitchFamily="34" charset="0"/>
                <a:cs typeface="Arial" pitchFamily="34" charset="0"/>
              </a:rPr>
              <a:t>theo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dõi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việc</a:t>
            </a:r>
            <a:endParaRPr lang="en-US" sz="2400" dirty="0" smtClean="0">
              <a:latin typeface="Arial" pitchFamily="34" charset="0"/>
              <a:cs typeface="Arial" pitchFamily="34" charset="0"/>
            </a:endParaRPr>
          </a:p>
          <a:p>
            <a:pPr marL="114300" indent="0">
              <a:buNone/>
            </a:pPr>
            <a:endParaRPr lang="en-US" dirty="0"/>
          </a:p>
        </p:txBody>
      </p:sp>
      <p:pic>
        <p:nvPicPr>
          <p:cNvPr id="8194" name="Picture 2" descr="D:\DO AN\DATABASE\capture\QTL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153" y="1868644"/>
            <a:ext cx="8707437" cy="474345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6"/>
          <p:cNvSpPr>
            <a:spLocks noGrp="1"/>
          </p:cNvSpPr>
          <p:nvPr>
            <p:ph type="dt" sz="half" idx="10"/>
          </p:nvPr>
        </p:nvSpPr>
        <p:spPr/>
        <p:txBody>
          <a:bodyPr/>
          <a:lstStyle/>
          <a:p>
            <a:fld id="{CE49F3DA-5D5E-4A41-8DF6-B99C22C2CCF9}" type="datetime1">
              <a:rPr lang="en-US" smtClean="0"/>
              <a:t>10/01/2017</a:t>
            </a:fld>
            <a:endParaRPr lang="vi-VN"/>
          </a:p>
        </p:txBody>
      </p:sp>
      <p:sp>
        <p:nvSpPr>
          <p:cNvPr id="6" name="Slide Number Placeholder 5"/>
          <p:cNvSpPr>
            <a:spLocks noGrp="1"/>
          </p:cNvSpPr>
          <p:nvPr>
            <p:ph type="sldNum" sz="quarter" idx="12"/>
          </p:nvPr>
        </p:nvSpPr>
        <p:spPr/>
        <p:txBody>
          <a:bodyPr/>
          <a:lstStyle/>
          <a:p>
            <a:fld id="{9B82ACEA-57FC-4914-A405-F761535B887A}" type="slidenum">
              <a:rPr lang="en-US" smtClean="0"/>
              <a:pPr/>
              <a:t>37</a:t>
            </a:fld>
            <a:r>
              <a:rPr lang="en-US" smtClean="0"/>
              <a:t>/41</a:t>
            </a:r>
            <a:endParaRPr lang="en-US" dirty="0"/>
          </a:p>
        </p:txBody>
      </p:sp>
    </p:spTree>
    <p:extLst>
      <p:ext uri="{BB962C8B-B14F-4D97-AF65-F5344CB8AC3E}">
        <p14:creationId xmlns:p14="http://schemas.microsoft.com/office/powerpoint/2010/main" val="13781883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panose="020B0604020202020204" pitchFamily="34" charset="0"/>
                <a:cs typeface="Arial" panose="020B0604020202020204" pitchFamily="34" charset="0"/>
              </a:rPr>
              <a:t>CHƯƠNG TRÌNH</a:t>
            </a:r>
            <a:endParaRPr lang="en-US"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1F7B4865-09EB-441C-A5FC-BF8150EE6715}" type="datetime1">
              <a:rPr lang="en-US" smtClean="0"/>
              <a:t>10/01/2017</a:t>
            </a:fld>
            <a:endParaRPr lang="vi-VN"/>
          </a:p>
        </p:txBody>
      </p:sp>
      <p:sp>
        <p:nvSpPr>
          <p:cNvPr id="6" name="Slide Number Placeholder 5"/>
          <p:cNvSpPr>
            <a:spLocks noGrp="1"/>
          </p:cNvSpPr>
          <p:nvPr>
            <p:ph type="sldNum" sz="quarter" idx="12"/>
          </p:nvPr>
        </p:nvSpPr>
        <p:spPr/>
        <p:txBody>
          <a:bodyPr/>
          <a:lstStyle/>
          <a:p>
            <a:fld id="{9B82ACEA-57FC-4914-A405-F761535B887A}" type="slidenum">
              <a:rPr lang="en-US" smtClean="0"/>
              <a:pPr/>
              <a:t>38</a:t>
            </a:fld>
            <a:r>
              <a:rPr lang="en-US" smtClean="0"/>
              <a:t>/41</a:t>
            </a:r>
            <a:endParaRPr lang="en-US" dirty="0"/>
          </a:p>
        </p:txBody>
      </p:sp>
    </p:spTree>
    <p:extLst>
      <p:ext uri="{BB962C8B-B14F-4D97-AF65-F5344CB8AC3E}">
        <p14:creationId xmlns:p14="http://schemas.microsoft.com/office/powerpoint/2010/main" val="33933730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HƯỚNG PHÁT TRIỂN</a:t>
            </a:r>
            <a:endParaRPr lang="vi-VN" dirty="0">
              <a:latin typeface="Arial" pitchFamily="34" charset="0"/>
              <a:cs typeface="Arial" pitchFamily="34" charset="0"/>
            </a:endParaRPr>
          </a:p>
        </p:txBody>
      </p:sp>
      <p:sp>
        <p:nvSpPr>
          <p:cNvPr id="3" name="Content Placeholder 2"/>
          <p:cNvSpPr>
            <a:spLocks noGrp="1"/>
          </p:cNvSpPr>
          <p:nvPr>
            <p:ph idx="1"/>
          </p:nvPr>
        </p:nvSpPr>
        <p:spPr>
          <a:xfrm>
            <a:off x="609600" y="1417638"/>
            <a:ext cx="10160000" cy="5214982"/>
          </a:xfrm>
        </p:spPr>
        <p:txBody>
          <a:bodyPr>
            <a:normAutofit/>
          </a:bodyPr>
          <a:lstStyle/>
          <a:p>
            <a:pPr marL="0" indent="0">
              <a:buNone/>
            </a:pPr>
            <a:endParaRPr lang="en-US" dirty="0" smtClean="0">
              <a:latin typeface="Arial" pitchFamily="34" charset="0"/>
              <a:cs typeface="Arial" pitchFamily="34" charset="0"/>
            </a:endParaRPr>
          </a:p>
          <a:p>
            <a:pPr lvl="0" algn="just">
              <a:lnSpc>
                <a:spcPct val="150000"/>
              </a:lnSpc>
            </a:pPr>
            <a:r>
              <a:rPr lang="vi-VN" sz="2400" dirty="0"/>
              <a:t>Nâng cấp và bảo trì các chức năng của hệ thống để hoàn thiện hơn.</a:t>
            </a:r>
          </a:p>
          <a:p>
            <a:pPr lvl="0" algn="just">
              <a:lnSpc>
                <a:spcPct val="150000"/>
              </a:lnSpc>
            </a:pPr>
            <a:r>
              <a:rPr lang="vi-VN" sz="2400" dirty="0"/>
              <a:t>Thêm mới một số chức năng mới giành cho người dùng và người quản trị để thuận tiện cho việc sử dụng.</a:t>
            </a:r>
          </a:p>
          <a:p>
            <a:pPr lvl="0" algn="just">
              <a:lnSpc>
                <a:spcPct val="150000"/>
              </a:lnSpc>
            </a:pPr>
            <a:r>
              <a:rPr lang="vi-VN" sz="2400" dirty="0" smtClean="0"/>
              <a:t>Tách </a:t>
            </a:r>
            <a:r>
              <a:rPr lang="vi-VN" sz="2400" dirty="0"/>
              <a:t>hệ thống làm hai hệ thống </a:t>
            </a:r>
            <a:r>
              <a:rPr lang="vi-VN" sz="2400" dirty="0" smtClean="0"/>
              <a:t>riêng biệt: phần mềm quản lý nhân sự và phần mềm bán vé</a:t>
            </a:r>
            <a:endParaRPr lang="vi-VN" sz="2400" dirty="0"/>
          </a:p>
        </p:txBody>
      </p:sp>
      <p:sp>
        <p:nvSpPr>
          <p:cNvPr id="7" name="Date Placeholder 6"/>
          <p:cNvSpPr>
            <a:spLocks noGrp="1"/>
          </p:cNvSpPr>
          <p:nvPr>
            <p:ph type="dt" sz="half" idx="10"/>
          </p:nvPr>
        </p:nvSpPr>
        <p:spPr/>
        <p:txBody>
          <a:bodyPr/>
          <a:lstStyle/>
          <a:p>
            <a:fld id="{8876BF50-17DD-4B08-8ACA-2DE2FF72CB4F}" type="datetime1">
              <a:rPr lang="en-US" smtClean="0"/>
              <a:t>10/01/2017</a:t>
            </a:fld>
            <a:endParaRPr lang="vi-VN"/>
          </a:p>
        </p:txBody>
      </p:sp>
      <p:sp>
        <p:nvSpPr>
          <p:cNvPr id="6" name="Slide Number Placeholder 5"/>
          <p:cNvSpPr>
            <a:spLocks noGrp="1"/>
          </p:cNvSpPr>
          <p:nvPr>
            <p:ph type="sldNum" sz="quarter" idx="12"/>
          </p:nvPr>
        </p:nvSpPr>
        <p:spPr/>
        <p:txBody>
          <a:bodyPr/>
          <a:lstStyle/>
          <a:p>
            <a:fld id="{9B82ACEA-57FC-4914-A405-F761535B887A}" type="slidenum">
              <a:rPr lang="en-US" smtClean="0"/>
              <a:pPr/>
              <a:t>39</a:t>
            </a:fld>
            <a:r>
              <a:rPr lang="en-US" smtClean="0"/>
              <a:t>/41</a:t>
            </a:r>
            <a:endParaRPr lang="en-US" dirty="0"/>
          </a:p>
        </p:txBody>
      </p:sp>
    </p:spTree>
    <p:extLst>
      <p:ext uri="{BB962C8B-B14F-4D97-AF65-F5344CB8AC3E}">
        <p14:creationId xmlns:p14="http://schemas.microsoft.com/office/powerpoint/2010/main" val="4225196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8" y="399247"/>
            <a:ext cx="8037631" cy="695459"/>
          </a:xfrm>
        </p:spPr>
        <p:txBody>
          <a:bodyPr>
            <a:normAutofit fontScale="90000"/>
          </a:bodyPr>
          <a:lstStyle/>
          <a:p>
            <a:r>
              <a:rPr lang="en-US" dirty="0" err="1" smtClean="0">
                <a:latin typeface="Arial" panose="020B0604020202020204" pitchFamily="34" charset="0"/>
                <a:cs typeface="Arial" panose="020B0604020202020204" pitchFamily="34" charset="0"/>
              </a:rPr>
              <a:t>Mục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đích</a:t>
            </a:r>
            <a:endParaRPr lang="vi-V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76517" y="1508760"/>
            <a:ext cx="9612363" cy="4119308"/>
          </a:xfrm>
        </p:spPr>
        <p:txBody>
          <a:bodyPr>
            <a:normAutofit/>
          </a:bodyPr>
          <a:lstStyle/>
          <a:p>
            <a:pPr lvl="1" algn="just">
              <a:lnSpc>
                <a:spcPct val="150000"/>
              </a:lnSpc>
            </a:pPr>
            <a:r>
              <a:rPr lang="en-US" sz="2800" dirty="0" err="1" smtClean="0">
                <a:latin typeface="Arial" panose="020B0604020202020204" pitchFamily="34" charset="0"/>
                <a:cs typeface="Arial" panose="020B0604020202020204" pitchFamily="34" charset="0"/>
              </a:rPr>
              <a:t>Thiết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kế</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phầm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mềm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chức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năng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về</a:t>
            </a:r>
            <a:r>
              <a:rPr lang="en-US" sz="2800" dirty="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việc hỗ trợ thi lý thuyết bằng lái xe máy hạng A1 bao gồm: thi theo bộ đề, thi theo bộ đề ngẫu nhiên, trong đề thi bao gồm cả lý thuyết – biển báo – sa hình.</a:t>
            </a:r>
            <a:endParaRPr lang="en-US" sz="2800" dirty="0">
              <a:latin typeface="Arial" panose="020B0604020202020204" pitchFamily="34" charset="0"/>
              <a:cs typeface="Arial" panose="020B0604020202020204" pitchFamily="34" charset="0"/>
            </a:endParaRPr>
          </a:p>
          <a:p>
            <a:pPr lvl="1" algn="just">
              <a:lnSpc>
                <a:spcPct val="150000"/>
              </a:lnSpc>
            </a:pPr>
            <a:r>
              <a:rPr lang="vi-VN" sz="2800" dirty="0" smtClean="0">
                <a:latin typeface="Arial" panose="020B0604020202020204" pitchFamily="34" charset="0"/>
                <a:cs typeface="Arial" panose="020B0604020202020204" pitchFamily="34" charset="0"/>
              </a:rPr>
              <a:t>Tận dụng </a:t>
            </a:r>
            <a:r>
              <a:rPr lang="en-US" sz="2800" dirty="0" err="1" smtClean="0">
                <a:latin typeface="Arial" panose="020B0604020202020204" pitchFamily="34" charset="0"/>
                <a:cs typeface="Arial" panose="020B0604020202020204" pitchFamily="34" charset="0"/>
              </a:rPr>
              <a:t>tối</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thời</a:t>
            </a:r>
            <a:r>
              <a:rPr lang="en-US" sz="2800" dirty="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gian</a:t>
            </a:r>
            <a:r>
              <a:rPr lang="vi-VN" sz="2800" dirty="0" smtClean="0">
                <a:latin typeface="Arial" panose="020B0604020202020204" pitchFamily="34" charset="0"/>
                <a:cs typeface="Arial" panose="020B0604020202020204" pitchFamily="34" charset="0"/>
              </a:rPr>
              <a:t> rảnh</a:t>
            </a:r>
            <a:r>
              <a:rPr lang="en-US" sz="2800" dirty="0" smtClean="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chi </a:t>
            </a:r>
            <a:r>
              <a:rPr lang="en-US" sz="2800" dirty="0" err="1">
                <a:latin typeface="Arial" panose="020B0604020202020204" pitchFamily="34" charset="0"/>
                <a:cs typeface="Arial" panose="020B0604020202020204" pitchFamily="34" charset="0"/>
              </a:rPr>
              <a:t>phí</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công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sức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thủ</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công</a:t>
            </a:r>
            <a:r>
              <a:rPr lang="en-US" sz="2800" dirty="0">
                <a:latin typeface="Arial" panose="020B0604020202020204" pitchFamily="34" charset="0"/>
                <a:cs typeface="Arial" panose="020B0604020202020204" pitchFamily="34" charset="0"/>
              </a:rPr>
              <a:t>.</a:t>
            </a:r>
          </a:p>
          <a:p>
            <a:pPr lvl="1">
              <a:buFont typeface="Wingdings" panose="05000000000000000000" pitchFamily="2" charset="2"/>
              <a:buChar char="Ø"/>
            </a:pPr>
            <a:endParaRPr lang="vi-VN" sz="2400" dirty="0">
              <a:latin typeface="Arial" panose="020B0604020202020204" pitchFamily="34" charset="0"/>
              <a:cs typeface="Arial" panose="020B0604020202020204" pitchFamily="34" charset="0"/>
            </a:endParaRPr>
          </a:p>
        </p:txBody>
      </p:sp>
      <p:sp>
        <p:nvSpPr>
          <p:cNvPr id="7" name="Date Placeholder 6"/>
          <p:cNvSpPr>
            <a:spLocks noGrp="1"/>
          </p:cNvSpPr>
          <p:nvPr>
            <p:ph type="dt" sz="half" idx="10"/>
          </p:nvPr>
        </p:nvSpPr>
        <p:spPr/>
        <p:txBody>
          <a:bodyPr/>
          <a:lstStyle/>
          <a:p>
            <a:fld id="{CAB9F79A-988B-411A-BC91-DCDD68A3F5A5}" type="datetime1">
              <a:rPr lang="en-US" smtClean="0"/>
              <a:t>10/01/2017</a:t>
            </a:fld>
            <a:endParaRPr lang="vi-VN"/>
          </a:p>
        </p:txBody>
      </p:sp>
      <p:sp>
        <p:nvSpPr>
          <p:cNvPr id="6" name="Slide Number Placeholder 5"/>
          <p:cNvSpPr>
            <a:spLocks noGrp="1"/>
          </p:cNvSpPr>
          <p:nvPr>
            <p:ph type="sldNum" sz="quarter" idx="12"/>
          </p:nvPr>
        </p:nvSpPr>
        <p:spPr/>
        <p:txBody>
          <a:bodyPr/>
          <a:lstStyle/>
          <a:p>
            <a:fld id="{9B82ACEA-57FC-4914-A405-F761535B887A}" type="slidenum">
              <a:rPr lang="en-US" smtClean="0"/>
              <a:pPr/>
              <a:t>4</a:t>
            </a:fld>
            <a:r>
              <a:rPr lang="en-US" smtClean="0"/>
              <a:t>/41</a:t>
            </a:r>
            <a:endParaRPr lang="en-US" dirty="0"/>
          </a:p>
        </p:txBody>
      </p:sp>
    </p:spTree>
    <p:extLst>
      <p:ext uri="{BB962C8B-B14F-4D97-AF65-F5344CB8AC3E}">
        <p14:creationId xmlns:p14="http://schemas.microsoft.com/office/powerpoint/2010/main" val="40542097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
            <a:ext cx="10160000" cy="1014086"/>
          </a:xfrm>
        </p:spPr>
        <p:txBody>
          <a:bodyPr/>
          <a:lstStyle/>
          <a:p>
            <a:r>
              <a:rPr lang="vi-VN" sz="3600" dirty="0" smtClean="0">
                <a:latin typeface="+mn-lt"/>
              </a:rPr>
              <a:t>TÀI LIỆU THAM KHẢO</a:t>
            </a:r>
            <a:endParaRPr lang="vi-VN" sz="3600" dirty="0">
              <a:latin typeface="+mn-lt"/>
            </a:endParaRPr>
          </a:p>
        </p:txBody>
      </p:sp>
      <p:sp>
        <p:nvSpPr>
          <p:cNvPr id="3" name="Content Placeholder 2"/>
          <p:cNvSpPr>
            <a:spLocks noGrp="1"/>
          </p:cNvSpPr>
          <p:nvPr>
            <p:ph idx="1"/>
          </p:nvPr>
        </p:nvSpPr>
        <p:spPr>
          <a:xfrm>
            <a:off x="609600" y="1052186"/>
            <a:ext cx="10160000" cy="5805814"/>
          </a:xfrm>
        </p:spPr>
        <p:txBody>
          <a:bodyPr>
            <a:normAutofit/>
          </a:bodyPr>
          <a:lstStyle/>
          <a:p>
            <a:pPr algn="just">
              <a:buFont typeface="Wingdings" panose="05000000000000000000" pitchFamily="2" charset="2"/>
              <a:buChar char="q"/>
            </a:pPr>
            <a:r>
              <a:rPr lang="vi-VN" b="1" dirty="0"/>
              <a:t>Tiếng Việt</a:t>
            </a:r>
            <a:endParaRPr lang="vi-VN" dirty="0"/>
          </a:p>
          <a:p>
            <a:pPr algn="just"/>
            <a:r>
              <a:rPr lang="vi-VN" dirty="0"/>
              <a:t>[1] Nguyễn Hoài Anh</a:t>
            </a:r>
            <a:r>
              <a:rPr lang="vi-VN" i="1" dirty="0"/>
              <a:t>, Slide bài giảng Phân tích và thiết kế hệ thống thông tin</a:t>
            </a:r>
            <a:r>
              <a:rPr lang="vi-VN" dirty="0"/>
              <a:t>, Khoa Công Nghệ Thông Tin – Viện Đại học Mở Hà Nội, 2014.</a:t>
            </a:r>
          </a:p>
          <a:p>
            <a:pPr algn="just"/>
            <a:r>
              <a:rPr lang="vi-VN" dirty="0"/>
              <a:t>[2] Phạm Công Hòa, </a:t>
            </a:r>
            <a:r>
              <a:rPr lang="vi-VN" i="1" dirty="0"/>
              <a:t>Slide bài giảng Lập trình hướng sự kiện</a:t>
            </a:r>
            <a:r>
              <a:rPr lang="vi-VN" dirty="0"/>
              <a:t>, Khoa Công Nghệ Thông Tin – Viện Đại học Mở Hà Nội, 2014.</a:t>
            </a:r>
          </a:p>
          <a:p>
            <a:pPr algn="just"/>
            <a:r>
              <a:rPr lang="vi-VN" dirty="0"/>
              <a:t>[3] Trương Tiến Tùng – Trịnh Thị Xuân – Nguyễn Thị Tâm, </a:t>
            </a:r>
            <a:r>
              <a:rPr lang="vi-VN" i="1" dirty="0"/>
              <a:t>Cơ sở dữ liệu</a:t>
            </a:r>
            <a:r>
              <a:rPr lang="vi-VN" dirty="0"/>
              <a:t>, Khoa Công Nghệ Thông Tin – Viện Đại học Mở Hà Nội, 2012.</a:t>
            </a:r>
          </a:p>
          <a:p>
            <a:pPr algn="just">
              <a:buFont typeface="Wingdings" panose="05000000000000000000" pitchFamily="2" charset="2"/>
              <a:buChar char="q"/>
            </a:pPr>
            <a:r>
              <a:rPr lang="vi-VN" b="1" dirty="0"/>
              <a:t>Tiếng Anh </a:t>
            </a:r>
            <a:endParaRPr lang="vi-VN" dirty="0"/>
          </a:p>
          <a:p>
            <a:pPr algn="just"/>
            <a:r>
              <a:rPr lang="vi-VN" dirty="0"/>
              <a:t>[1] Andrew Stellman – Jennifer Greene, Head First C# 2</a:t>
            </a:r>
            <a:r>
              <a:rPr lang="vi-VN" baseline="30000" dirty="0"/>
              <a:t>nd</a:t>
            </a:r>
            <a:r>
              <a:rPr lang="vi-VN" dirty="0"/>
              <a:t> Edition, O’Reilly Media.</a:t>
            </a:r>
          </a:p>
          <a:p>
            <a:pPr algn="just"/>
            <a:r>
              <a:rPr lang="vi-VN" dirty="0"/>
              <a:t>[2] Ralph Kimball – Margy Ross, the Data Warehouse Toolkit, Wiley, 2013.</a:t>
            </a:r>
          </a:p>
          <a:p>
            <a:pPr algn="just">
              <a:buFont typeface="Wingdings" panose="05000000000000000000" pitchFamily="2" charset="2"/>
              <a:buChar char="q"/>
            </a:pPr>
            <a:r>
              <a:rPr lang="vi-VN" b="1" dirty="0"/>
              <a:t>Website</a:t>
            </a:r>
            <a:endParaRPr lang="vi-VN" dirty="0"/>
          </a:p>
          <a:p>
            <a:pPr algn="just"/>
            <a:r>
              <a:rPr lang="vi-VN" dirty="0"/>
              <a:t>[1] </a:t>
            </a:r>
            <a:r>
              <a:rPr lang="vi-VN" u="sng" dirty="0">
                <a:hlinkClick r:id="rId2"/>
              </a:rPr>
              <a:t>www.devexpress.com</a:t>
            </a:r>
            <a:endParaRPr lang="vi-VN" dirty="0"/>
          </a:p>
          <a:p>
            <a:pPr algn="just"/>
            <a:r>
              <a:rPr lang="en-US" dirty="0"/>
              <a:t>[2] </a:t>
            </a:r>
            <a:r>
              <a:rPr lang="en-US" u="sng" dirty="0">
                <a:latin typeface="Arial" panose="020B0604020202020204" pitchFamily="34" charset="0"/>
                <a:cs typeface="Arial" panose="020B0604020202020204" pitchFamily="34" charset="0"/>
                <a:hlinkClick r:id="rId3"/>
              </a:rPr>
              <a:t>www.techonthenet.com</a:t>
            </a:r>
            <a:endParaRPr lang="vi-VN" dirty="0">
              <a:latin typeface="Arial" panose="020B0604020202020204" pitchFamily="34" charset="0"/>
              <a:cs typeface="Arial" panose="020B0604020202020204" pitchFamily="34" charset="0"/>
            </a:endParaRPr>
          </a:p>
          <a:p>
            <a:endParaRPr lang="vi-VN" dirty="0"/>
          </a:p>
        </p:txBody>
      </p:sp>
      <p:sp>
        <p:nvSpPr>
          <p:cNvPr id="4" name="Date Placeholder 3"/>
          <p:cNvSpPr>
            <a:spLocks noGrp="1"/>
          </p:cNvSpPr>
          <p:nvPr>
            <p:ph type="dt" sz="half" idx="10"/>
          </p:nvPr>
        </p:nvSpPr>
        <p:spPr/>
        <p:txBody>
          <a:bodyPr/>
          <a:lstStyle/>
          <a:p>
            <a:fld id="{F9C0E1C0-7664-4C03-83CD-6954999FE09F}" type="datetime1">
              <a:rPr lang="en-US" smtClean="0"/>
              <a:t>10/01/2017</a:t>
            </a:fld>
            <a:endParaRPr lang="vi-VN"/>
          </a:p>
        </p:txBody>
      </p:sp>
      <p:sp>
        <p:nvSpPr>
          <p:cNvPr id="7" name="Slide Number Placeholder 6"/>
          <p:cNvSpPr>
            <a:spLocks noGrp="1"/>
          </p:cNvSpPr>
          <p:nvPr>
            <p:ph type="sldNum" sz="quarter" idx="12"/>
          </p:nvPr>
        </p:nvSpPr>
        <p:spPr/>
        <p:txBody>
          <a:bodyPr/>
          <a:lstStyle/>
          <a:p>
            <a:fld id="{9B82ACEA-57FC-4914-A405-F761535B887A}" type="slidenum">
              <a:rPr lang="en-US" smtClean="0"/>
              <a:pPr/>
              <a:t>40</a:t>
            </a:fld>
            <a:r>
              <a:rPr lang="en-US" smtClean="0"/>
              <a:t>/41</a:t>
            </a:r>
            <a:endParaRPr lang="en-US" dirty="0"/>
          </a:p>
        </p:txBody>
      </p:sp>
    </p:spTree>
    <p:extLst>
      <p:ext uri="{BB962C8B-B14F-4D97-AF65-F5344CB8AC3E}">
        <p14:creationId xmlns:p14="http://schemas.microsoft.com/office/powerpoint/2010/main" val="3402930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smtClean="0">
              <a:latin typeface="Arial" pitchFamily="34" charset="0"/>
              <a:cs typeface="Arial" pitchFamily="34" charset="0"/>
            </a:endParaRPr>
          </a:p>
          <a:p>
            <a:pPr marL="0" indent="0" algn="ctr">
              <a:buNone/>
            </a:pPr>
            <a:r>
              <a:rPr lang="en-US" sz="4800" dirty="0" err="1" smtClean="0">
                <a:latin typeface="Arial" pitchFamily="34" charset="0"/>
                <a:cs typeface="Arial" pitchFamily="34" charset="0"/>
              </a:rPr>
              <a:t>Cảm</a:t>
            </a:r>
            <a:r>
              <a:rPr lang="en-US" sz="4800" dirty="0" smtClean="0">
                <a:latin typeface="Arial" pitchFamily="34" charset="0"/>
                <a:cs typeface="Arial" pitchFamily="34" charset="0"/>
              </a:rPr>
              <a:t> </a:t>
            </a:r>
            <a:r>
              <a:rPr lang="en-US" sz="4800" dirty="0" err="1" smtClean="0">
                <a:latin typeface="Arial" pitchFamily="34" charset="0"/>
                <a:cs typeface="Arial" pitchFamily="34" charset="0"/>
              </a:rPr>
              <a:t>ơn</a:t>
            </a:r>
            <a:r>
              <a:rPr lang="en-US" sz="4800" dirty="0" smtClean="0">
                <a:latin typeface="Arial" pitchFamily="34" charset="0"/>
                <a:cs typeface="Arial" pitchFamily="34" charset="0"/>
              </a:rPr>
              <a:t> </a:t>
            </a:r>
            <a:r>
              <a:rPr lang="en-US" sz="4800" dirty="0" err="1" smtClean="0">
                <a:latin typeface="Arial" pitchFamily="34" charset="0"/>
                <a:cs typeface="Arial" pitchFamily="34" charset="0"/>
              </a:rPr>
              <a:t>thầy</a:t>
            </a:r>
            <a:r>
              <a:rPr lang="en-US" sz="4800" dirty="0" smtClean="0">
                <a:latin typeface="Arial" pitchFamily="34" charset="0"/>
                <a:cs typeface="Arial" pitchFamily="34" charset="0"/>
              </a:rPr>
              <a:t> </a:t>
            </a:r>
            <a:r>
              <a:rPr lang="en-US" sz="4800" dirty="0" err="1" smtClean="0">
                <a:latin typeface="Arial" pitchFamily="34" charset="0"/>
                <a:cs typeface="Arial" pitchFamily="34" charset="0"/>
              </a:rPr>
              <a:t>cô</a:t>
            </a:r>
            <a:r>
              <a:rPr lang="en-US" sz="4800" dirty="0" smtClean="0">
                <a:latin typeface="Arial" pitchFamily="34" charset="0"/>
                <a:cs typeface="Arial" pitchFamily="34" charset="0"/>
              </a:rPr>
              <a:t> </a:t>
            </a:r>
            <a:r>
              <a:rPr lang="en-US" sz="4800" dirty="0" err="1" smtClean="0">
                <a:latin typeface="Arial" pitchFamily="34" charset="0"/>
                <a:cs typeface="Arial" pitchFamily="34" charset="0"/>
              </a:rPr>
              <a:t>và</a:t>
            </a:r>
            <a:r>
              <a:rPr lang="en-US" sz="4800" dirty="0" smtClean="0">
                <a:latin typeface="Arial" pitchFamily="34" charset="0"/>
                <a:cs typeface="Arial" pitchFamily="34" charset="0"/>
              </a:rPr>
              <a:t> </a:t>
            </a:r>
            <a:r>
              <a:rPr lang="en-US" sz="4800" dirty="0" err="1" smtClean="0">
                <a:latin typeface="Arial" pitchFamily="34" charset="0"/>
                <a:cs typeface="Arial" pitchFamily="34" charset="0"/>
              </a:rPr>
              <a:t>các</a:t>
            </a:r>
            <a:r>
              <a:rPr lang="en-US" sz="4800" dirty="0" smtClean="0">
                <a:latin typeface="Arial" pitchFamily="34" charset="0"/>
                <a:cs typeface="Arial" pitchFamily="34" charset="0"/>
              </a:rPr>
              <a:t> </a:t>
            </a:r>
            <a:r>
              <a:rPr lang="en-US" sz="4800" dirty="0" err="1" smtClean="0">
                <a:latin typeface="Arial" pitchFamily="34" charset="0"/>
                <a:cs typeface="Arial" pitchFamily="34" charset="0"/>
              </a:rPr>
              <a:t>bạn</a:t>
            </a:r>
            <a:r>
              <a:rPr lang="en-US" sz="4800" dirty="0" smtClean="0">
                <a:latin typeface="Arial" pitchFamily="34" charset="0"/>
                <a:cs typeface="Arial" pitchFamily="34" charset="0"/>
              </a:rPr>
              <a:t> </a:t>
            </a:r>
            <a:r>
              <a:rPr lang="en-US" sz="4800" dirty="0" err="1" smtClean="0">
                <a:latin typeface="Arial" pitchFamily="34" charset="0"/>
                <a:cs typeface="Arial" pitchFamily="34" charset="0"/>
              </a:rPr>
              <a:t>đã</a:t>
            </a:r>
            <a:r>
              <a:rPr lang="en-US" sz="4800" dirty="0" smtClean="0">
                <a:latin typeface="Arial" pitchFamily="34" charset="0"/>
                <a:cs typeface="Arial" pitchFamily="34" charset="0"/>
              </a:rPr>
              <a:t> </a:t>
            </a:r>
            <a:r>
              <a:rPr lang="en-US" sz="4800" dirty="0" err="1" smtClean="0">
                <a:latin typeface="Arial" pitchFamily="34" charset="0"/>
                <a:cs typeface="Arial" pitchFamily="34" charset="0"/>
              </a:rPr>
              <a:t>chú</a:t>
            </a:r>
            <a:r>
              <a:rPr lang="en-US" sz="4800" dirty="0" smtClean="0">
                <a:latin typeface="Arial" pitchFamily="34" charset="0"/>
                <a:cs typeface="Arial" pitchFamily="34" charset="0"/>
              </a:rPr>
              <a:t> ý </a:t>
            </a:r>
            <a:r>
              <a:rPr lang="en-US" sz="4800" dirty="0" err="1" smtClean="0">
                <a:latin typeface="Arial" pitchFamily="34" charset="0"/>
                <a:cs typeface="Arial" pitchFamily="34" charset="0"/>
              </a:rPr>
              <a:t>lắng</a:t>
            </a:r>
            <a:r>
              <a:rPr lang="en-US" sz="4800" dirty="0" smtClean="0">
                <a:latin typeface="Arial" pitchFamily="34" charset="0"/>
                <a:cs typeface="Arial" pitchFamily="34" charset="0"/>
              </a:rPr>
              <a:t> </a:t>
            </a:r>
            <a:r>
              <a:rPr lang="en-US" sz="4800" dirty="0" err="1" smtClean="0">
                <a:latin typeface="Arial" pitchFamily="34" charset="0"/>
                <a:cs typeface="Arial" pitchFamily="34" charset="0"/>
              </a:rPr>
              <a:t>nghe</a:t>
            </a:r>
            <a:r>
              <a:rPr lang="en-US" sz="4800" dirty="0" smtClean="0">
                <a:latin typeface="Arial" pitchFamily="34" charset="0"/>
                <a:cs typeface="Arial" pitchFamily="34" charset="0"/>
              </a:rPr>
              <a:t>!</a:t>
            </a:r>
            <a:endParaRPr lang="vi-VN" sz="4800" dirty="0">
              <a:latin typeface="Arial" pitchFamily="34" charset="0"/>
              <a:cs typeface="Arial" pitchFamily="34" charset="0"/>
            </a:endParaRPr>
          </a:p>
        </p:txBody>
      </p:sp>
      <p:sp>
        <p:nvSpPr>
          <p:cNvPr id="5" name="Date Placeholder 4"/>
          <p:cNvSpPr>
            <a:spLocks noGrp="1"/>
          </p:cNvSpPr>
          <p:nvPr>
            <p:ph type="dt" sz="half" idx="10"/>
          </p:nvPr>
        </p:nvSpPr>
        <p:spPr/>
        <p:txBody>
          <a:bodyPr/>
          <a:lstStyle/>
          <a:p>
            <a:fld id="{4FFC76FA-2E0C-4429-A660-DBF3692CBCF2}" type="datetime1">
              <a:rPr lang="en-US" smtClean="0"/>
              <a:t>10/01/2017</a:t>
            </a:fld>
            <a:endParaRPr lang="vi-VN" dirty="0"/>
          </a:p>
        </p:txBody>
      </p:sp>
      <p:sp>
        <p:nvSpPr>
          <p:cNvPr id="6" name="Slide Number Placeholder 5"/>
          <p:cNvSpPr>
            <a:spLocks noGrp="1"/>
          </p:cNvSpPr>
          <p:nvPr>
            <p:ph type="sldNum" sz="quarter" idx="12"/>
          </p:nvPr>
        </p:nvSpPr>
        <p:spPr/>
        <p:txBody>
          <a:bodyPr/>
          <a:lstStyle/>
          <a:p>
            <a:fld id="{9B82ACEA-57FC-4914-A405-F761535B887A}" type="slidenum">
              <a:rPr lang="en-US" smtClean="0"/>
              <a:pPr/>
              <a:t>41</a:t>
            </a:fld>
            <a:r>
              <a:rPr lang="en-US" smtClean="0"/>
              <a:t>/41</a:t>
            </a:r>
            <a:endParaRPr lang="en-US" dirty="0"/>
          </a:p>
        </p:txBody>
      </p:sp>
    </p:spTree>
    <p:extLst>
      <p:ext uri="{BB962C8B-B14F-4D97-AF65-F5344CB8AC3E}">
        <p14:creationId xmlns:p14="http://schemas.microsoft.com/office/powerpoint/2010/main" val="4189266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365760"/>
            <a:ext cx="9114828" cy="838200"/>
          </a:xfrm>
        </p:spPr>
        <p:txBody>
          <a:bodyPr/>
          <a:lstStyle/>
          <a:p>
            <a:r>
              <a:rPr lang="vi-VN" dirty="0" smtClean="0">
                <a:latin typeface="+mn-lt"/>
              </a:rPr>
              <a:t>Phạm vi đồ án</a:t>
            </a:r>
            <a:endParaRPr lang="vi-VN" dirty="0">
              <a:latin typeface="+mn-lt"/>
            </a:endParaRPr>
          </a:p>
        </p:txBody>
      </p:sp>
      <p:sp>
        <p:nvSpPr>
          <p:cNvPr id="3" name="Content Placeholder 2"/>
          <p:cNvSpPr>
            <a:spLocks noGrp="1"/>
          </p:cNvSpPr>
          <p:nvPr>
            <p:ph idx="1"/>
          </p:nvPr>
        </p:nvSpPr>
        <p:spPr>
          <a:xfrm>
            <a:off x="677335" y="1341120"/>
            <a:ext cx="8596668" cy="5196840"/>
          </a:xfrm>
        </p:spPr>
        <p:txBody>
          <a:bodyPr>
            <a:normAutofit/>
          </a:bodyPr>
          <a:lstStyle/>
          <a:p>
            <a:pPr>
              <a:buFont typeface="Wingdings" panose="05000000000000000000" pitchFamily="2" charset="2"/>
              <a:buChar char="q"/>
            </a:pPr>
            <a:r>
              <a:rPr lang="vi-VN" sz="2400" dirty="0" smtClean="0">
                <a:latin typeface="Arial" panose="020B0604020202020204" pitchFamily="34" charset="0"/>
                <a:cs typeface="Arial" panose="020B0604020202020204" pitchFamily="34" charset="0"/>
              </a:rPr>
              <a:t>Chức năng trong phần mềm</a:t>
            </a:r>
            <a:endParaRPr lang="en-US" sz="2400" dirty="0">
              <a:latin typeface="Arial" panose="020B0604020202020204" pitchFamily="34" charset="0"/>
              <a:cs typeface="Arial" panose="020B0604020202020204" pitchFamily="34" charset="0"/>
            </a:endParaRPr>
          </a:p>
          <a:p>
            <a:pPr lvl="1">
              <a:buFont typeface="Wingdings" panose="05000000000000000000" pitchFamily="2" charset="2"/>
              <a:buChar char="ü"/>
            </a:pPr>
            <a:r>
              <a:rPr lang="vi-VN" sz="2400" dirty="0" smtClean="0">
                <a:latin typeface="Arial" panose="020B0604020202020204" pitchFamily="34" charset="0"/>
                <a:cs typeface="Arial" panose="020B0604020202020204" pitchFamily="34" charset="0"/>
              </a:rPr>
              <a:t>Thi theo bộ đề có sẵn</a:t>
            </a:r>
            <a:endParaRPr lang="vi-VN" sz="2400" dirty="0">
              <a:latin typeface="Arial" panose="020B0604020202020204" pitchFamily="34" charset="0"/>
              <a:cs typeface="Arial" panose="020B0604020202020204" pitchFamily="34" charset="0"/>
            </a:endParaRPr>
          </a:p>
          <a:p>
            <a:pPr lvl="1">
              <a:buFont typeface="Wingdings" panose="05000000000000000000" pitchFamily="2" charset="2"/>
              <a:buChar char="ü"/>
            </a:pPr>
            <a:r>
              <a:rPr lang="vi-VN" sz="2400" dirty="0" smtClean="0">
                <a:latin typeface="Arial" panose="020B0604020202020204" pitchFamily="34" charset="0"/>
                <a:cs typeface="Arial" panose="020B0604020202020204" pitchFamily="34" charset="0"/>
              </a:rPr>
              <a:t>Thi theo bộ đề ngẫu nhiên</a:t>
            </a:r>
            <a:endParaRPr lang="en-US" sz="2400" dirty="0">
              <a:latin typeface="Arial" panose="020B0604020202020204" pitchFamily="34" charset="0"/>
              <a:cs typeface="Arial" panose="020B0604020202020204" pitchFamily="34" charset="0"/>
            </a:endParaRPr>
          </a:p>
          <a:p>
            <a:pPr lvl="1">
              <a:buFont typeface="Wingdings" panose="05000000000000000000" pitchFamily="2" charset="2"/>
              <a:buChar char="ü"/>
            </a:pPr>
            <a:r>
              <a:rPr lang="vi-VN" sz="2400" dirty="0" smtClean="0">
                <a:latin typeface="Arial" panose="020B0604020202020204" pitchFamily="34" charset="0"/>
                <a:cs typeface="Arial" panose="020B0604020202020204" pitchFamily="34" charset="0"/>
              </a:rPr>
              <a:t>Mẹo hỗ trợ thi lý thuyết</a:t>
            </a:r>
          </a:p>
          <a:p>
            <a:pPr lvl="1">
              <a:buFont typeface="Wingdings" panose="05000000000000000000" pitchFamily="2" charset="2"/>
              <a:buChar char="ü"/>
            </a:pPr>
            <a:r>
              <a:rPr lang="vi-VN" sz="2400" dirty="0" smtClean="0">
                <a:latin typeface="Arial" panose="020B0604020202020204" pitchFamily="34" charset="0"/>
                <a:cs typeface="Arial" panose="020B0604020202020204" pitchFamily="34" charset="0"/>
              </a:rPr>
              <a:t>Ôn tập biển báo</a:t>
            </a:r>
          </a:p>
          <a:p>
            <a:pPr lvl="1">
              <a:buFont typeface="Wingdings" panose="05000000000000000000" pitchFamily="2" charset="2"/>
              <a:buChar char="ü"/>
            </a:pPr>
            <a:endParaRPr lang="en-US" sz="2400" dirty="0" smtClean="0">
              <a:latin typeface="Arial" panose="020B0604020202020204" pitchFamily="34" charset="0"/>
              <a:cs typeface="Arial" panose="020B0604020202020204" pitchFamily="34" charset="0"/>
            </a:endParaRPr>
          </a:p>
          <a:p>
            <a:endParaRPr lang="vi-VN" dirty="0"/>
          </a:p>
        </p:txBody>
      </p:sp>
      <p:sp>
        <p:nvSpPr>
          <p:cNvPr id="7" name="Date Placeholder 6"/>
          <p:cNvSpPr>
            <a:spLocks noGrp="1"/>
          </p:cNvSpPr>
          <p:nvPr>
            <p:ph type="dt" sz="half" idx="10"/>
          </p:nvPr>
        </p:nvSpPr>
        <p:spPr/>
        <p:txBody>
          <a:bodyPr/>
          <a:lstStyle/>
          <a:p>
            <a:fld id="{1EFF4AD9-4FF1-4439-8351-4F35E45C921E}" type="datetime1">
              <a:rPr lang="en-US" smtClean="0"/>
              <a:t>10/01/2017</a:t>
            </a:fld>
            <a:endParaRPr lang="vi-VN"/>
          </a:p>
        </p:txBody>
      </p:sp>
      <p:sp>
        <p:nvSpPr>
          <p:cNvPr id="6" name="Slide Number Placeholder 5"/>
          <p:cNvSpPr>
            <a:spLocks noGrp="1"/>
          </p:cNvSpPr>
          <p:nvPr>
            <p:ph type="sldNum" sz="quarter" idx="12"/>
          </p:nvPr>
        </p:nvSpPr>
        <p:spPr/>
        <p:txBody>
          <a:bodyPr/>
          <a:lstStyle/>
          <a:p>
            <a:fld id="{9B82ACEA-57FC-4914-A405-F761535B887A}" type="slidenum">
              <a:rPr lang="en-US" smtClean="0"/>
              <a:pPr/>
              <a:t>5</a:t>
            </a:fld>
            <a:r>
              <a:rPr lang="en-US" smtClean="0"/>
              <a:t>/41</a:t>
            </a:r>
            <a:endParaRPr lang="en-US" dirty="0"/>
          </a:p>
        </p:txBody>
      </p:sp>
      <p:pic>
        <p:nvPicPr>
          <p:cNvPr id="4" name="Picture 3"/>
          <p:cNvPicPr>
            <a:picLocks noChangeAspect="1"/>
          </p:cNvPicPr>
          <p:nvPr/>
        </p:nvPicPr>
        <p:blipFill>
          <a:blip r:embed="rId2"/>
          <a:stretch>
            <a:fillRect/>
          </a:stretch>
        </p:blipFill>
        <p:spPr>
          <a:xfrm>
            <a:off x="5762854" y="784860"/>
            <a:ext cx="3123809" cy="5542857"/>
          </a:xfrm>
          <a:prstGeom prst="rect">
            <a:avLst/>
          </a:prstGeom>
        </p:spPr>
      </p:pic>
    </p:spTree>
    <p:extLst>
      <p:ext uri="{BB962C8B-B14F-4D97-AF65-F5344CB8AC3E}">
        <p14:creationId xmlns:p14="http://schemas.microsoft.com/office/powerpoint/2010/main" val="1085068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637" y="347731"/>
            <a:ext cx="3529419" cy="669701"/>
          </a:xfrm>
        </p:spPr>
        <p:txBody>
          <a:bodyPr>
            <a:normAutofit fontScale="90000"/>
          </a:bodyPr>
          <a:lstStyle/>
          <a:p>
            <a:r>
              <a:rPr lang="en-US" dirty="0" err="1" smtClean="0">
                <a:latin typeface="Arial" panose="020B0604020202020204" pitchFamily="34" charset="0"/>
                <a:cs typeface="Arial" panose="020B0604020202020204" pitchFamily="34" charset="0"/>
              </a:rPr>
              <a:t>Yêu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cầu</a:t>
            </a:r>
            <a:endParaRPr lang="vi-V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43946" y="1429556"/>
            <a:ext cx="8783391" cy="3773510"/>
          </a:xfrm>
        </p:spPr>
        <p:txBody>
          <a:bodyPr/>
          <a:lstStyle/>
          <a:p>
            <a:pPr lvl="1" algn="just">
              <a:lnSpc>
                <a:spcPct val="150000"/>
              </a:lnSpc>
            </a:pPr>
            <a:r>
              <a:rPr lang="en-US" sz="2800" dirty="0" err="1">
                <a:latin typeface="Arial" panose="020B0604020202020204" pitchFamily="34" charset="0"/>
                <a:cs typeface="Arial" panose="020B0604020202020204" pitchFamily="34" charset="0"/>
              </a:rPr>
              <a:t>Các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chức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năng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đưa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ra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sát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với</a:t>
            </a:r>
            <a:r>
              <a:rPr lang="en-US" sz="2800" dirty="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bài thi</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thực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tế</a:t>
            </a:r>
            <a:r>
              <a:rPr lang="en-US" sz="2800" dirty="0" smtClean="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a:p>
            <a:pPr lvl="1" algn="just">
              <a:lnSpc>
                <a:spcPct val="150000"/>
              </a:lnSpc>
            </a:pPr>
            <a:r>
              <a:rPr lang="en-US" sz="2800" dirty="0" err="1">
                <a:latin typeface="Arial" panose="020B0604020202020204" pitchFamily="34" charset="0"/>
                <a:cs typeface="Arial" panose="020B0604020202020204" pitchFamily="34" charset="0"/>
              </a:rPr>
              <a:t>Có</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giao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diện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đơn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thân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thiện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với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người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dùng</a:t>
            </a:r>
            <a:r>
              <a:rPr lang="en-US" sz="2800" dirty="0" smtClean="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a:p>
            <a:pPr lvl="1" algn="just">
              <a:lnSpc>
                <a:spcPct val="150000"/>
              </a:lnSpc>
            </a:pPr>
            <a:r>
              <a:rPr lang="en-US" sz="2800" dirty="0" err="1" smtClean="0">
                <a:latin typeface="Arial" panose="020B0604020202020204" pitchFamily="34" charset="0"/>
                <a:cs typeface="Arial" panose="020B0604020202020204" pitchFamily="34" charset="0"/>
              </a:rPr>
              <a:t>Hỗ</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trợ</a:t>
            </a: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các mẹo</a:t>
            </a: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học nhanh, các câu hỏi phải khớp trong 150 câu thực tế.</a:t>
            </a:r>
            <a:r>
              <a:rPr lang="en-US" sz="2800" dirty="0" smtClean="0">
                <a:latin typeface="Arial" panose="020B0604020202020204" pitchFamily="34" charset="0"/>
                <a:cs typeface="Arial" panose="020B0604020202020204" pitchFamily="34" charset="0"/>
              </a:rPr>
              <a:t> </a:t>
            </a:r>
            <a:endParaRPr lang="en-US" sz="2800" dirty="0" smtClean="0">
              <a:latin typeface="Arial" panose="020B0604020202020204" pitchFamily="34" charset="0"/>
              <a:cs typeface="Arial" panose="020B0604020202020204" pitchFamily="34" charset="0"/>
            </a:endParaRPr>
          </a:p>
          <a:p>
            <a:endParaRPr lang="vi-VN" dirty="0">
              <a:latin typeface="Arial" panose="020B0604020202020204" pitchFamily="34" charset="0"/>
              <a:cs typeface="Arial" panose="020B0604020202020204" pitchFamily="34" charset="0"/>
            </a:endParaRPr>
          </a:p>
        </p:txBody>
      </p:sp>
      <p:sp>
        <p:nvSpPr>
          <p:cNvPr id="7" name="Date Placeholder 6"/>
          <p:cNvSpPr>
            <a:spLocks noGrp="1"/>
          </p:cNvSpPr>
          <p:nvPr>
            <p:ph type="dt" sz="half" idx="10"/>
          </p:nvPr>
        </p:nvSpPr>
        <p:spPr/>
        <p:txBody>
          <a:bodyPr/>
          <a:lstStyle/>
          <a:p>
            <a:fld id="{B590CAF8-1F5F-412E-BE72-91237E3FAC91}" type="datetime1">
              <a:rPr lang="en-US" smtClean="0"/>
              <a:t>10/01/2017</a:t>
            </a:fld>
            <a:endParaRPr lang="vi-VN"/>
          </a:p>
        </p:txBody>
      </p:sp>
      <p:sp>
        <p:nvSpPr>
          <p:cNvPr id="6" name="Slide Number Placeholder 5"/>
          <p:cNvSpPr>
            <a:spLocks noGrp="1"/>
          </p:cNvSpPr>
          <p:nvPr>
            <p:ph type="sldNum" sz="quarter" idx="12"/>
          </p:nvPr>
        </p:nvSpPr>
        <p:spPr/>
        <p:txBody>
          <a:bodyPr/>
          <a:lstStyle/>
          <a:p>
            <a:fld id="{9B82ACEA-57FC-4914-A405-F761535B887A}" type="slidenum">
              <a:rPr lang="en-US" smtClean="0"/>
              <a:pPr/>
              <a:t>6</a:t>
            </a:fld>
            <a:r>
              <a:rPr lang="en-US" smtClean="0"/>
              <a:t>/41</a:t>
            </a:r>
            <a:endParaRPr lang="en-US" dirty="0"/>
          </a:p>
        </p:txBody>
      </p:sp>
    </p:spTree>
    <p:extLst>
      <p:ext uri="{BB962C8B-B14F-4D97-AF65-F5344CB8AC3E}">
        <p14:creationId xmlns:p14="http://schemas.microsoft.com/office/powerpoint/2010/main" val="3142138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9" y="476519"/>
            <a:ext cx="5486401" cy="811369"/>
          </a:xfrm>
        </p:spPr>
        <p:txBody>
          <a:bodyPr/>
          <a:lstStyle/>
          <a:p>
            <a:r>
              <a:rPr lang="en-US" dirty="0" err="1" smtClean="0">
                <a:latin typeface="Arial" panose="020B0604020202020204" pitchFamily="34" charset="0"/>
                <a:cs typeface="Arial" panose="020B0604020202020204" pitchFamily="34" charset="0"/>
              </a:rPr>
              <a:t>Môi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trường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endParaRPr lang="vi-VN"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9645" y="3048409"/>
            <a:ext cx="812699" cy="812698"/>
          </a:xfrm>
          <a:prstGeom prst="rect">
            <a:avLst/>
          </a:prstGeom>
        </p:spPr>
      </p:pic>
      <p:sp>
        <p:nvSpPr>
          <p:cNvPr id="9" name="Date Placeholder 8"/>
          <p:cNvSpPr>
            <a:spLocks noGrp="1"/>
          </p:cNvSpPr>
          <p:nvPr>
            <p:ph type="dt" sz="half" idx="10"/>
          </p:nvPr>
        </p:nvSpPr>
        <p:spPr/>
        <p:txBody>
          <a:bodyPr/>
          <a:lstStyle/>
          <a:p>
            <a:fld id="{C3577BF3-3F4E-4152-8CC4-BFB430DBABBD}" type="datetime1">
              <a:rPr lang="en-US" smtClean="0"/>
              <a:t>10/01/2017</a:t>
            </a:fld>
            <a:endParaRPr lang="vi-VN"/>
          </a:p>
        </p:txBody>
      </p:sp>
      <p:sp>
        <p:nvSpPr>
          <p:cNvPr id="8" name="Slide Number Placeholder 7"/>
          <p:cNvSpPr>
            <a:spLocks noGrp="1"/>
          </p:cNvSpPr>
          <p:nvPr>
            <p:ph type="sldNum" sz="quarter" idx="12"/>
          </p:nvPr>
        </p:nvSpPr>
        <p:spPr/>
        <p:txBody>
          <a:bodyPr/>
          <a:lstStyle/>
          <a:p>
            <a:fld id="{9B82ACEA-57FC-4914-A405-F761535B887A}" type="slidenum">
              <a:rPr lang="en-US" smtClean="0"/>
              <a:pPr/>
              <a:t>7</a:t>
            </a:fld>
            <a:r>
              <a:rPr lang="en-US" smtClean="0"/>
              <a:t>/41</a:t>
            </a:r>
            <a:endParaRPr lang="en-US" dirty="0"/>
          </a:p>
        </p:txBody>
      </p:sp>
      <p:pic>
        <p:nvPicPr>
          <p:cNvPr id="2050" name="Picture 2" descr="Kết quả hình ảnh cho android stud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0748" y="2135612"/>
            <a:ext cx="3819525" cy="2642955"/>
          </a:xfrm>
          <a:prstGeom prst="rect">
            <a:avLst/>
          </a:prstGeom>
          <a:noFill/>
          <a:extLst>
            <a:ext uri="{909E8E84-426E-40DD-AFC4-6F175D3DCCD1}">
              <a14:hiddenFill xmlns:a14="http://schemas.microsoft.com/office/drawing/2010/main">
                <a:solidFill>
                  <a:srgbClr val="FFFFFF"/>
                </a:solidFill>
              </a14:hiddenFill>
            </a:ext>
          </a:extLst>
        </p:spPr>
      </p:pic>
      <p:pic>
        <p:nvPicPr>
          <p:cNvPr id="10" name="Content Placeholder 9"/>
          <p:cNvPicPr>
            <a:picLocks noGrp="1" noChangeAspect="1"/>
          </p:cNvPicPr>
          <p:nvPr>
            <p:ph idx="1"/>
          </p:nvPr>
        </p:nvPicPr>
        <p:blipFill>
          <a:blip r:embed="rId4"/>
          <a:stretch>
            <a:fillRect/>
          </a:stretch>
        </p:blipFill>
        <p:spPr>
          <a:xfrm>
            <a:off x="419192" y="2135612"/>
            <a:ext cx="3790476" cy="2647619"/>
          </a:xfrm>
          <a:prstGeom prst="rect">
            <a:avLst/>
          </a:prstGeom>
        </p:spPr>
      </p:pic>
    </p:spTree>
    <p:extLst>
      <p:ext uri="{BB962C8B-B14F-4D97-AF65-F5344CB8AC3E}">
        <p14:creationId xmlns:p14="http://schemas.microsoft.com/office/powerpoint/2010/main" val="1122747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QUY TRÌNH XỬ LÝ </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Quy</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trình</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đăng</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nhập</a:t>
            </a:r>
            <a:endParaRPr lang="vi-VN" sz="3600" dirty="0"/>
          </a:p>
        </p:txBody>
      </p:sp>
      <p:sp>
        <p:nvSpPr>
          <p:cNvPr id="4" name="Date Placeholder 3"/>
          <p:cNvSpPr>
            <a:spLocks noGrp="1"/>
          </p:cNvSpPr>
          <p:nvPr>
            <p:ph type="dt" sz="half" idx="10"/>
          </p:nvPr>
        </p:nvSpPr>
        <p:spPr/>
        <p:txBody>
          <a:bodyPr/>
          <a:lstStyle/>
          <a:p>
            <a:fld id="{18D7A4E5-22FC-4495-A872-0C3AC43C2133}" type="datetime1">
              <a:rPr lang="en-US" smtClean="0"/>
              <a:t>10/01/2017</a:t>
            </a:fld>
            <a:endParaRPr lang="vi-VN"/>
          </a:p>
        </p:txBody>
      </p:sp>
      <p:sp>
        <p:nvSpPr>
          <p:cNvPr id="6" name="Rectangle 2"/>
          <p:cNvSpPr>
            <a:spLocks noChangeArrowheads="1"/>
          </p:cNvSpPr>
          <p:nvPr/>
        </p:nvSpPr>
        <p:spPr bwMode="auto">
          <a:xfrm>
            <a:off x="-288098" y="10521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aphicFrame>
        <p:nvGraphicFramePr>
          <p:cNvPr id="7" name="Object 6"/>
          <p:cNvGraphicFramePr>
            <a:graphicFrameLocks noChangeAspect="1"/>
          </p:cNvGraphicFramePr>
          <p:nvPr>
            <p:extLst>
              <p:ext uri="{D42A27DB-BD31-4B8C-83A1-F6EECF244321}">
                <p14:modId xmlns:p14="http://schemas.microsoft.com/office/powerpoint/2010/main" val="672772618"/>
              </p:ext>
            </p:extLst>
          </p:nvPr>
        </p:nvGraphicFramePr>
        <p:xfrm>
          <a:off x="2267212" y="2195186"/>
          <a:ext cx="7152362" cy="4092879"/>
        </p:xfrm>
        <a:graphic>
          <a:graphicData uri="http://schemas.openxmlformats.org/presentationml/2006/ole">
            <mc:AlternateContent xmlns:mc="http://schemas.openxmlformats.org/markup-compatibility/2006">
              <mc:Choice xmlns:v="urn:schemas-microsoft-com:vml" Requires="v">
                <p:oleObj spid="_x0000_s1058" name="Visio" r:id="rId3" imgW="7953268" imgH="3895681" progId="Visio.Drawing.15">
                  <p:embed/>
                </p:oleObj>
              </mc:Choice>
              <mc:Fallback>
                <p:oleObj name="Visio" r:id="rId3" imgW="7953268" imgH="389568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212" y="2195186"/>
                        <a:ext cx="7152362" cy="4092879"/>
                      </a:xfrm>
                      <a:prstGeom prst="rect">
                        <a:avLst/>
                      </a:prstGeom>
                      <a:noFill/>
                    </p:spPr>
                  </p:pic>
                </p:oleObj>
              </mc:Fallback>
            </mc:AlternateContent>
          </a:graphicData>
        </a:graphic>
      </p:graphicFrame>
      <p:sp>
        <p:nvSpPr>
          <p:cNvPr id="8" name="Slide Number Placeholder 7"/>
          <p:cNvSpPr>
            <a:spLocks noGrp="1"/>
          </p:cNvSpPr>
          <p:nvPr>
            <p:ph type="sldNum" sz="quarter" idx="12"/>
          </p:nvPr>
        </p:nvSpPr>
        <p:spPr/>
        <p:txBody>
          <a:bodyPr/>
          <a:lstStyle/>
          <a:p>
            <a:fld id="{9B82ACEA-57FC-4914-A405-F761535B887A}" type="slidenum">
              <a:rPr lang="en-US" smtClean="0"/>
              <a:pPr/>
              <a:t>8</a:t>
            </a:fld>
            <a:r>
              <a:rPr lang="en-US" smtClean="0"/>
              <a:t>/41</a:t>
            </a:r>
            <a:endParaRPr lang="en-US" dirty="0"/>
          </a:p>
        </p:txBody>
      </p:sp>
    </p:spTree>
    <p:extLst>
      <p:ext uri="{BB962C8B-B14F-4D97-AF65-F5344CB8AC3E}">
        <p14:creationId xmlns:p14="http://schemas.microsoft.com/office/powerpoint/2010/main" val="767419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663" y="0"/>
            <a:ext cx="10560675" cy="754380"/>
          </a:xfrm>
        </p:spPr>
        <p:txBody>
          <a:bodyPr>
            <a:normAutofit fontScale="90000"/>
          </a:bodyPr>
          <a:lstStyle/>
          <a:p>
            <a:r>
              <a:rPr lang="en-US" sz="4000" dirty="0" smtClean="0">
                <a:latin typeface="Arial" panose="020B0604020202020204" pitchFamily="34" charset="0"/>
                <a:cs typeface="Arial" panose="020B0604020202020204" pitchFamily="34" charset="0"/>
              </a:rPr>
              <a:t>QUY TRÌNH XỬ LÝ </a:t>
            </a:r>
            <a:r>
              <a:rPr lang="en-US" sz="44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Quản</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lý</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bán</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vé</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xem</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phim</a:t>
            </a:r>
            <a:endParaRPr lang="vi-VN"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919730" y="2717442"/>
            <a:ext cx="5447763" cy="3638282"/>
          </a:xfrm>
        </p:spPr>
        <p:txBody>
          <a:bodyPr/>
          <a:lstStyle/>
          <a:p>
            <a:pPr marL="0" indent="0">
              <a:buNone/>
            </a:pPr>
            <a:r>
              <a:rPr lang="en-US" sz="2400" dirty="0" err="1" smtClean="0">
                <a:latin typeface="Arial" panose="020B0604020202020204" pitchFamily="34" charset="0"/>
                <a:cs typeface="Arial" panose="020B0604020202020204" pitchFamily="34" charset="0"/>
              </a:rPr>
              <a:t>Quy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cập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nhật</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tin </a:t>
            </a:r>
            <a:r>
              <a:rPr lang="en-US" sz="2400" dirty="0" err="1">
                <a:latin typeface="Arial" panose="020B0604020202020204" pitchFamily="34" charset="0"/>
                <a:cs typeface="Arial" panose="020B0604020202020204" pitchFamily="34" charset="0"/>
              </a:rPr>
              <a:t>phim</a:t>
            </a:r>
            <a:endParaRPr lang="en-US" sz="2400"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 </a:t>
            </a:r>
            <a:r>
              <a:rPr lang="vi-VN" dirty="0"/>
              <a:t>Chức năng này cho phép </a:t>
            </a:r>
            <a:r>
              <a:rPr lang="vi-VN" dirty="0" smtClean="0"/>
              <a:t>nhân viên cập </a:t>
            </a:r>
            <a:r>
              <a:rPr lang="vi-VN" dirty="0"/>
              <a:t>nhật thông tin của các phim chiếu tại </a:t>
            </a:r>
            <a:r>
              <a:rPr lang="vi-VN" dirty="0" smtClean="0"/>
              <a:t>rạp</a:t>
            </a:r>
            <a:r>
              <a:rPr lang="en-US" dirty="0" smtClean="0"/>
              <a:t>.</a:t>
            </a:r>
            <a:endParaRPr lang="vi-VN"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2035951" y="998756"/>
            <a:ext cx="2324609" cy="5612344"/>
          </a:xfrm>
          <a:prstGeom prst="rect">
            <a:avLst/>
          </a:prstGeom>
        </p:spPr>
      </p:pic>
      <p:sp>
        <p:nvSpPr>
          <p:cNvPr id="8" name="Date Placeholder 7"/>
          <p:cNvSpPr>
            <a:spLocks noGrp="1"/>
          </p:cNvSpPr>
          <p:nvPr>
            <p:ph type="dt" sz="half" idx="10"/>
          </p:nvPr>
        </p:nvSpPr>
        <p:spPr/>
        <p:txBody>
          <a:bodyPr/>
          <a:lstStyle/>
          <a:p>
            <a:fld id="{DFA5DEE9-3645-4559-B532-A36002D3E5D7}" type="datetime1">
              <a:rPr lang="en-US" smtClean="0"/>
              <a:t>10/01/2017</a:t>
            </a:fld>
            <a:endParaRPr lang="vi-VN"/>
          </a:p>
        </p:txBody>
      </p:sp>
      <p:sp>
        <p:nvSpPr>
          <p:cNvPr id="7" name="Slide Number Placeholder 6"/>
          <p:cNvSpPr>
            <a:spLocks noGrp="1"/>
          </p:cNvSpPr>
          <p:nvPr>
            <p:ph type="sldNum" sz="quarter" idx="12"/>
          </p:nvPr>
        </p:nvSpPr>
        <p:spPr/>
        <p:txBody>
          <a:bodyPr/>
          <a:lstStyle/>
          <a:p>
            <a:fld id="{9B82ACEA-57FC-4914-A405-F761535B887A}" type="slidenum">
              <a:rPr lang="en-US" smtClean="0"/>
              <a:pPr/>
              <a:t>9</a:t>
            </a:fld>
            <a:r>
              <a:rPr lang="en-US" smtClean="0"/>
              <a:t>/41</a:t>
            </a:r>
            <a:endParaRPr lang="en-US" dirty="0"/>
          </a:p>
        </p:txBody>
      </p:sp>
    </p:spTree>
    <p:extLst>
      <p:ext uri="{BB962C8B-B14F-4D97-AF65-F5344CB8AC3E}">
        <p14:creationId xmlns:p14="http://schemas.microsoft.com/office/powerpoint/2010/main" val="15746944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1834</TotalTime>
  <Words>1175</Words>
  <Application>Microsoft Office PowerPoint</Application>
  <PresentationFormat>Widescreen</PresentationFormat>
  <Paragraphs>227</Paragraphs>
  <Slides>41</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9" baseType="lpstr">
      <vt:lpstr>Arial</vt:lpstr>
      <vt:lpstr>Calibri</vt:lpstr>
      <vt:lpstr>Cambria</vt:lpstr>
      <vt:lpstr>Tahoma</vt:lpstr>
      <vt:lpstr>Times New Roman</vt:lpstr>
      <vt:lpstr>Wingdings</vt:lpstr>
      <vt:lpstr>Adjacency</vt:lpstr>
      <vt:lpstr>Visio</vt:lpstr>
      <vt:lpstr>BÁO CÁO ĐỒ ÁN KỲ IV &lt;Nghành: Công nghệ phần mềm&gt;</vt:lpstr>
      <vt:lpstr>Nội dung trình bày</vt:lpstr>
      <vt:lpstr>Tổng quan đồ án</vt:lpstr>
      <vt:lpstr>Mục đích</vt:lpstr>
      <vt:lpstr>Phạm vi đồ án</vt:lpstr>
      <vt:lpstr>Yêu cầu</vt:lpstr>
      <vt:lpstr>Môi trường sử dụng</vt:lpstr>
      <vt:lpstr>QUY TRÌNH XỬ LÝ – Quy trình đăng nhập</vt:lpstr>
      <vt:lpstr>QUY TRÌNH XỬ LÝ - Quản lý bán vé xem phim</vt:lpstr>
      <vt:lpstr>QUY TRÌNH XỬ LÝ - Quản lý bán vé xem phim</vt:lpstr>
      <vt:lpstr>PowerPoint Presentation</vt:lpstr>
      <vt:lpstr>PowerPoint Presentation</vt:lpstr>
      <vt:lpstr>PowerPoint Presentation</vt:lpstr>
      <vt:lpstr>Sơ đồ phân rã chức năng</vt:lpstr>
      <vt:lpstr>Sơ đồ luồng dữ liệu mức ngữ cảnh – mức 0</vt:lpstr>
      <vt:lpstr>Sơ đồ luồng dữ liệu mức đỉnh – mức 1</vt:lpstr>
      <vt:lpstr>Sơ đồ luồng dữ liệu mức dưới đỉnh – mức 2</vt:lpstr>
      <vt:lpstr>Sơ đồ luồng dữ liệu mức dưới đỉnh – mức 2</vt:lpstr>
      <vt:lpstr>Sơ đồ luồng dữ liệu mức dưới đỉnh – mức 2</vt:lpstr>
      <vt:lpstr>Sơ đồ luồng dữ liệu mức dưới đỉnh – mức 2</vt:lpstr>
      <vt:lpstr>Sơ đồ luồng dữ liệu mức dưới đỉnh – mức 2</vt:lpstr>
      <vt:lpstr>Sơ đồ luồng dữ liệu mức dưới đỉnh  – mức 2</vt:lpstr>
      <vt:lpstr>PowerPoint Presentation</vt:lpstr>
      <vt:lpstr>MÔ HÌNH THỰC THỂ LIÊN KẾT CHỨC NĂNG BÁN VÉ XEM PHIM</vt:lpstr>
      <vt:lpstr>MÔ HÌNH THỰC THỂ LIÊN KẾT CHỨC NĂNG QUẢN LÝ NHÂN SỰ</vt:lpstr>
      <vt:lpstr>Kết quả đạt được</vt:lpstr>
      <vt:lpstr>Một số giao diện cơ bản</vt:lpstr>
      <vt:lpstr>Một số giao diện cơ bản</vt:lpstr>
      <vt:lpstr>Một số giao diện cơ bản</vt:lpstr>
      <vt:lpstr>Một số giao diện cơ bản</vt:lpstr>
      <vt:lpstr>Một số giao diện cơ bản</vt:lpstr>
      <vt:lpstr>Một số giao diện cơ bản</vt:lpstr>
      <vt:lpstr>Một số giao diện cơ bản</vt:lpstr>
      <vt:lpstr>Một số giao diện cơ bản</vt:lpstr>
      <vt:lpstr>Một số giao diện cơ bản</vt:lpstr>
      <vt:lpstr>Một số giao diện cơ bản</vt:lpstr>
      <vt:lpstr>Một số giao diện cơ bản</vt:lpstr>
      <vt:lpstr>CHƯƠNG TRÌNH</vt:lpstr>
      <vt:lpstr>HƯỚNG PHÁT TRIỂN</vt:lpstr>
      <vt:lpstr>TÀI LIỆU THAM KHẢO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TIẾN ĐỘ ĐỒ ÁN</dc:title>
  <dc:creator>HoangDuyen</dc:creator>
  <cp:lastModifiedBy>Windows User</cp:lastModifiedBy>
  <cp:revision>178</cp:revision>
  <dcterms:created xsi:type="dcterms:W3CDTF">2016-02-28T06:51:05Z</dcterms:created>
  <dcterms:modified xsi:type="dcterms:W3CDTF">2017-01-10T04:25:38Z</dcterms:modified>
</cp:coreProperties>
</file>