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9" r:id="rId2"/>
    <p:sldId id="364" r:id="rId3"/>
  </p:sldIdLst>
  <p:sldSz cx="10440988" cy="5868988"/>
  <p:notesSz cx="8499475" cy="12352338"/>
  <p:defaultTextStyle>
    <a:defPPr>
      <a:defRPr lang="ja-JP"/>
    </a:defPPr>
    <a:lvl1pPr marL="0" algn="l" defTabSz="98746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93730" algn="l" defTabSz="98746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87461" algn="l" defTabSz="98746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481191" algn="l" defTabSz="98746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974921" algn="l" defTabSz="98746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468651" algn="l" defTabSz="98746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962382" algn="l" defTabSz="98746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456112" algn="l" defTabSz="98746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949842" algn="l" defTabSz="98746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">
          <p15:clr>
            <a:srgbClr val="A4A3A4"/>
          </p15:clr>
        </p15:guide>
        <p15:guide id="2" orient="horz" pos="3345">
          <p15:clr>
            <a:srgbClr val="A4A3A4"/>
          </p15:clr>
        </p15:guide>
        <p15:guide id="3" orient="horz" pos="3586">
          <p15:clr>
            <a:srgbClr val="A4A3A4"/>
          </p15:clr>
        </p15:guide>
        <p15:guide id="4" orient="horz" pos="483">
          <p15:clr>
            <a:srgbClr val="A4A3A4"/>
          </p15:clr>
        </p15:guide>
        <p15:guide id="5" pos="385">
          <p15:clr>
            <a:srgbClr val="A4A3A4"/>
          </p15:clr>
        </p15:guide>
        <p15:guide id="6" pos="61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91">
          <p15:clr>
            <a:srgbClr val="A4A3A4"/>
          </p15:clr>
        </p15:guide>
        <p15:guide id="2" pos="26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2" autoAdjust="0"/>
  </p:normalViewPr>
  <p:slideViewPr>
    <p:cSldViewPr>
      <p:cViewPr>
        <p:scale>
          <a:sx n="100" d="100"/>
          <a:sy n="100" d="100"/>
        </p:scale>
        <p:origin x="90" y="-426"/>
      </p:cViewPr>
      <p:guideLst>
        <p:guide orient="horz" pos="623"/>
        <p:guide orient="horz" pos="3345"/>
        <p:guide orient="horz" pos="3586"/>
        <p:guide orient="horz" pos="483"/>
        <p:guide pos="385"/>
        <p:guide pos="6191"/>
      </p:guideLst>
    </p:cSldViewPr>
  </p:slideViewPr>
  <p:outlineViewPr>
    <p:cViewPr>
      <p:scale>
        <a:sx n="33" d="100"/>
        <a:sy n="33" d="100"/>
      </p:scale>
      <p:origin x="0" y="3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14"/>
      </p:cViewPr>
      <p:guideLst>
        <p:guide orient="horz" pos="3891"/>
        <p:guide pos="26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7"/>
            <a:ext cx="3683106" cy="617617"/>
          </a:xfrm>
          <a:prstGeom prst="rect">
            <a:avLst/>
          </a:prstGeom>
        </p:spPr>
        <p:txBody>
          <a:bodyPr vert="horz" lIns="113818" tIns="56909" rIns="113818" bIns="56909" rtlCol="0"/>
          <a:lstStyle>
            <a:lvl1pPr algn="l">
              <a:defRPr sz="1500"/>
            </a:lvl1pPr>
          </a:lstStyle>
          <a:p>
            <a:endParaRPr kumimoji="1" lang="ja-JP" altLang="en-US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814404" y="7"/>
            <a:ext cx="3683106" cy="617617"/>
          </a:xfrm>
          <a:prstGeom prst="rect">
            <a:avLst/>
          </a:prstGeom>
        </p:spPr>
        <p:txBody>
          <a:bodyPr vert="horz" lIns="113818" tIns="56909" rIns="113818" bIns="56909" rtlCol="0"/>
          <a:lstStyle>
            <a:lvl1pPr algn="r">
              <a:defRPr sz="1500"/>
            </a:lvl1pPr>
          </a:lstStyle>
          <a:p>
            <a:fld id="{CB9F567F-3BF7-4FC3-97CE-1847336D7CB6}" type="datetimeFigureOut">
              <a:rPr kumimoji="1" lang="ja-JP" altLang="en-US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2019/5/22</a:t>
            </a:fld>
            <a:endParaRPr kumimoji="1" lang="ja-JP" altLang="en-US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11732584"/>
            <a:ext cx="3683106" cy="617617"/>
          </a:xfrm>
          <a:prstGeom prst="rect">
            <a:avLst/>
          </a:prstGeom>
        </p:spPr>
        <p:txBody>
          <a:bodyPr vert="horz" lIns="113818" tIns="56909" rIns="113818" bIns="56909" rtlCol="0" anchor="b"/>
          <a:lstStyle>
            <a:lvl1pPr algn="l">
              <a:defRPr sz="1500"/>
            </a:lvl1pPr>
          </a:lstStyle>
          <a:p>
            <a:endParaRPr kumimoji="1" lang="ja-JP" altLang="en-US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814404" y="11732584"/>
            <a:ext cx="3683106" cy="617617"/>
          </a:xfrm>
          <a:prstGeom prst="rect">
            <a:avLst/>
          </a:prstGeom>
        </p:spPr>
        <p:txBody>
          <a:bodyPr vert="horz" lIns="113818" tIns="56909" rIns="113818" bIns="56909" rtlCol="0" anchor="b"/>
          <a:lstStyle>
            <a:lvl1pPr algn="r">
              <a:defRPr sz="1500"/>
            </a:lvl1pPr>
          </a:lstStyle>
          <a:p>
            <a:fld id="{C955368B-1AD2-49B8-865F-3459F24E9D5B}" type="slidenum">
              <a:rPr kumimoji="1" lang="ja-JP" altLang="en-US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kumimoji="1" lang="ja-JP" altLang="en-US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0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7"/>
            <a:ext cx="3683106" cy="617617"/>
          </a:xfrm>
          <a:prstGeom prst="rect">
            <a:avLst/>
          </a:prstGeom>
        </p:spPr>
        <p:txBody>
          <a:bodyPr vert="horz" lIns="113818" tIns="56909" rIns="113818" bIns="56909" rtlCol="0"/>
          <a:lstStyle>
            <a:lvl1pPr algn="l">
              <a:defRPr sz="15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814404" y="7"/>
            <a:ext cx="3683106" cy="617617"/>
          </a:xfrm>
          <a:prstGeom prst="rect">
            <a:avLst/>
          </a:prstGeom>
        </p:spPr>
        <p:txBody>
          <a:bodyPr vert="horz" lIns="113818" tIns="56909" rIns="113818" bIns="56909" rtlCol="0"/>
          <a:lstStyle>
            <a:lvl1pPr algn="r">
              <a:defRPr sz="15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B2569EFC-F6E1-481D-93AB-429CA8690C79}" type="datetimeFigureOut">
              <a:rPr lang="ja-JP" altLang="en-US" smtClean="0"/>
              <a:pPr/>
              <a:t>2019/5/22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0175" y="927100"/>
            <a:ext cx="8239125" cy="4630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3818" tIns="56909" rIns="113818" bIns="56909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849948" y="5867361"/>
            <a:ext cx="6799580" cy="5558552"/>
          </a:xfrm>
          <a:prstGeom prst="rect">
            <a:avLst/>
          </a:prstGeom>
        </p:spPr>
        <p:txBody>
          <a:bodyPr vert="horz" lIns="113818" tIns="56909" rIns="113818" bIns="569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11732584"/>
            <a:ext cx="3683106" cy="617617"/>
          </a:xfrm>
          <a:prstGeom prst="rect">
            <a:avLst/>
          </a:prstGeom>
        </p:spPr>
        <p:txBody>
          <a:bodyPr vert="horz" lIns="113818" tIns="56909" rIns="113818" bIns="56909" rtlCol="0" anchor="b"/>
          <a:lstStyle>
            <a:lvl1pPr algn="l">
              <a:defRPr sz="15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814404" y="11732584"/>
            <a:ext cx="3683106" cy="617617"/>
          </a:xfrm>
          <a:prstGeom prst="rect">
            <a:avLst/>
          </a:prstGeom>
        </p:spPr>
        <p:txBody>
          <a:bodyPr vert="horz" lIns="113818" tIns="56909" rIns="113818" bIns="56909" rtlCol="0" anchor="b"/>
          <a:lstStyle>
            <a:lvl1pPr algn="r">
              <a:defRPr sz="15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E8B07DAE-3879-43B5-854A-FE55AFC417C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87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Arial" panose="020B0604020202020204" pitchFamily="34" charset="0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wa\Desktop\0223tobira_sasika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1038" cy="57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007694" y="5396784"/>
            <a:ext cx="3037336" cy="17178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0">
            <a:noAutofit/>
          </a:bodyPr>
          <a:lstStyle>
            <a:lvl1pPr algn="r">
              <a:defRPr lang="en-US" smtClean="0"/>
            </a:lvl1pPr>
          </a:lstStyle>
          <a:p>
            <a:pPr defTabSz="987425"/>
            <a:r>
              <a:rPr lang="en-US"/>
              <a:t>©2018 </a:t>
            </a:r>
            <a:r>
              <a:rPr lang="en-US" dirty="0"/>
              <a:t>SMART INSIGHT CORPORATION. All rights reserved.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438824" y="2405702"/>
            <a:ext cx="6606206" cy="528794"/>
          </a:xfrm>
        </p:spPr>
        <p:txBody>
          <a:bodyPr lIns="0" rIns="0" bIns="36000"/>
          <a:lstStyle>
            <a:lvl1pPr algn="r" fontAlgn="base">
              <a:defRPr sz="3200" b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7524636" y="4377612"/>
            <a:ext cx="2520394" cy="894547"/>
            <a:chOff x="7524636" y="4377612"/>
            <a:chExt cx="2520394" cy="894547"/>
          </a:xfrm>
        </p:grpSpPr>
        <p:grpSp>
          <p:nvGrpSpPr>
            <p:cNvPr id="42" name="グループ化 41"/>
            <p:cNvGrpSpPr>
              <a:grpSpLocks noChangeAspect="1"/>
            </p:cNvGrpSpPr>
            <p:nvPr userDrawn="1"/>
          </p:nvGrpSpPr>
          <p:grpSpPr>
            <a:xfrm>
              <a:off x="8660507" y="4377612"/>
              <a:ext cx="1384523" cy="513143"/>
              <a:chOff x="-5135563" y="5487988"/>
              <a:chExt cx="5037138" cy="1866901"/>
            </a:xfrm>
          </p:grpSpPr>
          <p:sp>
            <p:nvSpPr>
              <p:cNvPr id="43" name="Freeform 6"/>
              <p:cNvSpPr>
                <a:spLocks/>
              </p:cNvSpPr>
              <p:nvPr userDrawn="1"/>
            </p:nvSpPr>
            <p:spPr bwMode="auto">
              <a:xfrm>
                <a:off x="-4605338" y="5922963"/>
                <a:ext cx="611188" cy="785813"/>
              </a:xfrm>
              <a:custGeom>
                <a:avLst/>
                <a:gdLst>
                  <a:gd name="T0" fmla="*/ 337 w 385"/>
                  <a:gd name="T1" fmla="*/ 495 h 495"/>
                  <a:gd name="T2" fmla="*/ 337 w 385"/>
                  <a:gd name="T3" fmla="*/ 51 h 495"/>
                  <a:gd name="T4" fmla="*/ 182 w 385"/>
                  <a:gd name="T5" fmla="*/ 443 h 495"/>
                  <a:gd name="T6" fmla="*/ 26 w 385"/>
                  <a:gd name="T7" fmla="*/ 82 h 495"/>
                  <a:gd name="T8" fmla="*/ 26 w 385"/>
                  <a:gd name="T9" fmla="*/ 495 h 495"/>
                  <a:gd name="T10" fmla="*/ 0 w 385"/>
                  <a:gd name="T11" fmla="*/ 495 h 495"/>
                  <a:gd name="T12" fmla="*/ 0 w 385"/>
                  <a:gd name="T13" fmla="*/ 82 h 495"/>
                  <a:gd name="T14" fmla="*/ 0 w 385"/>
                  <a:gd name="T15" fmla="*/ 0 h 495"/>
                  <a:gd name="T16" fmla="*/ 45 w 385"/>
                  <a:gd name="T17" fmla="*/ 0 h 495"/>
                  <a:gd name="T18" fmla="*/ 198 w 385"/>
                  <a:gd name="T19" fmla="*/ 354 h 495"/>
                  <a:gd name="T20" fmla="*/ 337 w 385"/>
                  <a:gd name="T21" fmla="*/ 0 h 495"/>
                  <a:gd name="T22" fmla="*/ 385 w 385"/>
                  <a:gd name="T23" fmla="*/ 0 h 495"/>
                  <a:gd name="T24" fmla="*/ 385 w 385"/>
                  <a:gd name="T25" fmla="*/ 495 h 495"/>
                  <a:gd name="T26" fmla="*/ 337 w 385"/>
                  <a:gd name="T27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495">
                    <a:moveTo>
                      <a:pt x="337" y="495"/>
                    </a:moveTo>
                    <a:lnTo>
                      <a:pt x="337" y="51"/>
                    </a:lnTo>
                    <a:lnTo>
                      <a:pt x="182" y="443"/>
                    </a:lnTo>
                    <a:lnTo>
                      <a:pt x="26" y="82"/>
                    </a:lnTo>
                    <a:lnTo>
                      <a:pt x="26" y="495"/>
                    </a:lnTo>
                    <a:lnTo>
                      <a:pt x="0" y="495"/>
                    </a:lnTo>
                    <a:lnTo>
                      <a:pt x="0" y="82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198" y="354"/>
                    </a:lnTo>
                    <a:lnTo>
                      <a:pt x="337" y="0"/>
                    </a:lnTo>
                    <a:lnTo>
                      <a:pt x="385" y="0"/>
                    </a:lnTo>
                    <a:lnTo>
                      <a:pt x="385" y="495"/>
                    </a:lnTo>
                    <a:lnTo>
                      <a:pt x="337" y="495"/>
                    </a:lnTo>
                    <a:close/>
                  </a:path>
                </a:pathLst>
              </a:custGeom>
              <a:solidFill>
                <a:srgbClr val="515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4" name="Freeform 7"/>
              <p:cNvSpPr>
                <a:spLocks noEditPoints="1"/>
              </p:cNvSpPr>
              <p:nvPr userDrawn="1"/>
            </p:nvSpPr>
            <p:spPr bwMode="auto">
              <a:xfrm>
                <a:off x="-3875088" y="5899151"/>
                <a:ext cx="585788" cy="809625"/>
              </a:xfrm>
              <a:custGeom>
                <a:avLst/>
                <a:gdLst>
                  <a:gd name="T0" fmla="*/ 166 w 369"/>
                  <a:gd name="T1" fmla="*/ 95 h 510"/>
                  <a:gd name="T2" fmla="*/ 246 w 369"/>
                  <a:gd name="T3" fmla="*/ 329 h 510"/>
                  <a:gd name="T4" fmla="*/ 88 w 369"/>
                  <a:gd name="T5" fmla="*/ 329 h 510"/>
                  <a:gd name="T6" fmla="*/ 166 w 369"/>
                  <a:gd name="T7" fmla="*/ 95 h 510"/>
                  <a:gd name="T8" fmla="*/ 369 w 369"/>
                  <a:gd name="T9" fmla="*/ 510 h 510"/>
                  <a:gd name="T10" fmla="*/ 189 w 369"/>
                  <a:gd name="T11" fmla="*/ 0 h 510"/>
                  <a:gd name="T12" fmla="*/ 173 w 369"/>
                  <a:gd name="T13" fmla="*/ 0 h 510"/>
                  <a:gd name="T14" fmla="*/ 0 w 369"/>
                  <a:gd name="T15" fmla="*/ 510 h 510"/>
                  <a:gd name="T16" fmla="*/ 26 w 369"/>
                  <a:gd name="T17" fmla="*/ 510 h 510"/>
                  <a:gd name="T18" fmla="*/ 81 w 369"/>
                  <a:gd name="T19" fmla="*/ 352 h 510"/>
                  <a:gd name="T20" fmla="*/ 255 w 369"/>
                  <a:gd name="T21" fmla="*/ 352 h 510"/>
                  <a:gd name="T22" fmla="*/ 312 w 369"/>
                  <a:gd name="T23" fmla="*/ 510 h 510"/>
                  <a:gd name="T24" fmla="*/ 369 w 369"/>
                  <a:gd name="T25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10">
                    <a:moveTo>
                      <a:pt x="166" y="95"/>
                    </a:moveTo>
                    <a:lnTo>
                      <a:pt x="246" y="329"/>
                    </a:lnTo>
                    <a:lnTo>
                      <a:pt x="88" y="329"/>
                    </a:lnTo>
                    <a:lnTo>
                      <a:pt x="166" y="95"/>
                    </a:lnTo>
                    <a:close/>
                    <a:moveTo>
                      <a:pt x="369" y="510"/>
                    </a:moveTo>
                    <a:lnTo>
                      <a:pt x="189" y="0"/>
                    </a:lnTo>
                    <a:lnTo>
                      <a:pt x="173" y="0"/>
                    </a:lnTo>
                    <a:lnTo>
                      <a:pt x="0" y="510"/>
                    </a:lnTo>
                    <a:lnTo>
                      <a:pt x="26" y="510"/>
                    </a:lnTo>
                    <a:lnTo>
                      <a:pt x="81" y="352"/>
                    </a:lnTo>
                    <a:lnTo>
                      <a:pt x="255" y="352"/>
                    </a:lnTo>
                    <a:lnTo>
                      <a:pt x="312" y="510"/>
                    </a:lnTo>
                    <a:lnTo>
                      <a:pt x="369" y="510"/>
                    </a:lnTo>
                    <a:close/>
                  </a:path>
                </a:pathLst>
              </a:custGeom>
              <a:solidFill>
                <a:srgbClr val="515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5" name="Freeform 8"/>
              <p:cNvSpPr>
                <a:spLocks noEditPoints="1"/>
              </p:cNvSpPr>
              <p:nvPr userDrawn="1"/>
            </p:nvSpPr>
            <p:spPr bwMode="auto">
              <a:xfrm>
                <a:off x="-3184525" y="5922963"/>
                <a:ext cx="465138" cy="785813"/>
              </a:xfrm>
              <a:custGeom>
                <a:avLst/>
                <a:gdLst>
                  <a:gd name="T0" fmla="*/ 22 w 124"/>
                  <a:gd name="T1" fmla="*/ 8 h 210"/>
                  <a:gd name="T2" fmla="*/ 31 w 124"/>
                  <a:gd name="T3" fmla="*/ 8 h 210"/>
                  <a:gd name="T4" fmla="*/ 65 w 124"/>
                  <a:gd name="T5" fmla="*/ 18 h 210"/>
                  <a:gd name="T6" fmla="*/ 76 w 124"/>
                  <a:gd name="T7" fmla="*/ 48 h 210"/>
                  <a:gd name="T8" fmla="*/ 68 w 124"/>
                  <a:gd name="T9" fmla="*/ 82 h 210"/>
                  <a:gd name="T10" fmla="*/ 47 w 124"/>
                  <a:gd name="T11" fmla="*/ 101 h 210"/>
                  <a:gd name="T12" fmla="*/ 22 w 124"/>
                  <a:gd name="T13" fmla="*/ 101 h 210"/>
                  <a:gd name="T14" fmla="*/ 22 w 124"/>
                  <a:gd name="T15" fmla="*/ 8 h 210"/>
                  <a:gd name="T16" fmla="*/ 124 w 124"/>
                  <a:gd name="T17" fmla="*/ 210 h 210"/>
                  <a:gd name="T18" fmla="*/ 98 w 124"/>
                  <a:gd name="T19" fmla="*/ 165 h 210"/>
                  <a:gd name="T20" fmla="*/ 86 w 124"/>
                  <a:gd name="T21" fmla="*/ 143 h 210"/>
                  <a:gd name="T22" fmla="*/ 70 w 124"/>
                  <a:gd name="T23" fmla="*/ 115 h 210"/>
                  <a:gd name="T24" fmla="*/ 59 w 124"/>
                  <a:gd name="T25" fmla="*/ 103 h 210"/>
                  <a:gd name="T26" fmla="*/ 89 w 124"/>
                  <a:gd name="T27" fmla="*/ 79 h 210"/>
                  <a:gd name="T28" fmla="*/ 99 w 124"/>
                  <a:gd name="T29" fmla="*/ 42 h 210"/>
                  <a:gd name="T30" fmla="*/ 87 w 124"/>
                  <a:gd name="T31" fmla="*/ 9 h 210"/>
                  <a:gd name="T32" fmla="*/ 44 w 124"/>
                  <a:gd name="T33" fmla="*/ 0 h 210"/>
                  <a:gd name="T34" fmla="*/ 0 w 124"/>
                  <a:gd name="T35" fmla="*/ 0 h 210"/>
                  <a:gd name="T36" fmla="*/ 0 w 124"/>
                  <a:gd name="T37" fmla="*/ 210 h 210"/>
                  <a:gd name="T38" fmla="*/ 22 w 124"/>
                  <a:gd name="T39" fmla="*/ 210 h 210"/>
                  <a:gd name="T40" fmla="*/ 22 w 124"/>
                  <a:gd name="T41" fmla="*/ 109 h 210"/>
                  <a:gd name="T42" fmla="*/ 44 w 124"/>
                  <a:gd name="T43" fmla="*/ 109 h 210"/>
                  <a:gd name="T44" fmla="*/ 93 w 124"/>
                  <a:gd name="T45" fmla="*/ 210 h 210"/>
                  <a:gd name="T46" fmla="*/ 124 w 124"/>
                  <a:gd name="T4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4" h="210">
                    <a:moveTo>
                      <a:pt x="22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47" y="8"/>
                      <a:pt x="58" y="11"/>
                      <a:pt x="65" y="18"/>
                    </a:cubicBezTo>
                    <a:cubicBezTo>
                      <a:pt x="73" y="24"/>
                      <a:pt x="76" y="34"/>
                      <a:pt x="76" y="48"/>
                    </a:cubicBezTo>
                    <a:cubicBezTo>
                      <a:pt x="76" y="61"/>
                      <a:pt x="73" y="72"/>
                      <a:pt x="68" y="82"/>
                    </a:cubicBezTo>
                    <a:cubicBezTo>
                      <a:pt x="63" y="91"/>
                      <a:pt x="56" y="98"/>
                      <a:pt x="47" y="101"/>
                    </a:cubicBezTo>
                    <a:cubicBezTo>
                      <a:pt x="22" y="101"/>
                      <a:pt x="22" y="101"/>
                      <a:pt x="22" y="101"/>
                    </a:cubicBezTo>
                    <a:lnTo>
                      <a:pt x="22" y="8"/>
                    </a:lnTo>
                    <a:close/>
                    <a:moveTo>
                      <a:pt x="124" y="210"/>
                    </a:moveTo>
                    <a:cubicBezTo>
                      <a:pt x="120" y="206"/>
                      <a:pt x="105" y="180"/>
                      <a:pt x="98" y="165"/>
                    </a:cubicBezTo>
                    <a:cubicBezTo>
                      <a:pt x="86" y="143"/>
                      <a:pt x="86" y="143"/>
                      <a:pt x="86" y="143"/>
                    </a:cubicBezTo>
                    <a:cubicBezTo>
                      <a:pt x="79" y="128"/>
                      <a:pt x="73" y="119"/>
                      <a:pt x="70" y="115"/>
                    </a:cubicBezTo>
                    <a:cubicBezTo>
                      <a:pt x="68" y="111"/>
                      <a:pt x="64" y="107"/>
                      <a:pt x="59" y="103"/>
                    </a:cubicBezTo>
                    <a:cubicBezTo>
                      <a:pt x="72" y="97"/>
                      <a:pt x="83" y="89"/>
                      <a:pt x="89" y="79"/>
                    </a:cubicBezTo>
                    <a:cubicBezTo>
                      <a:pt x="96" y="69"/>
                      <a:pt x="99" y="57"/>
                      <a:pt x="99" y="42"/>
                    </a:cubicBezTo>
                    <a:cubicBezTo>
                      <a:pt x="99" y="27"/>
                      <a:pt x="95" y="16"/>
                      <a:pt x="87" y="9"/>
                    </a:cubicBezTo>
                    <a:cubicBezTo>
                      <a:pt x="78" y="3"/>
                      <a:pt x="6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2" y="210"/>
                      <a:pt x="22" y="210"/>
                      <a:pt x="22" y="210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93" y="210"/>
                      <a:pt x="93" y="210"/>
                      <a:pt x="93" y="210"/>
                    </a:cubicBezTo>
                    <a:lnTo>
                      <a:pt x="124" y="210"/>
                    </a:lnTo>
                    <a:close/>
                  </a:path>
                </a:pathLst>
              </a:custGeom>
              <a:solidFill>
                <a:srgbClr val="515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6" name="Freeform 9"/>
              <p:cNvSpPr>
                <a:spLocks/>
              </p:cNvSpPr>
              <p:nvPr userDrawn="1"/>
            </p:nvSpPr>
            <p:spPr bwMode="auto">
              <a:xfrm>
                <a:off x="-2716213" y="5915026"/>
                <a:ext cx="481013" cy="793750"/>
              </a:xfrm>
              <a:custGeom>
                <a:avLst/>
                <a:gdLst>
                  <a:gd name="T0" fmla="*/ 303 w 303"/>
                  <a:gd name="T1" fmla="*/ 28 h 500"/>
                  <a:gd name="T2" fmla="*/ 178 w 303"/>
                  <a:gd name="T3" fmla="*/ 28 h 500"/>
                  <a:gd name="T4" fmla="*/ 178 w 303"/>
                  <a:gd name="T5" fmla="*/ 500 h 500"/>
                  <a:gd name="T6" fmla="*/ 123 w 303"/>
                  <a:gd name="T7" fmla="*/ 500 h 500"/>
                  <a:gd name="T8" fmla="*/ 123 w 303"/>
                  <a:gd name="T9" fmla="*/ 28 h 500"/>
                  <a:gd name="T10" fmla="*/ 0 w 303"/>
                  <a:gd name="T11" fmla="*/ 28 h 500"/>
                  <a:gd name="T12" fmla="*/ 0 w 303"/>
                  <a:gd name="T13" fmla="*/ 0 h 500"/>
                  <a:gd name="T14" fmla="*/ 303 w 303"/>
                  <a:gd name="T15" fmla="*/ 0 h 500"/>
                  <a:gd name="T16" fmla="*/ 303 w 303"/>
                  <a:gd name="T17" fmla="*/ 28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00">
                    <a:moveTo>
                      <a:pt x="303" y="28"/>
                    </a:moveTo>
                    <a:lnTo>
                      <a:pt x="178" y="28"/>
                    </a:lnTo>
                    <a:lnTo>
                      <a:pt x="178" y="500"/>
                    </a:lnTo>
                    <a:lnTo>
                      <a:pt x="123" y="500"/>
                    </a:lnTo>
                    <a:lnTo>
                      <a:pt x="123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03" y="0"/>
                    </a:lnTo>
                    <a:lnTo>
                      <a:pt x="303" y="28"/>
                    </a:lnTo>
                    <a:close/>
                  </a:path>
                </a:pathLst>
              </a:custGeom>
              <a:solidFill>
                <a:srgbClr val="515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7" name="Freeform 10"/>
              <p:cNvSpPr>
                <a:spLocks/>
              </p:cNvSpPr>
              <p:nvPr userDrawn="1"/>
            </p:nvSpPr>
            <p:spPr bwMode="auto">
              <a:xfrm>
                <a:off x="-5135563" y="5910263"/>
                <a:ext cx="401638" cy="806450"/>
              </a:xfrm>
              <a:custGeom>
                <a:avLst/>
                <a:gdLst>
                  <a:gd name="T0" fmla="*/ 19 w 107"/>
                  <a:gd name="T1" fmla="*/ 197 h 215"/>
                  <a:gd name="T2" fmla="*/ 49 w 107"/>
                  <a:gd name="T3" fmla="*/ 207 h 215"/>
                  <a:gd name="T4" fmla="*/ 74 w 107"/>
                  <a:gd name="T5" fmla="*/ 195 h 215"/>
                  <a:gd name="T6" fmla="*/ 84 w 107"/>
                  <a:gd name="T7" fmla="*/ 167 h 215"/>
                  <a:gd name="T8" fmla="*/ 57 w 107"/>
                  <a:gd name="T9" fmla="*/ 124 h 215"/>
                  <a:gd name="T10" fmla="*/ 40 w 107"/>
                  <a:gd name="T11" fmla="*/ 111 h 215"/>
                  <a:gd name="T12" fmla="*/ 8 w 107"/>
                  <a:gd name="T13" fmla="*/ 79 h 215"/>
                  <a:gd name="T14" fmla="*/ 0 w 107"/>
                  <a:gd name="T15" fmla="*/ 52 h 215"/>
                  <a:gd name="T16" fmla="*/ 16 w 107"/>
                  <a:gd name="T17" fmla="*/ 14 h 215"/>
                  <a:gd name="T18" fmla="*/ 59 w 107"/>
                  <a:gd name="T19" fmla="*/ 0 h 215"/>
                  <a:gd name="T20" fmla="*/ 101 w 107"/>
                  <a:gd name="T21" fmla="*/ 8 h 215"/>
                  <a:gd name="T22" fmla="*/ 100 w 107"/>
                  <a:gd name="T23" fmla="*/ 41 h 215"/>
                  <a:gd name="T24" fmla="*/ 84 w 107"/>
                  <a:gd name="T25" fmla="*/ 21 h 215"/>
                  <a:gd name="T26" fmla="*/ 55 w 107"/>
                  <a:gd name="T27" fmla="*/ 8 h 215"/>
                  <a:gd name="T28" fmla="*/ 31 w 107"/>
                  <a:gd name="T29" fmla="*/ 18 h 215"/>
                  <a:gd name="T30" fmla="*/ 22 w 107"/>
                  <a:gd name="T31" fmla="*/ 43 h 215"/>
                  <a:gd name="T32" fmla="*/ 45 w 107"/>
                  <a:gd name="T33" fmla="*/ 82 h 215"/>
                  <a:gd name="T34" fmla="*/ 69 w 107"/>
                  <a:gd name="T35" fmla="*/ 102 h 215"/>
                  <a:gd name="T36" fmla="*/ 100 w 107"/>
                  <a:gd name="T37" fmla="*/ 131 h 215"/>
                  <a:gd name="T38" fmla="*/ 107 w 107"/>
                  <a:gd name="T39" fmla="*/ 159 h 215"/>
                  <a:gd name="T40" fmla="*/ 90 w 107"/>
                  <a:gd name="T41" fmla="*/ 200 h 215"/>
                  <a:gd name="T42" fmla="*/ 46 w 107"/>
                  <a:gd name="T43" fmla="*/ 215 h 215"/>
                  <a:gd name="T44" fmla="*/ 2 w 107"/>
                  <a:gd name="T45" fmla="*/ 207 h 215"/>
                  <a:gd name="T46" fmla="*/ 1 w 107"/>
                  <a:gd name="T47" fmla="*/ 177 h 215"/>
                  <a:gd name="T48" fmla="*/ 19 w 107"/>
                  <a:gd name="T49" fmla="*/ 19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215">
                    <a:moveTo>
                      <a:pt x="19" y="197"/>
                    </a:moveTo>
                    <a:cubicBezTo>
                      <a:pt x="27" y="204"/>
                      <a:pt x="38" y="207"/>
                      <a:pt x="49" y="207"/>
                    </a:cubicBezTo>
                    <a:cubicBezTo>
                      <a:pt x="59" y="207"/>
                      <a:pt x="67" y="203"/>
                      <a:pt x="74" y="195"/>
                    </a:cubicBezTo>
                    <a:cubicBezTo>
                      <a:pt x="81" y="188"/>
                      <a:pt x="84" y="178"/>
                      <a:pt x="84" y="167"/>
                    </a:cubicBezTo>
                    <a:cubicBezTo>
                      <a:pt x="84" y="153"/>
                      <a:pt x="75" y="139"/>
                      <a:pt x="57" y="124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24" y="97"/>
                      <a:pt x="13" y="87"/>
                      <a:pt x="8" y="79"/>
                    </a:cubicBezTo>
                    <a:cubicBezTo>
                      <a:pt x="3" y="72"/>
                      <a:pt x="0" y="63"/>
                      <a:pt x="0" y="52"/>
                    </a:cubicBezTo>
                    <a:cubicBezTo>
                      <a:pt x="0" y="36"/>
                      <a:pt x="5" y="24"/>
                      <a:pt x="16" y="14"/>
                    </a:cubicBezTo>
                    <a:cubicBezTo>
                      <a:pt x="27" y="4"/>
                      <a:pt x="41" y="0"/>
                      <a:pt x="59" y="0"/>
                    </a:cubicBezTo>
                    <a:cubicBezTo>
                      <a:pt x="73" y="0"/>
                      <a:pt x="86" y="3"/>
                      <a:pt x="101" y="8"/>
                    </a:cubicBezTo>
                    <a:cubicBezTo>
                      <a:pt x="100" y="41"/>
                      <a:pt x="100" y="41"/>
                      <a:pt x="100" y="41"/>
                    </a:cubicBezTo>
                    <a:cubicBezTo>
                      <a:pt x="100" y="39"/>
                      <a:pt x="91" y="26"/>
                      <a:pt x="84" y="21"/>
                    </a:cubicBezTo>
                    <a:cubicBezTo>
                      <a:pt x="77" y="12"/>
                      <a:pt x="67" y="8"/>
                      <a:pt x="55" y="8"/>
                    </a:cubicBezTo>
                    <a:cubicBezTo>
                      <a:pt x="45" y="8"/>
                      <a:pt x="37" y="11"/>
                      <a:pt x="31" y="18"/>
                    </a:cubicBezTo>
                    <a:cubicBezTo>
                      <a:pt x="25" y="25"/>
                      <a:pt x="22" y="33"/>
                      <a:pt x="22" y="43"/>
                    </a:cubicBezTo>
                    <a:cubicBezTo>
                      <a:pt x="22" y="57"/>
                      <a:pt x="29" y="69"/>
                      <a:pt x="45" y="82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85" y="114"/>
                      <a:pt x="95" y="124"/>
                      <a:pt x="100" y="131"/>
                    </a:cubicBezTo>
                    <a:cubicBezTo>
                      <a:pt x="104" y="139"/>
                      <a:pt x="107" y="148"/>
                      <a:pt x="107" y="159"/>
                    </a:cubicBezTo>
                    <a:cubicBezTo>
                      <a:pt x="107" y="176"/>
                      <a:pt x="101" y="190"/>
                      <a:pt x="90" y="200"/>
                    </a:cubicBezTo>
                    <a:cubicBezTo>
                      <a:pt x="79" y="210"/>
                      <a:pt x="64" y="215"/>
                      <a:pt x="46" y="215"/>
                    </a:cubicBezTo>
                    <a:cubicBezTo>
                      <a:pt x="30" y="215"/>
                      <a:pt x="16" y="213"/>
                      <a:pt x="2" y="207"/>
                    </a:cubicBezTo>
                    <a:cubicBezTo>
                      <a:pt x="1" y="177"/>
                      <a:pt x="1" y="177"/>
                      <a:pt x="1" y="177"/>
                    </a:cubicBezTo>
                    <a:cubicBezTo>
                      <a:pt x="3" y="180"/>
                      <a:pt x="15" y="193"/>
                      <a:pt x="19" y="197"/>
                    </a:cubicBezTo>
                    <a:close/>
                  </a:path>
                </a:pathLst>
              </a:custGeom>
              <a:solidFill>
                <a:srgbClr val="515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" name="Freeform 11"/>
              <p:cNvSpPr>
                <a:spLocks/>
              </p:cNvSpPr>
              <p:nvPr userDrawn="1"/>
            </p:nvSpPr>
            <p:spPr bwMode="auto">
              <a:xfrm>
                <a:off x="-2281238" y="6705601"/>
                <a:ext cx="492125" cy="649288"/>
              </a:xfrm>
              <a:custGeom>
                <a:avLst/>
                <a:gdLst>
                  <a:gd name="T0" fmla="*/ 310 w 310"/>
                  <a:gd name="T1" fmla="*/ 0 h 409"/>
                  <a:gd name="T2" fmla="*/ 116 w 310"/>
                  <a:gd name="T3" fmla="*/ 409 h 409"/>
                  <a:gd name="T4" fmla="*/ 0 w 310"/>
                  <a:gd name="T5" fmla="*/ 409 h 409"/>
                  <a:gd name="T6" fmla="*/ 194 w 310"/>
                  <a:gd name="T7" fmla="*/ 0 h 409"/>
                  <a:gd name="T8" fmla="*/ 310 w 310"/>
                  <a:gd name="T9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409">
                    <a:moveTo>
                      <a:pt x="310" y="0"/>
                    </a:moveTo>
                    <a:lnTo>
                      <a:pt x="116" y="409"/>
                    </a:lnTo>
                    <a:lnTo>
                      <a:pt x="0" y="409"/>
                    </a:lnTo>
                    <a:lnTo>
                      <a:pt x="194" y="0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515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9" name="Freeform 12"/>
              <p:cNvSpPr>
                <a:spLocks/>
              </p:cNvSpPr>
              <p:nvPr userDrawn="1"/>
            </p:nvSpPr>
            <p:spPr bwMode="auto">
              <a:xfrm>
                <a:off x="-2265363" y="5487988"/>
                <a:ext cx="881063" cy="1217613"/>
              </a:xfrm>
              <a:custGeom>
                <a:avLst/>
                <a:gdLst>
                  <a:gd name="T0" fmla="*/ 555 w 555"/>
                  <a:gd name="T1" fmla="*/ 0 h 767"/>
                  <a:gd name="T2" fmla="*/ 184 w 555"/>
                  <a:gd name="T3" fmla="*/ 767 h 767"/>
                  <a:gd name="T4" fmla="*/ 0 w 555"/>
                  <a:gd name="T5" fmla="*/ 767 h 767"/>
                  <a:gd name="T6" fmla="*/ 373 w 555"/>
                  <a:gd name="T7" fmla="*/ 0 h 767"/>
                  <a:gd name="T8" fmla="*/ 555 w 555"/>
                  <a:gd name="T9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5" h="767">
                    <a:moveTo>
                      <a:pt x="555" y="0"/>
                    </a:moveTo>
                    <a:lnTo>
                      <a:pt x="184" y="767"/>
                    </a:lnTo>
                    <a:lnTo>
                      <a:pt x="0" y="767"/>
                    </a:lnTo>
                    <a:lnTo>
                      <a:pt x="373" y="0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DD2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0" name="Freeform 13"/>
              <p:cNvSpPr>
                <a:spLocks/>
              </p:cNvSpPr>
              <p:nvPr userDrawn="1"/>
            </p:nvSpPr>
            <p:spPr bwMode="auto">
              <a:xfrm>
                <a:off x="-1497013" y="6203951"/>
                <a:ext cx="255588" cy="512763"/>
              </a:xfrm>
              <a:custGeom>
                <a:avLst/>
                <a:gdLst>
                  <a:gd name="T0" fmla="*/ 12 w 68"/>
                  <a:gd name="T1" fmla="*/ 125 h 137"/>
                  <a:gd name="T2" fmla="*/ 31 w 68"/>
                  <a:gd name="T3" fmla="*/ 132 h 137"/>
                  <a:gd name="T4" fmla="*/ 47 w 68"/>
                  <a:gd name="T5" fmla="*/ 125 h 137"/>
                  <a:gd name="T6" fmla="*/ 54 w 68"/>
                  <a:gd name="T7" fmla="*/ 107 h 137"/>
                  <a:gd name="T8" fmla="*/ 37 w 68"/>
                  <a:gd name="T9" fmla="*/ 80 h 137"/>
                  <a:gd name="T10" fmla="*/ 26 w 68"/>
                  <a:gd name="T11" fmla="*/ 71 h 137"/>
                  <a:gd name="T12" fmla="*/ 5 w 68"/>
                  <a:gd name="T13" fmla="*/ 51 h 137"/>
                  <a:gd name="T14" fmla="*/ 0 w 68"/>
                  <a:gd name="T15" fmla="*/ 34 h 137"/>
                  <a:gd name="T16" fmla="*/ 10 w 68"/>
                  <a:gd name="T17" fmla="*/ 10 h 137"/>
                  <a:gd name="T18" fmla="*/ 37 w 68"/>
                  <a:gd name="T19" fmla="*/ 0 h 137"/>
                  <a:gd name="T20" fmla="*/ 64 w 68"/>
                  <a:gd name="T21" fmla="*/ 6 h 137"/>
                  <a:gd name="T22" fmla="*/ 64 w 68"/>
                  <a:gd name="T23" fmla="*/ 27 h 137"/>
                  <a:gd name="T24" fmla="*/ 54 w 68"/>
                  <a:gd name="T25" fmla="*/ 14 h 137"/>
                  <a:gd name="T26" fmla="*/ 35 w 68"/>
                  <a:gd name="T27" fmla="*/ 6 h 137"/>
                  <a:gd name="T28" fmla="*/ 20 w 68"/>
                  <a:gd name="T29" fmla="*/ 12 h 137"/>
                  <a:gd name="T30" fmla="*/ 14 w 68"/>
                  <a:gd name="T31" fmla="*/ 28 h 137"/>
                  <a:gd name="T32" fmla="*/ 28 w 68"/>
                  <a:gd name="T33" fmla="*/ 53 h 137"/>
                  <a:gd name="T34" fmla="*/ 44 w 68"/>
                  <a:gd name="T35" fmla="*/ 65 h 137"/>
                  <a:gd name="T36" fmla="*/ 63 w 68"/>
                  <a:gd name="T37" fmla="*/ 84 h 137"/>
                  <a:gd name="T38" fmla="*/ 68 w 68"/>
                  <a:gd name="T39" fmla="*/ 102 h 137"/>
                  <a:gd name="T40" fmla="*/ 57 w 68"/>
                  <a:gd name="T41" fmla="*/ 128 h 137"/>
                  <a:gd name="T42" fmla="*/ 29 w 68"/>
                  <a:gd name="T43" fmla="*/ 137 h 137"/>
                  <a:gd name="T44" fmla="*/ 1 w 68"/>
                  <a:gd name="T45" fmla="*/ 132 h 137"/>
                  <a:gd name="T46" fmla="*/ 1 w 68"/>
                  <a:gd name="T47" fmla="*/ 113 h 137"/>
                  <a:gd name="T48" fmla="*/ 12 w 68"/>
                  <a:gd name="T49" fmla="*/ 1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137">
                    <a:moveTo>
                      <a:pt x="12" y="125"/>
                    </a:moveTo>
                    <a:cubicBezTo>
                      <a:pt x="17" y="130"/>
                      <a:pt x="24" y="132"/>
                      <a:pt x="31" y="132"/>
                    </a:cubicBezTo>
                    <a:cubicBezTo>
                      <a:pt x="37" y="132"/>
                      <a:pt x="43" y="130"/>
                      <a:pt x="47" y="125"/>
                    </a:cubicBezTo>
                    <a:cubicBezTo>
                      <a:pt x="51" y="120"/>
                      <a:pt x="54" y="114"/>
                      <a:pt x="54" y="107"/>
                    </a:cubicBezTo>
                    <a:cubicBezTo>
                      <a:pt x="54" y="98"/>
                      <a:pt x="48" y="89"/>
                      <a:pt x="37" y="80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15" y="62"/>
                      <a:pt x="8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4"/>
                      <a:pt x="4" y="16"/>
                      <a:pt x="10" y="10"/>
                    </a:cubicBezTo>
                    <a:cubicBezTo>
                      <a:pt x="17" y="4"/>
                      <a:pt x="26" y="0"/>
                      <a:pt x="37" y="0"/>
                    </a:cubicBezTo>
                    <a:cubicBezTo>
                      <a:pt x="46" y="0"/>
                      <a:pt x="55" y="2"/>
                      <a:pt x="64" y="6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25"/>
                      <a:pt x="58" y="17"/>
                      <a:pt x="54" y="14"/>
                    </a:cubicBezTo>
                    <a:cubicBezTo>
                      <a:pt x="49" y="8"/>
                      <a:pt x="43" y="6"/>
                      <a:pt x="35" y="6"/>
                    </a:cubicBezTo>
                    <a:cubicBezTo>
                      <a:pt x="29" y="6"/>
                      <a:pt x="24" y="8"/>
                      <a:pt x="20" y="12"/>
                    </a:cubicBezTo>
                    <a:cubicBezTo>
                      <a:pt x="16" y="16"/>
                      <a:pt x="14" y="22"/>
                      <a:pt x="14" y="28"/>
                    </a:cubicBezTo>
                    <a:cubicBezTo>
                      <a:pt x="14" y="37"/>
                      <a:pt x="19" y="45"/>
                      <a:pt x="28" y="53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54" y="73"/>
                      <a:pt x="60" y="79"/>
                      <a:pt x="63" y="84"/>
                    </a:cubicBezTo>
                    <a:cubicBezTo>
                      <a:pt x="66" y="89"/>
                      <a:pt x="68" y="95"/>
                      <a:pt x="68" y="102"/>
                    </a:cubicBezTo>
                    <a:cubicBezTo>
                      <a:pt x="68" y="113"/>
                      <a:pt x="64" y="121"/>
                      <a:pt x="57" y="128"/>
                    </a:cubicBezTo>
                    <a:cubicBezTo>
                      <a:pt x="50" y="134"/>
                      <a:pt x="41" y="137"/>
                      <a:pt x="29" y="137"/>
                    </a:cubicBezTo>
                    <a:cubicBezTo>
                      <a:pt x="19" y="137"/>
                      <a:pt x="10" y="136"/>
                      <a:pt x="1" y="132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2" y="115"/>
                      <a:pt x="10" y="123"/>
                      <a:pt x="12" y="125"/>
                    </a:cubicBezTo>
                    <a:close/>
                  </a:path>
                </a:pathLst>
              </a:custGeom>
              <a:solidFill>
                <a:srgbClr val="DD2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1" name="Freeform 14"/>
              <p:cNvSpPr>
                <a:spLocks/>
              </p:cNvSpPr>
              <p:nvPr userDrawn="1"/>
            </p:nvSpPr>
            <p:spPr bwMode="auto">
              <a:xfrm>
                <a:off x="-1789113" y="6353176"/>
                <a:ext cx="247650" cy="355600"/>
              </a:xfrm>
              <a:custGeom>
                <a:avLst/>
                <a:gdLst>
                  <a:gd name="T0" fmla="*/ 66 w 66"/>
                  <a:gd name="T1" fmla="*/ 95 h 95"/>
                  <a:gd name="T2" fmla="*/ 53 w 66"/>
                  <a:gd name="T3" fmla="*/ 95 h 95"/>
                  <a:gd name="T4" fmla="*/ 53 w 66"/>
                  <a:gd name="T5" fmla="*/ 36 h 95"/>
                  <a:gd name="T6" fmla="*/ 49 w 66"/>
                  <a:gd name="T7" fmla="*/ 18 h 95"/>
                  <a:gd name="T8" fmla="*/ 38 w 66"/>
                  <a:gd name="T9" fmla="*/ 13 h 95"/>
                  <a:gd name="T10" fmla="*/ 26 w 66"/>
                  <a:gd name="T11" fmla="*/ 16 h 95"/>
                  <a:gd name="T12" fmla="*/ 13 w 66"/>
                  <a:gd name="T13" fmla="*/ 24 h 95"/>
                  <a:gd name="T14" fmla="*/ 13 w 66"/>
                  <a:gd name="T15" fmla="*/ 95 h 95"/>
                  <a:gd name="T16" fmla="*/ 0 w 66"/>
                  <a:gd name="T17" fmla="*/ 95 h 95"/>
                  <a:gd name="T18" fmla="*/ 0 w 66"/>
                  <a:gd name="T19" fmla="*/ 0 h 95"/>
                  <a:gd name="T20" fmla="*/ 13 w 66"/>
                  <a:gd name="T21" fmla="*/ 0 h 95"/>
                  <a:gd name="T22" fmla="*/ 13 w 66"/>
                  <a:gd name="T23" fmla="*/ 19 h 95"/>
                  <a:gd name="T24" fmla="*/ 29 w 66"/>
                  <a:gd name="T25" fmla="*/ 5 h 95"/>
                  <a:gd name="T26" fmla="*/ 44 w 66"/>
                  <a:gd name="T27" fmla="*/ 0 h 95"/>
                  <a:gd name="T28" fmla="*/ 59 w 66"/>
                  <a:gd name="T29" fmla="*/ 8 h 95"/>
                  <a:gd name="T30" fmla="*/ 66 w 66"/>
                  <a:gd name="T31" fmla="*/ 36 h 95"/>
                  <a:gd name="T32" fmla="*/ 66 w 66"/>
                  <a:gd name="T3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95">
                    <a:moveTo>
                      <a:pt x="66" y="95"/>
                    </a:move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28"/>
                      <a:pt x="52" y="22"/>
                      <a:pt x="49" y="18"/>
                    </a:cubicBezTo>
                    <a:cubicBezTo>
                      <a:pt x="47" y="14"/>
                      <a:pt x="43" y="13"/>
                      <a:pt x="38" y="13"/>
                    </a:cubicBezTo>
                    <a:cubicBezTo>
                      <a:pt x="34" y="13"/>
                      <a:pt x="30" y="14"/>
                      <a:pt x="26" y="16"/>
                    </a:cubicBezTo>
                    <a:cubicBezTo>
                      <a:pt x="22" y="17"/>
                      <a:pt x="18" y="20"/>
                      <a:pt x="13" y="24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9" y="13"/>
                      <a:pt x="24" y="8"/>
                      <a:pt x="29" y="5"/>
                    </a:cubicBezTo>
                    <a:cubicBezTo>
                      <a:pt x="34" y="1"/>
                      <a:pt x="39" y="0"/>
                      <a:pt x="44" y="0"/>
                    </a:cubicBezTo>
                    <a:cubicBezTo>
                      <a:pt x="50" y="0"/>
                      <a:pt x="55" y="2"/>
                      <a:pt x="59" y="8"/>
                    </a:cubicBezTo>
                    <a:cubicBezTo>
                      <a:pt x="64" y="13"/>
                      <a:pt x="66" y="22"/>
                      <a:pt x="66" y="36"/>
                    </a:cubicBezTo>
                    <a:lnTo>
                      <a:pt x="66" y="95"/>
                    </a:lnTo>
                    <a:close/>
                  </a:path>
                </a:pathLst>
              </a:custGeom>
              <a:solidFill>
                <a:srgbClr val="DD2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2" name="Freeform 15"/>
              <p:cNvSpPr>
                <a:spLocks/>
              </p:cNvSpPr>
              <p:nvPr userDrawn="1"/>
            </p:nvSpPr>
            <p:spPr bwMode="auto">
              <a:xfrm>
                <a:off x="-776288" y="6215063"/>
                <a:ext cx="242888" cy="493713"/>
              </a:xfrm>
              <a:custGeom>
                <a:avLst/>
                <a:gdLst>
                  <a:gd name="T0" fmla="*/ 65 w 65"/>
                  <a:gd name="T1" fmla="*/ 132 h 132"/>
                  <a:gd name="T2" fmla="*/ 52 w 65"/>
                  <a:gd name="T3" fmla="*/ 132 h 132"/>
                  <a:gd name="T4" fmla="*/ 52 w 65"/>
                  <a:gd name="T5" fmla="*/ 73 h 132"/>
                  <a:gd name="T6" fmla="*/ 49 w 65"/>
                  <a:gd name="T7" fmla="*/ 55 h 132"/>
                  <a:gd name="T8" fmla="*/ 37 w 65"/>
                  <a:gd name="T9" fmla="*/ 50 h 132"/>
                  <a:gd name="T10" fmla="*/ 26 w 65"/>
                  <a:gd name="T11" fmla="*/ 53 h 132"/>
                  <a:gd name="T12" fmla="*/ 13 w 65"/>
                  <a:gd name="T13" fmla="*/ 61 h 132"/>
                  <a:gd name="T14" fmla="*/ 13 w 65"/>
                  <a:gd name="T15" fmla="*/ 132 h 132"/>
                  <a:gd name="T16" fmla="*/ 0 w 65"/>
                  <a:gd name="T17" fmla="*/ 132 h 132"/>
                  <a:gd name="T18" fmla="*/ 0 w 65"/>
                  <a:gd name="T19" fmla="*/ 0 h 132"/>
                  <a:gd name="T20" fmla="*/ 13 w 65"/>
                  <a:gd name="T21" fmla="*/ 0 h 132"/>
                  <a:gd name="T22" fmla="*/ 13 w 65"/>
                  <a:gd name="T23" fmla="*/ 56 h 132"/>
                  <a:gd name="T24" fmla="*/ 29 w 65"/>
                  <a:gd name="T25" fmla="*/ 42 h 132"/>
                  <a:gd name="T26" fmla="*/ 43 w 65"/>
                  <a:gd name="T27" fmla="*/ 37 h 132"/>
                  <a:gd name="T28" fmla="*/ 59 w 65"/>
                  <a:gd name="T29" fmla="*/ 45 h 132"/>
                  <a:gd name="T30" fmla="*/ 65 w 65"/>
                  <a:gd name="T31" fmla="*/ 73 h 132"/>
                  <a:gd name="T32" fmla="*/ 65 w 65"/>
                  <a:gd name="T3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132">
                    <a:moveTo>
                      <a:pt x="65" y="132"/>
                    </a:moveTo>
                    <a:cubicBezTo>
                      <a:pt x="52" y="132"/>
                      <a:pt x="52" y="132"/>
                      <a:pt x="52" y="132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2" y="65"/>
                      <a:pt x="51" y="59"/>
                      <a:pt x="49" y="55"/>
                    </a:cubicBezTo>
                    <a:cubicBezTo>
                      <a:pt x="46" y="51"/>
                      <a:pt x="43" y="50"/>
                      <a:pt x="37" y="50"/>
                    </a:cubicBezTo>
                    <a:cubicBezTo>
                      <a:pt x="34" y="50"/>
                      <a:pt x="30" y="51"/>
                      <a:pt x="26" y="53"/>
                    </a:cubicBezTo>
                    <a:cubicBezTo>
                      <a:pt x="21" y="54"/>
                      <a:pt x="17" y="57"/>
                      <a:pt x="13" y="61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8" y="50"/>
                      <a:pt x="24" y="45"/>
                      <a:pt x="29" y="42"/>
                    </a:cubicBezTo>
                    <a:cubicBezTo>
                      <a:pt x="34" y="38"/>
                      <a:pt x="38" y="37"/>
                      <a:pt x="43" y="37"/>
                    </a:cubicBezTo>
                    <a:cubicBezTo>
                      <a:pt x="49" y="37"/>
                      <a:pt x="55" y="39"/>
                      <a:pt x="59" y="45"/>
                    </a:cubicBezTo>
                    <a:cubicBezTo>
                      <a:pt x="63" y="50"/>
                      <a:pt x="65" y="59"/>
                      <a:pt x="65" y="73"/>
                    </a:cubicBezTo>
                    <a:lnTo>
                      <a:pt x="65" y="132"/>
                    </a:lnTo>
                    <a:close/>
                  </a:path>
                </a:pathLst>
              </a:custGeom>
              <a:solidFill>
                <a:srgbClr val="DD2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3" name="Freeform 16"/>
              <p:cNvSpPr>
                <a:spLocks noEditPoints="1"/>
              </p:cNvSpPr>
              <p:nvPr userDrawn="1"/>
            </p:nvSpPr>
            <p:spPr bwMode="auto">
              <a:xfrm>
                <a:off x="-1109663" y="6353176"/>
                <a:ext cx="287338" cy="460375"/>
              </a:xfrm>
              <a:custGeom>
                <a:avLst/>
                <a:gdLst>
                  <a:gd name="T0" fmla="*/ 23 w 77"/>
                  <a:gd name="T1" fmla="*/ 50 h 123"/>
                  <a:gd name="T2" fmla="*/ 19 w 77"/>
                  <a:gd name="T3" fmla="*/ 31 h 123"/>
                  <a:gd name="T4" fmla="*/ 23 w 77"/>
                  <a:gd name="T5" fmla="*/ 12 h 123"/>
                  <a:gd name="T6" fmla="*/ 35 w 77"/>
                  <a:gd name="T7" fmla="*/ 5 h 123"/>
                  <a:gd name="T8" fmla="*/ 47 w 77"/>
                  <a:gd name="T9" fmla="*/ 12 h 123"/>
                  <a:gd name="T10" fmla="*/ 52 w 77"/>
                  <a:gd name="T11" fmla="*/ 31 h 123"/>
                  <a:gd name="T12" fmla="*/ 47 w 77"/>
                  <a:gd name="T13" fmla="*/ 50 h 123"/>
                  <a:gd name="T14" fmla="*/ 35 w 77"/>
                  <a:gd name="T15" fmla="*/ 57 h 123"/>
                  <a:gd name="T16" fmla="*/ 23 w 77"/>
                  <a:gd name="T17" fmla="*/ 50 h 123"/>
                  <a:gd name="T18" fmla="*/ 0 w 77"/>
                  <a:gd name="T19" fmla="*/ 98 h 123"/>
                  <a:gd name="T20" fmla="*/ 10 w 77"/>
                  <a:gd name="T21" fmla="*/ 117 h 123"/>
                  <a:gd name="T22" fmla="*/ 36 w 77"/>
                  <a:gd name="T23" fmla="*/ 123 h 123"/>
                  <a:gd name="T24" fmla="*/ 64 w 77"/>
                  <a:gd name="T25" fmla="*/ 115 h 123"/>
                  <a:gd name="T26" fmla="*/ 75 w 77"/>
                  <a:gd name="T27" fmla="*/ 93 h 123"/>
                  <a:gd name="T28" fmla="*/ 55 w 77"/>
                  <a:gd name="T29" fmla="*/ 74 h 123"/>
                  <a:gd name="T30" fmla="*/ 38 w 77"/>
                  <a:gd name="T31" fmla="*/ 74 h 123"/>
                  <a:gd name="T32" fmla="*/ 23 w 77"/>
                  <a:gd name="T33" fmla="*/ 68 h 123"/>
                  <a:gd name="T34" fmla="*/ 31 w 77"/>
                  <a:gd name="T35" fmla="*/ 62 h 123"/>
                  <a:gd name="T36" fmla="*/ 35 w 77"/>
                  <a:gd name="T37" fmla="*/ 62 h 123"/>
                  <a:gd name="T38" fmla="*/ 58 w 77"/>
                  <a:gd name="T39" fmla="*/ 54 h 123"/>
                  <a:gd name="T40" fmla="*/ 66 w 77"/>
                  <a:gd name="T41" fmla="*/ 31 h 123"/>
                  <a:gd name="T42" fmla="*/ 59 w 77"/>
                  <a:gd name="T43" fmla="*/ 10 h 123"/>
                  <a:gd name="T44" fmla="*/ 77 w 77"/>
                  <a:gd name="T45" fmla="*/ 10 h 123"/>
                  <a:gd name="T46" fmla="*/ 77 w 77"/>
                  <a:gd name="T47" fmla="*/ 2 h 123"/>
                  <a:gd name="T48" fmla="*/ 48 w 77"/>
                  <a:gd name="T49" fmla="*/ 2 h 123"/>
                  <a:gd name="T50" fmla="*/ 34 w 77"/>
                  <a:gd name="T51" fmla="*/ 0 h 123"/>
                  <a:gd name="T52" fmla="*/ 13 w 77"/>
                  <a:gd name="T53" fmla="*/ 9 h 123"/>
                  <a:gd name="T54" fmla="*/ 4 w 77"/>
                  <a:gd name="T55" fmla="*/ 31 h 123"/>
                  <a:gd name="T56" fmla="*/ 10 w 77"/>
                  <a:gd name="T57" fmla="*/ 50 h 123"/>
                  <a:gd name="T58" fmla="*/ 25 w 77"/>
                  <a:gd name="T59" fmla="*/ 61 h 123"/>
                  <a:gd name="T60" fmla="*/ 7 w 77"/>
                  <a:gd name="T61" fmla="*/ 71 h 123"/>
                  <a:gd name="T62" fmla="*/ 9 w 77"/>
                  <a:gd name="T63" fmla="*/ 79 h 123"/>
                  <a:gd name="T64" fmla="*/ 16 w 77"/>
                  <a:gd name="T65" fmla="*/ 86 h 123"/>
                  <a:gd name="T66" fmla="*/ 0 w 77"/>
                  <a:gd name="T67" fmla="*/ 98 h 123"/>
                  <a:gd name="T68" fmla="*/ 45 w 77"/>
                  <a:gd name="T69" fmla="*/ 86 h 123"/>
                  <a:gd name="T70" fmla="*/ 58 w 77"/>
                  <a:gd name="T71" fmla="*/ 89 h 123"/>
                  <a:gd name="T72" fmla="*/ 62 w 77"/>
                  <a:gd name="T73" fmla="*/ 98 h 123"/>
                  <a:gd name="T74" fmla="*/ 55 w 77"/>
                  <a:gd name="T75" fmla="*/ 112 h 123"/>
                  <a:gd name="T76" fmla="*/ 38 w 77"/>
                  <a:gd name="T77" fmla="*/ 118 h 123"/>
                  <a:gd name="T78" fmla="*/ 22 w 77"/>
                  <a:gd name="T79" fmla="*/ 113 h 123"/>
                  <a:gd name="T80" fmla="*/ 16 w 77"/>
                  <a:gd name="T81" fmla="*/ 101 h 123"/>
                  <a:gd name="T82" fmla="*/ 22 w 77"/>
                  <a:gd name="T83" fmla="*/ 86 h 123"/>
                  <a:gd name="T84" fmla="*/ 45 w 77"/>
                  <a:gd name="T85" fmla="*/ 8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7" h="123">
                    <a:moveTo>
                      <a:pt x="23" y="50"/>
                    </a:moveTo>
                    <a:cubicBezTo>
                      <a:pt x="20" y="46"/>
                      <a:pt x="19" y="39"/>
                      <a:pt x="19" y="31"/>
                    </a:cubicBezTo>
                    <a:cubicBezTo>
                      <a:pt x="19" y="23"/>
                      <a:pt x="20" y="17"/>
                      <a:pt x="23" y="12"/>
                    </a:cubicBezTo>
                    <a:cubicBezTo>
                      <a:pt x="26" y="7"/>
                      <a:pt x="30" y="5"/>
                      <a:pt x="35" y="5"/>
                    </a:cubicBezTo>
                    <a:cubicBezTo>
                      <a:pt x="40" y="5"/>
                      <a:pt x="44" y="7"/>
                      <a:pt x="47" y="12"/>
                    </a:cubicBezTo>
                    <a:cubicBezTo>
                      <a:pt x="50" y="17"/>
                      <a:pt x="52" y="23"/>
                      <a:pt x="52" y="31"/>
                    </a:cubicBezTo>
                    <a:cubicBezTo>
                      <a:pt x="52" y="39"/>
                      <a:pt x="50" y="46"/>
                      <a:pt x="47" y="50"/>
                    </a:cubicBezTo>
                    <a:cubicBezTo>
                      <a:pt x="44" y="55"/>
                      <a:pt x="40" y="57"/>
                      <a:pt x="35" y="57"/>
                    </a:cubicBezTo>
                    <a:cubicBezTo>
                      <a:pt x="30" y="57"/>
                      <a:pt x="26" y="55"/>
                      <a:pt x="23" y="50"/>
                    </a:cubicBezTo>
                    <a:close/>
                    <a:moveTo>
                      <a:pt x="0" y="98"/>
                    </a:moveTo>
                    <a:cubicBezTo>
                      <a:pt x="1" y="106"/>
                      <a:pt x="4" y="113"/>
                      <a:pt x="10" y="117"/>
                    </a:cubicBezTo>
                    <a:cubicBezTo>
                      <a:pt x="16" y="121"/>
                      <a:pt x="25" y="123"/>
                      <a:pt x="36" y="123"/>
                    </a:cubicBezTo>
                    <a:cubicBezTo>
                      <a:pt x="48" y="123"/>
                      <a:pt x="57" y="120"/>
                      <a:pt x="64" y="115"/>
                    </a:cubicBezTo>
                    <a:cubicBezTo>
                      <a:pt x="72" y="109"/>
                      <a:pt x="75" y="102"/>
                      <a:pt x="75" y="93"/>
                    </a:cubicBezTo>
                    <a:cubicBezTo>
                      <a:pt x="75" y="81"/>
                      <a:pt x="68" y="74"/>
                      <a:pt x="55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28" y="74"/>
                      <a:pt x="23" y="72"/>
                      <a:pt x="23" y="68"/>
                    </a:cubicBezTo>
                    <a:cubicBezTo>
                      <a:pt x="23" y="65"/>
                      <a:pt x="26" y="66"/>
                      <a:pt x="31" y="62"/>
                    </a:cubicBezTo>
                    <a:cubicBezTo>
                      <a:pt x="35" y="62"/>
                      <a:pt x="35" y="62"/>
                      <a:pt x="35" y="62"/>
                    </a:cubicBezTo>
                    <a:cubicBezTo>
                      <a:pt x="44" y="62"/>
                      <a:pt x="52" y="59"/>
                      <a:pt x="58" y="54"/>
                    </a:cubicBezTo>
                    <a:cubicBezTo>
                      <a:pt x="63" y="48"/>
                      <a:pt x="66" y="41"/>
                      <a:pt x="66" y="31"/>
                    </a:cubicBezTo>
                    <a:cubicBezTo>
                      <a:pt x="66" y="24"/>
                      <a:pt x="63" y="17"/>
                      <a:pt x="59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25" y="0"/>
                      <a:pt x="18" y="3"/>
                      <a:pt x="13" y="9"/>
                    </a:cubicBezTo>
                    <a:cubicBezTo>
                      <a:pt x="7" y="15"/>
                      <a:pt x="4" y="22"/>
                      <a:pt x="4" y="31"/>
                    </a:cubicBezTo>
                    <a:cubicBezTo>
                      <a:pt x="4" y="39"/>
                      <a:pt x="6" y="45"/>
                      <a:pt x="10" y="50"/>
                    </a:cubicBezTo>
                    <a:cubicBezTo>
                      <a:pt x="14" y="56"/>
                      <a:pt x="19" y="59"/>
                      <a:pt x="25" y="61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5"/>
                      <a:pt x="8" y="77"/>
                      <a:pt x="9" y="79"/>
                    </a:cubicBezTo>
                    <a:cubicBezTo>
                      <a:pt x="10" y="81"/>
                      <a:pt x="13" y="83"/>
                      <a:pt x="16" y="86"/>
                    </a:cubicBezTo>
                    <a:lnTo>
                      <a:pt x="0" y="98"/>
                    </a:lnTo>
                    <a:close/>
                    <a:moveTo>
                      <a:pt x="45" y="86"/>
                    </a:moveTo>
                    <a:cubicBezTo>
                      <a:pt x="51" y="86"/>
                      <a:pt x="56" y="87"/>
                      <a:pt x="58" y="89"/>
                    </a:cubicBezTo>
                    <a:cubicBezTo>
                      <a:pt x="61" y="91"/>
                      <a:pt x="62" y="94"/>
                      <a:pt x="62" y="98"/>
                    </a:cubicBezTo>
                    <a:cubicBezTo>
                      <a:pt x="62" y="104"/>
                      <a:pt x="60" y="109"/>
                      <a:pt x="55" y="112"/>
                    </a:cubicBezTo>
                    <a:cubicBezTo>
                      <a:pt x="51" y="116"/>
                      <a:pt x="45" y="118"/>
                      <a:pt x="38" y="118"/>
                    </a:cubicBezTo>
                    <a:cubicBezTo>
                      <a:pt x="31" y="118"/>
                      <a:pt x="26" y="117"/>
                      <a:pt x="22" y="113"/>
                    </a:cubicBezTo>
                    <a:cubicBezTo>
                      <a:pt x="18" y="110"/>
                      <a:pt x="16" y="106"/>
                      <a:pt x="16" y="101"/>
                    </a:cubicBezTo>
                    <a:cubicBezTo>
                      <a:pt x="16" y="95"/>
                      <a:pt x="18" y="91"/>
                      <a:pt x="22" y="86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DD2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4" name="Freeform 17"/>
              <p:cNvSpPr>
                <a:spLocks/>
              </p:cNvSpPr>
              <p:nvPr userDrawn="1"/>
            </p:nvSpPr>
            <p:spPr bwMode="auto">
              <a:xfrm>
                <a:off x="-506413" y="6273801"/>
                <a:ext cx="198438" cy="442913"/>
              </a:xfrm>
              <a:custGeom>
                <a:avLst/>
                <a:gdLst>
                  <a:gd name="T0" fmla="*/ 53 w 53"/>
                  <a:gd name="T1" fmla="*/ 105 h 118"/>
                  <a:gd name="T2" fmla="*/ 53 w 53"/>
                  <a:gd name="T3" fmla="*/ 112 h 118"/>
                  <a:gd name="T4" fmla="*/ 35 w 53"/>
                  <a:gd name="T5" fmla="*/ 118 h 118"/>
                  <a:gd name="T6" fmla="*/ 18 w 53"/>
                  <a:gd name="T7" fmla="*/ 110 h 118"/>
                  <a:gd name="T8" fmla="*/ 13 w 53"/>
                  <a:gd name="T9" fmla="*/ 82 h 118"/>
                  <a:gd name="T10" fmla="*/ 13 w 53"/>
                  <a:gd name="T11" fmla="*/ 30 h 118"/>
                  <a:gd name="T12" fmla="*/ 0 w 53"/>
                  <a:gd name="T13" fmla="*/ 30 h 118"/>
                  <a:gd name="T14" fmla="*/ 0 w 53"/>
                  <a:gd name="T15" fmla="*/ 24 h 118"/>
                  <a:gd name="T16" fmla="*/ 13 w 53"/>
                  <a:gd name="T17" fmla="*/ 24 h 118"/>
                  <a:gd name="T18" fmla="*/ 13 w 53"/>
                  <a:gd name="T19" fmla="*/ 0 h 118"/>
                  <a:gd name="T20" fmla="*/ 26 w 53"/>
                  <a:gd name="T21" fmla="*/ 0 h 118"/>
                  <a:gd name="T22" fmla="*/ 26 w 53"/>
                  <a:gd name="T23" fmla="*/ 24 h 118"/>
                  <a:gd name="T24" fmla="*/ 51 w 53"/>
                  <a:gd name="T25" fmla="*/ 24 h 118"/>
                  <a:gd name="T26" fmla="*/ 51 w 53"/>
                  <a:gd name="T27" fmla="*/ 30 h 118"/>
                  <a:gd name="T28" fmla="*/ 26 w 53"/>
                  <a:gd name="T29" fmla="*/ 30 h 118"/>
                  <a:gd name="T30" fmla="*/ 26 w 53"/>
                  <a:gd name="T31" fmla="*/ 79 h 118"/>
                  <a:gd name="T32" fmla="*/ 29 w 53"/>
                  <a:gd name="T33" fmla="*/ 103 h 118"/>
                  <a:gd name="T34" fmla="*/ 41 w 53"/>
                  <a:gd name="T35" fmla="*/ 110 h 118"/>
                  <a:gd name="T36" fmla="*/ 53 w 53"/>
                  <a:gd name="T37" fmla="*/ 10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118">
                    <a:moveTo>
                      <a:pt x="53" y="105"/>
                    </a:moveTo>
                    <a:cubicBezTo>
                      <a:pt x="53" y="112"/>
                      <a:pt x="53" y="112"/>
                      <a:pt x="53" y="112"/>
                    </a:cubicBezTo>
                    <a:cubicBezTo>
                      <a:pt x="47" y="116"/>
                      <a:pt x="41" y="118"/>
                      <a:pt x="35" y="118"/>
                    </a:cubicBezTo>
                    <a:cubicBezTo>
                      <a:pt x="27" y="118"/>
                      <a:pt x="21" y="115"/>
                      <a:pt x="18" y="110"/>
                    </a:cubicBezTo>
                    <a:cubicBezTo>
                      <a:pt x="14" y="104"/>
                      <a:pt x="13" y="95"/>
                      <a:pt x="13" y="8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90"/>
                      <a:pt x="27" y="98"/>
                      <a:pt x="29" y="103"/>
                    </a:cubicBezTo>
                    <a:cubicBezTo>
                      <a:pt x="32" y="107"/>
                      <a:pt x="36" y="110"/>
                      <a:pt x="41" y="110"/>
                    </a:cubicBezTo>
                    <a:cubicBezTo>
                      <a:pt x="44" y="110"/>
                      <a:pt x="48" y="108"/>
                      <a:pt x="53" y="105"/>
                    </a:cubicBezTo>
                    <a:close/>
                  </a:path>
                </a:pathLst>
              </a:custGeom>
              <a:solidFill>
                <a:srgbClr val="DD2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5" name="Rectangle 18"/>
              <p:cNvSpPr>
                <a:spLocks noChangeArrowheads="1"/>
              </p:cNvSpPr>
              <p:nvPr userDrawn="1"/>
            </p:nvSpPr>
            <p:spPr bwMode="auto">
              <a:xfrm>
                <a:off x="-2022475" y="6215063"/>
                <a:ext cx="49213" cy="4937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6" name="Freeform 19"/>
              <p:cNvSpPr>
                <a:spLocks noEditPoints="1"/>
              </p:cNvSpPr>
              <p:nvPr userDrawn="1"/>
            </p:nvSpPr>
            <p:spPr bwMode="auto">
              <a:xfrm>
                <a:off x="-1204913" y="6234113"/>
                <a:ext cx="76200" cy="474663"/>
              </a:xfrm>
              <a:custGeom>
                <a:avLst/>
                <a:gdLst>
                  <a:gd name="T0" fmla="*/ 10 w 20"/>
                  <a:gd name="T1" fmla="*/ 0 h 127"/>
                  <a:gd name="T2" fmla="*/ 0 w 20"/>
                  <a:gd name="T3" fmla="*/ 10 h 127"/>
                  <a:gd name="T4" fmla="*/ 10 w 20"/>
                  <a:gd name="T5" fmla="*/ 19 h 127"/>
                  <a:gd name="T6" fmla="*/ 20 w 20"/>
                  <a:gd name="T7" fmla="*/ 10 h 127"/>
                  <a:gd name="T8" fmla="*/ 10 w 20"/>
                  <a:gd name="T9" fmla="*/ 0 h 127"/>
                  <a:gd name="T10" fmla="*/ 16 w 20"/>
                  <a:gd name="T11" fmla="*/ 127 h 127"/>
                  <a:gd name="T12" fmla="*/ 3 w 20"/>
                  <a:gd name="T13" fmla="*/ 127 h 127"/>
                  <a:gd name="T14" fmla="*/ 3 w 20"/>
                  <a:gd name="T15" fmla="*/ 32 h 127"/>
                  <a:gd name="T16" fmla="*/ 16 w 20"/>
                  <a:gd name="T17" fmla="*/ 32 h 127"/>
                  <a:gd name="T18" fmla="*/ 16 w 20"/>
                  <a:gd name="T19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7"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  <a:moveTo>
                      <a:pt x="16" y="127"/>
                    </a:moveTo>
                    <a:cubicBezTo>
                      <a:pt x="3" y="127"/>
                      <a:pt x="3" y="127"/>
                      <a:pt x="3" y="127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6" y="127"/>
                    </a:lnTo>
                    <a:close/>
                  </a:path>
                </a:pathLst>
              </a:custGeom>
              <a:solidFill>
                <a:srgbClr val="DD2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7" name="Freeform 20"/>
              <p:cNvSpPr>
                <a:spLocks noEditPoints="1"/>
              </p:cNvSpPr>
              <p:nvPr userDrawn="1"/>
            </p:nvSpPr>
            <p:spPr bwMode="auto">
              <a:xfrm>
                <a:off x="-206375" y="6608763"/>
                <a:ext cx="82550" cy="74613"/>
              </a:xfrm>
              <a:custGeom>
                <a:avLst/>
                <a:gdLst>
                  <a:gd name="T0" fmla="*/ 22 w 22"/>
                  <a:gd name="T1" fmla="*/ 20 h 20"/>
                  <a:gd name="T2" fmla="*/ 16 w 22"/>
                  <a:gd name="T3" fmla="*/ 20 h 20"/>
                  <a:gd name="T4" fmla="*/ 8 w 22"/>
                  <a:gd name="T5" fmla="*/ 10 h 20"/>
                  <a:gd name="T6" fmla="*/ 7 w 22"/>
                  <a:gd name="T7" fmla="*/ 10 h 20"/>
                  <a:gd name="T8" fmla="*/ 7 w 22"/>
                  <a:gd name="T9" fmla="*/ 16 h 20"/>
                  <a:gd name="T10" fmla="*/ 10 w 22"/>
                  <a:gd name="T11" fmla="*/ 19 h 20"/>
                  <a:gd name="T12" fmla="*/ 10 w 22"/>
                  <a:gd name="T13" fmla="*/ 20 h 20"/>
                  <a:gd name="T14" fmla="*/ 0 w 22"/>
                  <a:gd name="T15" fmla="*/ 20 h 20"/>
                  <a:gd name="T16" fmla="*/ 0 w 22"/>
                  <a:gd name="T17" fmla="*/ 19 h 20"/>
                  <a:gd name="T18" fmla="*/ 3 w 22"/>
                  <a:gd name="T19" fmla="*/ 16 h 20"/>
                  <a:gd name="T20" fmla="*/ 3 w 22"/>
                  <a:gd name="T21" fmla="*/ 3 h 20"/>
                  <a:gd name="T22" fmla="*/ 0 w 22"/>
                  <a:gd name="T23" fmla="*/ 0 h 20"/>
                  <a:gd name="T24" fmla="*/ 0 w 22"/>
                  <a:gd name="T25" fmla="*/ 0 h 20"/>
                  <a:gd name="T26" fmla="*/ 10 w 22"/>
                  <a:gd name="T27" fmla="*/ 0 h 20"/>
                  <a:gd name="T28" fmla="*/ 18 w 22"/>
                  <a:gd name="T29" fmla="*/ 5 h 20"/>
                  <a:gd name="T30" fmla="*/ 12 w 22"/>
                  <a:gd name="T31" fmla="*/ 10 h 20"/>
                  <a:gd name="T32" fmla="*/ 19 w 22"/>
                  <a:gd name="T33" fmla="*/ 18 h 20"/>
                  <a:gd name="T34" fmla="*/ 22 w 22"/>
                  <a:gd name="T35" fmla="*/ 19 h 20"/>
                  <a:gd name="T36" fmla="*/ 22 w 22"/>
                  <a:gd name="T37" fmla="*/ 20 h 20"/>
                  <a:gd name="T38" fmla="*/ 7 w 22"/>
                  <a:gd name="T39" fmla="*/ 9 h 20"/>
                  <a:gd name="T40" fmla="*/ 14 w 22"/>
                  <a:gd name="T41" fmla="*/ 5 h 20"/>
                  <a:gd name="T42" fmla="*/ 9 w 22"/>
                  <a:gd name="T43" fmla="*/ 1 h 20"/>
                  <a:gd name="T44" fmla="*/ 7 w 22"/>
                  <a:gd name="T45" fmla="*/ 2 h 20"/>
                  <a:gd name="T46" fmla="*/ 7 w 22"/>
                  <a:gd name="T47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20">
                    <a:moveTo>
                      <a:pt x="22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8"/>
                      <a:pt x="7" y="19"/>
                      <a:pt x="10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3" y="19"/>
                      <a:pt x="3" y="18"/>
                      <a:pt x="3" y="16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3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3" y="0"/>
                      <a:pt x="18" y="0"/>
                      <a:pt x="18" y="5"/>
                    </a:cubicBezTo>
                    <a:cubicBezTo>
                      <a:pt x="18" y="9"/>
                      <a:pt x="14" y="10"/>
                      <a:pt x="12" y="10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1" y="19"/>
                      <a:pt x="22" y="19"/>
                    </a:cubicBezTo>
                    <a:lnTo>
                      <a:pt x="22" y="20"/>
                    </a:lnTo>
                    <a:close/>
                    <a:moveTo>
                      <a:pt x="7" y="9"/>
                    </a:moveTo>
                    <a:cubicBezTo>
                      <a:pt x="9" y="9"/>
                      <a:pt x="14" y="9"/>
                      <a:pt x="14" y="5"/>
                    </a:cubicBezTo>
                    <a:cubicBezTo>
                      <a:pt x="14" y="1"/>
                      <a:pt x="10" y="1"/>
                      <a:pt x="9" y="1"/>
                    </a:cubicBezTo>
                    <a:cubicBezTo>
                      <a:pt x="7" y="1"/>
                      <a:pt x="7" y="1"/>
                      <a:pt x="7" y="2"/>
                    </a:cubicBez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DD2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8" name="Freeform 21"/>
              <p:cNvSpPr>
                <a:spLocks noEditPoints="1"/>
              </p:cNvSpPr>
              <p:nvPr userDrawn="1"/>
            </p:nvSpPr>
            <p:spPr bwMode="auto">
              <a:xfrm>
                <a:off x="-233363" y="6573838"/>
                <a:ext cx="134938" cy="134938"/>
              </a:xfrm>
              <a:custGeom>
                <a:avLst/>
                <a:gdLst>
                  <a:gd name="T0" fmla="*/ 18 w 36"/>
                  <a:gd name="T1" fmla="*/ 36 h 36"/>
                  <a:gd name="T2" fmla="*/ 0 w 36"/>
                  <a:gd name="T3" fmla="*/ 18 h 36"/>
                  <a:gd name="T4" fmla="*/ 18 w 36"/>
                  <a:gd name="T5" fmla="*/ 0 h 36"/>
                  <a:gd name="T6" fmla="*/ 36 w 36"/>
                  <a:gd name="T7" fmla="*/ 18 h 36"/>
                  <a:gd name="T8" fmla="*/ 18 w 36"/>
                  <a:gd name="T9" fmla="*/ 36 h 36"/>
                  <a:gd name="T10" fmla="*/ 18 w 36"/>
                  <a:gd name="T11" fmla="*/ 2 h 36"/>
                  <a:gd name="T12" fmla="*/ 2 w 36"/>
                  <a:gd name="T13" fmla="*/ 18 h 36"/>
                  <a:gd name="T14" fmla="*/ 18 w 36"/>
                  <a:gd name="T15" fmla="*/ 34 h 36"/>
                  <a:gd name="T16" fmla="*/ 34 w 36"/>
                  <a:gd name="T17" fmla="*/ 18 h 36"/>
                  <a:gd name="T18" fmla="*/ 18 w 36"/>
                  <a:gd name="T1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36"/>
                    </a:moveTo>
                    <a:cubicBezTo>
                      <a:pt x="8" y="36"/>
                      <a:pt x="0" y="2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28"/>
                      <a:pt x="28" y="36"/>
                      <a:pt x="18" y="36"/>
                    </a:cubicBezTo>
                    <a:close/>
                    <a:moveTo>
                      <a:pt x="18" y="2"/>
                    </a:moveTo>
                    <a:cubicBezTo>
                      <a:pt x="9" y="2"/>
                      <a:pt x="2" y="9"/>
                      <a:pt x="2" y="18"/>
                    </a:cubicBezTo>
                    <a:cubicBezTo>
                      <a:pt x="2" y="27"/>
                      <a:pt x="9" y="34"/>
                      <a:pt x="18" y="34"/>
                    </a:cubicBezTo>
                    <a:cubicBezTo>
                      <a:pt x="27" y="34"/>
                      <a:pt x="34" y="27"/>
                      <a:pt x="34" y="18"/>
                    </a:cubicBezTo>
                    <a:cubicBezTo>
                      <a:pt x="34" y="9"/>
                      <a:pt x="27" y="2"/>
                      <a:pt x="18" y="2"/>
                    </a:cubicBezTo>
                    <a:close/>
                  </a:path>
                </a:pathLst>
              </a:custGeom>
              <a:solidFill>
                <a:srgbClr val="DD2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59" name="グループ化 58"/>
            <p:cNvGrpSpPr>
              <a:grpSpLocks noChangeAspect="1"/>
            </p:cNvGrpSpPr>
            <p:nvPr userDrawn="1"/>
          </p:nvGrpSpPr>
          <p:grpSpPr>
            <a:xfrm>
              <a:off x="7524636" y="5040723"/>
              <a:ext cx="2520394" cy="231436"/>
              <a:chOff x="10059988" y="3208338"/>
              <a:chExt cx="5670550" cy="520700"/>
            </a:xfrm>
          </p:grpSpPr>
          <p:sp>
            <p:nvSpPr>
              <p:cNvPr id="60" name="Freeform 6"/>
              <p:cNvSpPr>
                <a:spLocks/>
              </p:cNvSpPr>
              <p:nvPr userDrawn="1"/>
            </p:nvSpPr>
            <p:spPr bwMode="auto">
              <a:xfrm>
                <a:off x="10891838" y="3448051"/>
                <a:ext cx="319088" cy="60325"/>
              </a:xfrm>
              <a:custGeom>
                <a:avLst/>
                <a:gdLst>
                  <a:gd name="T0" fmla="*/ 201 w 201"/>
                  <a:gd name="T1" fmla="*/ 38 h 38"/>
                  <a:gd name="T2" fmla="*/ 0 w 201"/>
                  <a:gd name="T3" fmla="*/ 38 h 38"/>
                  <a:gd name="T4" fmla="*/ 0 w 201"/>
                  <a:gd name="T5" fmla="*/ 0 h 38"/>
                  <a:gd name="T6" fmla="*/ 201 w 201"/>
                  <a:gd name="T7" fmla="*/ 0 h 38"/>
                  <a:gd name="T8" fmla="*/ 201 w 201"/>
                  <a:gd name="T9" fmla="*/ 38 h 38"/>
                  <a:gd name="T10" fmla="*/ 201 w 201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38">
                    <a:moveTo>
                      <a:pt x="201" y="38"/>
                    </a:moveTo>
                    <a:lnTo>
                      <a:pt x="0" y="38"/>
                    </a:lnTo>
                    <a:lnTo>
                      <a:pt x="0" y="0"/>
                    </a:lnTo>
                    <a:lnTo>
                      <a:pt x="201" y="0"/>
                    </a:lnTo>
                    <a:lnTo>
                      <a:pt x="201" y="38"/>
                    </a:lnTo>
                    <a:lnTo>
                      <a:pt x="201" y="38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1" name="Freeform 7"/>
              <p:cNvSpPr>
                <a:spLocks/>
              </p:cNvSpPr>
              <p:nvPr userDrawn="1"/>
            </p:nvSpPr>
            <p:spPr bwMode="auto">
              <a:xfrm>
                <a:off x="12477751" y="3208338"/>
                <a:ext cx="434975" cy="506413"/>
              </a:xfrm>
              <a:custGeom>
                <a:avLst/>
                <a:gdLst>
                  <a:gd name="T0" fmla="*/ 92 w 116"/>
                  <a:gd name="T1" fmla="*/ 28 h 135"/>
                  <a:gd name="T2" fmla="*/ 92 w 116"/>
                  <a:gd name="T3" fmla="*/ 0 h 135"/>
                  <a:gd name="T4" fmla="*/ 77 w 116"/>
                  <a:gd name="T5" fmla="*/ 0 h 135"/>
                  <a:gd name="T6" fmla="*/ 77 w 116"/>
                  <a:gd name="T7" fmla="*/ 28 h 135"/>
                  <a:gd name="T8" fmla="*/ 39 w 116"/>
                  <a:gd name="T9" fmla="*/ 28 h 135"/>
                  <a:gd name="T10" fmla="*/ 39 w 116"/>
                  <a:gd name="T11" fmla="*/ 0 h 135"/>
                  <a:gd name="T12" fmla="*/ 24 w 116"/>
                  <a:gd name="T13" fmla="*/ 0 h 135"/>
                  <a:gd name="T14" fmla="*/ 24 w 116"/>
                  <a:gd name="T15" fmla="*/ 28 h 135"/>
                  <a:gd name="T16" fmla="*/ 0 w 116"/>
                  <a:gd name="T17" fmla="*/ 28 h 135"/>
                  <a:gd name="T18" fmla="*/ 0 w 116"/>
                  <a:gd name="T19" fmla="*/ 43 h 135"/>
                  <a:gd name="T20" fmla="*/ 24 w 116"/>
                  <a:gd name="T21" fmla="*/ 43 h 135"/>
                  <a:gd name="T22" fmla="*/ 24 w 116"/>
                  <a:gd name="T23" fmla="*/ 76 h 135"/>
                  <a:gd name="T24" fmla="*/ 39 w 116"/>
                  <a:gd name="T25" fmla="*/ 76 h 135"/>
                  <a:gd name="T26" fmla="*/ 39 w 116"/>
                  <a:gd name="T27" fmla="*/ 43 h 135"/>
                  <a:gd name="T28" fmla="*/ 77 w 116"/>
                  <a:gd name="T29" fmla="*/ 43 h 135"/>
                  <a:gd name="T30" fmla="*/ 77 w 116"/>
                  <a:gd name="T31" fmla="*/ 62 h 135"/>
                  <a:gd name="T32" fmla="*/ 27 w 116"/>
                  <a:gd name="T33" fmla="*/ 119 h 135"/>
                  <a:gd name="T34" fmla="*/ 27 w 116"/>
                  <a:gd name="T35" fmla="*/ 135 h 135"/>
                  <a:gd name="T36" fmla="*/ 92 w 116"/>
                  <a:gd name="T37" fmla="*/ 62 h 135"/>
                  <a:gd name="T38" fmla="*/ 92 w 116"/>
                  <a:gd name="T39" fmla="*/ 43 h 135"/>
                  <a:gd name="T40" fmla="*/ 116 w 116"/>
                  <a:gd name="T41" fmla="*/ 43 h 135"/>
                  <a:gd name="T42" fmla="*/ 116 w 116"/>
                  <a:gd name="T43" fmla="*/ 28 h 135"/>
                  <a:gd name="T44" fmla="*/ 92 w 116"/>
                  <a:gd name="T45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135">
                    <a:moveTo>
                      <a:pt x="92" y="2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4"/>
                      <a:pt x="76" y="115"/>
                      <a:pt x="27" y="119"/>
                    </a:cubicBezTo>
                    <a:cubicBezTo>
                      <a:pt x="27" y="135"/>
                      <a:pt x="27" y="135"/>
                      <a:pt x="27" y="135"/>
                    </a:cubicBezTo>
                    <a:cubicBezTo>
                      <a:pt x="79" y="131"/>
                      <a:pt x="92" y="86"/>
                      <a:pt x="92" y="62"/>
                    </a:cubicBezTo>
                    <a:cubicBezTo>
                      <a:pt x="92" y="43"/>
                      <a:pt x="92" y="43"/>
                      <a:pt x="92" y="43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6" y="28"/>
                      <a:pt x="116" y="28"/>
                      <a:pt x="116" y="28"/>
                    </a:cubicBezTo>
                    <a:lnTo>
                      <a:pt x="92" y="28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2" name="Freeform 8"/>
              <p:cNvSpPr>
                <a:spLocks/>
              </p:cNvSpPr>
              <p:nvPr userDrawn="1"/>
            </p:nvSpPr>
            <p:spPr bwMode="auto">
              <a:xfrm>
                <a:off x="14660563" y="3208338"/>
                <a:ext cx="46038" cy="74613"/>
              </a:xfrm>
              <a:custGeom>
                <a:avLst/>
                <a:gdLst>
                  <a:gd name="T0" fmla="*/ 29 w 29"/>
                  <a:gd name="T1" fmla="*/ 47 h 47"/>
                  <a:gd name="T2" fmla="*/ 0 w 29"/>
                  <a:gd name="T3" fmla="*/ 47 h 47"/>
                  <a:gd name="T4" fmla="*/ 0 w 29"/>
                  <a:gd name="T5" fmla="*/ 0 h 47"/>
                  <a:gd name="T6" fmla="*/ 29 w 29"/>
                  <a:gd name="T7" fmla="*/ 0 h 47"/>
                  <a:gd name="T8" fmla="*/ 29 w 29"/>
                  <a:gd name="T9" fmla="*/ 47 h 47"/>
                  <a:gd name="T10" fmla="*/ 29 w 29"/>
                  <a:gd name="T11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7">
                    <a:moveTo>
                      <a:pt x="29" y="47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47"/>
                    </a:lnTo>
                    <a:lnTo>
                      <a:pt x="29" y="47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3" name="Freeform 9"/>
              <p:cNvSpPr>
                <a:spLocks/>
              </p:cNvSpPr>
              <p:nvPr userDrawn="1"/>
            </p:nvSpPr>
            <p:spPr bwMode="auto">
              <a:xfrm>
                <a:off x="15467013" y="3208338"/>
                <a:ext cx="263525" cy="509588"/>
              </a:xfrm>
              <a:custGeom>
                <a:avLst/>
                <a:gdLst>
                  <a:gd name="T0" fmla="*/ 102 w 166"/>
                  <a:gd name="T1" fmla="*/ 286 h 321"/>
                  <a:gd name="T2" fmla="*/ 102 w 166"/>
                  <a:gd name="T3" fmla="*/ 139 h 321"/>
                  <a:gd name="T4" fmla="*/ 156 w 166"/>
                  <a:gd name="T5" fmla="*/ 139 h 321"/>
                  <a:gd name="T6" fmla="*/ 156 w 166"/>
                  <a:gd name="T7" fmla="*/ 102 h 321"/>
                  <a:gd name="T8" fmla="*/ 102 w 166"/>
                  <a:gd name="T9" fmla="*/ 102 h 321"/>
                  <a:gd name="T10" fmla="*/ 102 w 166"/>
                  <a:gd name="T11" fmla="*/ 0 h 321"/>
                  <a:gd name="T12" fmla="*/ 64 w 166"/>
                  <a:gd name="T13" fmla="*/ 0 h 321"/>
                  <a:gd name="T14" fmla="*/ 64 w 166"/>
                  <a:gd name="T15" fmla="*/ 102 h 321"/>
                  <a:gd name="T16" fmla="*/ 19 w 166"/>
                  <a:gd name="T17" fmla="*/ 102 h 321"/>
                  <a:gd name="T18" fmla="*/ 19 w 166"/>
                  <a:gd name="T19" fmla="*/ 139 h 321"/>
                  <a:gd name="T20" fmla="*/ 64 w 166"/>
                  <a:gd name="T21" fmla="*/ 139 h 321"/>
                  <a:gd name="T22" fmla="*/ 64 w 166"/>
                  <a:gd name="T23" fmla="*/ 286 h 321"/>
                  <a:gd name="T24" fmla="*/ 0 w 166"/>
                  <a:gd name="T25" fmla="*/ 286 h 321"/>
                  <a:gd name="T26" fmla="*/ 0 w 166"/>
                  <a:gd name="T27" fmla="*/ 321 h 321"/>
                  <a:gd name="T28" fmla="*/ 166 w 166"/>
                  <a:gd name="T29" fmla="*/ 321 h 321"/>
                  <a:gd name="T30" fmla="*/ 166 w 166"/>
                  <a:gd name="T31" fmla="*/ 286 h 321"/>
                  <a:gd name="T32" fmla="*/ 102 w 166"/>
                  <a:gd name="T33" fmla="*/ 28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6" h="321">
                    <a:moveTo>
                      <a:pt x="102" y="286"/>
                    </a:moveTo>
                    <a:lnTo>
                      <a:pt x="102" y="139"/>
                    </a:lnTo>
                    <a:lnTo>
                      <a:pt x="156" y="139"/>
                    </a:lnTo>
                    <a:lnTo>
                      <a:pt x="156" y="102"/>
                    </a:lnTo>
                    <a:lnTo>
                      <a:pt x="102" y="102"/>
                    </a:lnTo>
                    <a:lnTo>
                      <a:pt x="102" y="0"/>
                    </a:lnTo>
                    <a:lnTo>
                      <a:pt x="64" y="0"/>
                    </a:lnTo>
                    <a:lnTo>
                      <a:pt x="64" y="102"/>
                    </a:lnTo>
                    <a:lnTo>
                      <a:pt x="19" y="102"/>
                    </a:lnTo>
                    <a:lnTo>
                      <a:pt x="19" y="139"/>
                    </a:lnTo>
                    <a:lnTo>
                      <a:pt x="64" y="139"/>
                    </a:lnTo>
                    <a:lnTo>
                      <a:pt x="64" y="286"/>
                    </a:lnTo>
                    <a:lnTo>
                      <a:pt x="0" y="286"/>
                    </a:lnTo>
                    <a:lnTo>
                      <a:pt x="0" y="321"/>
                    </a:lnTo>
                    <a:lnTo>
                      <a:pt x="166" y="321"/>
                    </a:lnTo>
                    <a:lnTo>
                      <a:pt x="166" y="286"/>
                    </a:lnTo>
                    <a:lnTo>
                      <a:pt x="102" y="286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4" name="Freeform 10"/>
              <p:cNvSpPr>
                <a:spLocks/>
              </p:cNvSpPr>
              <p:nvPr userDrawn="1"/>
            </p:nvSpPr>
            <p:spPr bwMode="auto">
              <a:xfrm>
                <a:off x="11615738" y="3208338"/>
                <a:ext cx="352425" cy="509588"/>
              </a:xfrm>
              <a:custGeom>
                <a:avLst/>
                <a:gdLst>
                  <a:gd name="T0" fmla="*/ 78 w 94"/>
                  <a:gd name="T1" fmla="*/ 0 h 136"/>
                  <a:gd name="T2" fmla="*/ 0 w 94"/>
                  <a:gd name="T3" fmla="*/ 68 h 136"/>
                  <a:gd name="T4" fmla="*/ 0 w 94"/>
                  <a:gd name="T5" fmla="*/ 85 h 136"/>
                  <a:gd name="T6" fmla="*/ 48 w 94"/>
                  <a:gd name="T7" fmla="*/ 62 h 136"/>
                  <a:gd name="T8" fmla="*/ 48 w 94"/>
                  <a:gd name="T9" fmla="*/ 136 h 136"/>
                  <a:gd name="T10" fmla="*/ 63 w 94"/>
                  <a:gd name="T11" fmla="*/ 136 h 136"/>
                  <a:gd name="T12" fmla="*/ 63 w 94"/>
                  <a:gd name="T13" fmla="*/ 48 h 136"/>
                  <a:gd name="T14" fmla="*/ 94 w 94"/>
                  <a:gd name="T15" fmla="*/ 0 h 136"/>
                  <a:gd name="T16" fmla="*/ 78 w 94"/>
                  <a:gd name="T1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36">
                    <a:moveTo>
                      <a:pt x="78" y="0"/>
                    </a:moveTo>
                    <a:cubicBezTo>
                      <a:pt x="70" y="17"/>
                      <a:pt x="49" y="54"/>
                      <a:pt x="0" y="68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20" y="79"/>
                      <a:pt x="35" y="71"/>
                      <a:pt x="48" y="62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82" y="29"/>
                      <a:pt x="91" y="9"/>
                      <a:pt x="94" y="0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5" name="Freeform 11"/>
              <p:cNvSpPr>
                <a:spLocks/>
              </p:cNvSpPr>
              <p:nvPr userDrawn="1"/>
            </p:nvSpPr>
            <p:spPr bwMode="auto">
              <a:xfrm>
                <a:off x="12036426" y="3260726"/>
                <a:ext cx="127000" cy="120650"/>
              </a:xfrm>
              <a:custGeom>
                <a:avLst/>
                <a:gdLst>
                  <a:gd name="T0" fmla="*/ 0 w 34"/>
                  <a:gd name="T1" fmla="*/ 0 h 32"/>
                  <a:gd name="T2" fmla="*/ 0 w 34"/>
                  <a:gd name="T3" fmla="*/ 16 h 32"/>
                  <a:gd name="T4" fmla="*/ 34 w 34"/>
                  <a:gd name="T5" fmla="*/ 32 h 32"/>
                  <a:gd name="T6" fmla="*/ 34 w 34"/>
                  <a:gd name="T7" fmla="*/ 13 h 32"/>
                  <a:gd name="T8" fmla="*/ 0 w 3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17"/>
                      <a:pt x="21" y="22"/>
                      <a:pt x="34" y="32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0" y="4"/>
                      <a:pt x="7" y="1"/>
                      <a:pt x="0" y="0"/>
                    </a:cubicBez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6" name="Freeform 12"/>
              <p:cNvSpPr>
                <a:spLocks/>
              </p:cNvSpPr>
              <p:nvPr userDrawn="1"/>
            </p:nvSpPr>
            <p:spPr bwMode="auto">
              <a:xfrm>
                <a:off x="12065001" y="3268663"/>
                <a:ext cx="334963" cy="442913"/>
              </a:xfrm>
              <a:custGeom>
                <a:avLst/>
                <a:gdLst>
                  <a:gd name="T0" fmla="*/ 74 w 89"/>
                  <a:gd name="T1" fmla="*/ 0 h 118"/>
                  <a:gd name="T2" fmla="*/ 44 w 89"/>
                  <a:gd name="T3" fmla="*/ 87 h 118"/>
                  <a:gd name="T4" fmla="*/ 0 w 89"/>
                  <a:gd name="T5" fmla="*/ 102 h 118"/>
                  <a:gd name="T6" fmla="*/ 0 w 89"/>
                  <a:gd name="T7" fmla="*/ 117 h 118"/>
                  <a:gd name="T8" fmla="*/ 5 w 89"/>
                  <a:gd name="T9" fmla="*/ 118 h 118"/>
                  <a:gd name="T10" fmla="*/ 54 w 89"/>
                  <a:gd name="T11" fmla="*/ 98 h 118"/>
                  <a:gd name="T12" fmla="*/ 89 w 89"/>
                  <a:gd name="T13" fmla="*/ 0 h 118"/>
                  <a:gd name="T14" fmla="*/ 74 w 89"/>
                  <a:gd name="T1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118">
                    <a:moveTo>
                      <a:pt x="74" y="0"/>
                    </a:moveTo>
                    <a:cubicBezTo>
                      <a:pt x="73" y="18"/>
                      <a:pt x="68" y="63"/>
                      <a:pt x="44" y="87"/>
                    </a:cubicBezTo>
                    <a:cubicBezTo>
                      <a:pt x="32" y="98"/>
                      <a:pt x="18" y="103"/>
                      <a:pt x="0" y="10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2" y="118"/>
                      <a:pt x="3" y="118"/>
                      <a:pt x="5" y="118"/>
                    </a:cubicBezTo>
                    <a:cubicBezTo>
                      <a:pt x="24" y="118"/>
                      <a:pt x="41" y="111"/>
                      <a:pt x="54" y="98"/>
                    </a:cubicBezTo>
                    <a:cubicBezTo>
                      <a:pt x="83" y="70"/>
                      <a:pt x="88" y="20"/>
                      <a:pt x="89" y="0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7" name="Freeform 13"/>
              <p:cNvSpPr>
                <a:spLocks/>
              </p:cNvSpPr>
              <p:nvPr userDrawn="1"/>
            </p:nvSpPr>
            <p:spPr bwMode="auto">
              <a:xfrm>
                <a:off x="12973051" y="3208338"/>
                <a:ext cx="352425" cy="509588"/>
              </a:xfrm>
              <a:custGeom>
                <a:avLst/>
                <a:gdLst>
                  <a:gd name="T0" fmla="*/ 77 w 94"/>
                  <a:gd name="T1" fmla="*/ 0 h 136"/>
                  <a:gd name="T2" fmla="*/ 0 w 94"/>
                  <a:gd name="T3" fmla="*/ 68 h 136"/>
                  <a:gd name="T4" fmla="*/ 0 w 94"/>
                  <a:gd name="T5" fmla="*/ 85 h 136"/>
                  <a:gd name="T6" fmla="*/ 47 w 94"/>
                  <a:gd name="T7" fmla="*/ 62 h 136"/>
                  <a:gd name="T8" fmla="*/ 47 w 94"/>
                  <a:gd name="T9" fmla="*/ 136 h 136"/>
                  <a:gd name="T10" fmla="*/ 63 w 94"/>
                  <a:gd name="T11" fmla="*/ 136 h 136"/>
                  <a:gd name="T12" fmla="*/ 63 w 94"/>
                  <a:gd name="T13" fmla="*/ 48 h 136"/>
                  <a:gd name="T14" fmla="*/ 94 w 94"/>
                  <a:gd name="T15" fmla="*/ 0 h 136"/>
                  <a:gd name="T16" fmla="*/ 77 w 94"/>
                  <a:gd name="T1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36">
                    <a:moveTo>
                      <a:pt x="77" y="0"/>
                    </a:moveTo>
                    <a:cubicBezTo>
                      <a:pt x="70" y="17"/>
                      <a:pt x="48" y="54"/>
                      <a:pt x="0" y="68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19" y="79"/>
                      <a:pt x="35" y="71"/>
                      <a:pt x="47" y="62"/>
                    </a:cubicBezTo>
                    <a:cubicBezTo>
                      <a:pt x="47" y="136"/>
                      <a:pt x="47" y="136"/>
                      <a:pt x="47" y="136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82" y="29"/>
                      <a:pt x="91" y="9"/>
                      <a:pt x="94" y="0"/>
                    </a:cubicBez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8" name="Freeform 14"/>
              <p:cNvSpPr>
                <a:spLocks/>
              </p:cNvSpPr>
              <p:nvPr userDrawn="1"/>
            </p:nvSpPr>
            <p:spPr bwMode="auto">
              <a:xfrm>
                <a:off x="13749338" y="3208338"/>
                <a:ext cx="176213" cy="514350"/>
              </a:xfrm>
              <a:custGeom>
                <a:avLst/>
                <a:gdLst>
                  <a:gd name="T0" fmla="*/ 47 w 47"/>
                  <a:gd name="T1" fmla="*/ 70 h 137"/>
                  <a:gd name="T2" fmla="*/ 36 w 47"/>
                  <a:gd name="T3" fmla="*/ 46 h 137"/>
                  <a:gd name="T4" fmla="*/ 36 w 47"/>
                  <a:gd name="T5" fmla="*/ 43 h 137"/>
                  <a:gd name="T6" fmla="*/ 47 w 47"/>
                  <a:gd name="T7" fmla="*/ 43 h 137"/>
                  <a:gd name="T8" fmla="*/ 47 w 47"/>
                  <a:gd name="T9" fmla="*/ 27 h 137"/>
                  <a:gd name="T10" fmla="*/ 36 w 47"/>
                  <a:gd name="T11" fmla="*/ 27 h 137"/>
                  <a:gd name="T12" fmla="*/ 36 w 47"/>
                  <a:gd name="T13" fmla="*/ 0 h 137"/>
                  <a:gd name="T14" fmla="*/ 20 w 47"/>
                  <a:gd name="T15" fmla="*/ 0 h 137"/>
                  <a:gd name="T16" fmla="*/ 20 w 47"/>
                  <a:gd name="T17" fmla="*/ 27 h 137"/>
                  <a:gd name="T18" fmla="*/ 5 w 47"/>
                  <a:gd name="T19" fmla="*/ 27 h 137"/>
                  <a:gd name="T20" fmla="*/ 5 w 47"/>
                  <a:gd name="T21" fmla="*/ 43 h 137"/>
                  <a:gd name="T22" fmla="*/ 20 w 47"/>
                  <a:gd name="T23" fmla="*/ 43 h 137"/>
                  <a:gd name="T24" fmla="*/ 20 w 47"/>
                  <a:gd name="T25" fmla="*/ 50 h 137"/>
                  <a:gd name="T26" fmla="*/ 0 w 47"/>
                  <a:gd name="T27" fmla="*/ 78 h 137"/>
                  <a:gd name="T28" fmla="*/ 0 w 47"/>
                  <a:gd name="T29" fmla="*/ 94 h 137"/>
                  <a:gd name="T30" fmla="*/ 1 w 47"/>
                  <a:gd name="T31" fmla="*/ 94 h 137"/>
                  <a:gd name="T32" fmla="*/ 20 w 47"/>
                  <a:gd name="T33" fmla="*/ 73 h 137"/>
                  <a:gd name="T34" fmla="*/ 20 w 47"/>
                  <a:gd name="T35" fmla="*/ 137 h 137"/>
                  <a:gd name="T36" fmla="*/ 36 w 47"/>
                  <a:gd name="T37" fmla="*/ 137 h 137"/>
                  <a:gd name="T38" fmla="*/ 36 w 47"/>
                  <a:gd name="T39" fmla="*/ 73 h 137"/>
                  <a:gd name="T40" fmla="*/ 47 w 47"/>
                  <a:gd name="T41" fmla="*/ 90 h 137"/>
                  <a:gd name="T42" fmla="*/ 47 w 47"/>
                  <a:gd name="T43" fmla="*/ 7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137">
                    <a:moveTo>
                      <a:pt x="47" y="70"/>
                    </a:moveTo>
                    <a:cubicBezTo>
                      <a:pt x="44" y="63"/>
                      <a:pt x="40" y="54"/>
                      <a:pt x="36" y="46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8" y="57"/>
                      <a:pt x="12" y="66"/>
                      <a:pt x="0" y="78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9" y="87"/>
                      <a:pt x="15" y="80"/>
                      <a:pt x="20" y="73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36" y="137"/>
                      <a:pt x="36" y="137"/>
                      <a:pt x="36" y="137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42" y="84"/>
                      <a:pt x="45" y="89"/>
                      <a:pt x="47" y="90"/>
                    </a:cubicBezTo>
                    <a:lnTo>
                      <a:pt x="47" y="70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" name="Freeform 15"/>
              <p:cNvSpPr>
                <a:spLocks noEditPoints="1"/>
              </p:cNvSpPr>
              <p:nvPr userDrawn="1"/>
            </p:nvSpPr>
            <p:spPr bwMode="auto">
              <a:xfrm>
                <a:off x="13925551" y="3208338"/>
                <a:ext cx="307975" cy="514350"/>
              </a:xfrm>
              <a:custGeom>
                <a:avLst/>
                <a:gdLst>
                  <a:gd name="T0" fmla="*/ 82 w 82"/>
                  <a:gd name="T1" fmla="*/ 114 h 137"/>
                  <a:gd name="T2" fmla="*/ 52 w 82"/>
                  <a:gd name="T3" fmla="*/ 74 h 137"/>
                  <a:gd name="T4" fmla="*/ 78 w 82"/>
                  <a:gd name="T5" fmla="*/ 74 h 137"/>
                  <a:gd name="T6" fmla="*/ 78 w 82"/>
                  <a:gd name="T7" fmla="*/ 59 h 137"/>
                  <a:gd name="T8" fmla="*/ 51 w 82"/>
                  <a:gd name="T9" fmla="*/ 59 h 137"/>
                  <a:gd name="T10" fmla="*/ 51 w 82"/>
                  <a:gd name="T11" fmla="*/ 39 h 137"/>
                  <a:gd name="T12" fmla="*/ 74 w 82"/>
                  <a:gd name="T13" fmla="*/ 39 h 137"/>
                  <a:gd name="T14" fmla="*/ 74 w 82"/>
                  <a:gd name="T15" fmla="*/ 24 h 137"/>
                  <a:gd name="T16" fmla="*/ 51 w 82"/>
                  <a:gd name="T17" fmla="*/ 24 h 137"/>
                  <a:gd name="T18" fmla="*/ 51 w 82"/>
                  <a:gd name="T19" fmla="*/ 0 h 137"/>
                  <a:gd name="T20" fmla="*/ 35 w 82"/>
                  <a:gd name="T21" fmla="*/ 0 h 137"/>
                  <a:gd name="T22" fmla="*/ 35 w 82"/>
                  <a:gd name="T23" fmla="*/ 24 h 137"/>
                  <a:gd name="T24" fmla="*/ 21 w 82"/>
                  <a:gd name="T25" fmla="*/ 24 h 137"/>
                  <a:gd name="T26" fmla="*/ 22 w 82"/>
                  <a:gd name="T27" fmla="*/ 8 h 137"/>
                  <a:gd name="T28" fmla="*/ 10 w 82"/>
                  <a:gd name="T29" fmla="*/ 8 h 137"/>
                  <a:gd name="T30" fmla="*/ 4 w 82"/>
                  <a:gd name="T31" fmla="*/ 47 h 137"/>
                  <a:gd name="T32" fmla="*/ 4 w 82"/>
                  <a:gd name="T33" fmla="*/ 61 h 137"/>
                  <a:gd name="T34" fmla="*/ 6 w 82"/>
                  <a:gd name="T35" fmla="*/ 60 h 137"/>
                  <a:gd name="T36" fmla="*/ 6 w 82"/>
                  <a:gd name="T37" fmla="*/ 60 h 137"/>
                  <a:gd name="T38" fmla="*/ 8 w 82"/>
                  <a:gd name="T39" fmla="*/ 59 h 137"/>
                  <a:gd name="T40" fmla="*/ 8 w 82"/>
                  <a:gd name="T41" fmla="*/ 74 h 137"/>
                  <a:gd name="T42" fmla="*/ 30 w 82"/>
                  <a:gd name="T43" fmla="*/ 74 h 137"/>
                  <a:gd name="T44" fmla="*/ 0 w 82"/>
                  <a:gd name="T45" fmla="*/ 114 h 137"/>
                  <a:gd name="T46" fmla="*/ 0 w 82"/>
                  <a:gd name="T47" fmla="*/ 129 h 137"/>
                  <a:gd name="T48" fmla="*/ 35 w 82"/>
                  <a:gd name="T49" fmla="*/ 89 h 137"/>
                  <a:gd name="T50" fmla="*/ 35 w 82"/>
                  <a:gd name="T51" fmla="*/ 137 h 137"/>
                  <a:gd name="T52" fmla="*/ 51 w 82"/>
                  <a:gd name="T53" fmla="*/ 137 h 137"/>
                  <a:gd name="T54" fmla="*/ 51 w 82"/>
                  <a:gd name="T55" fmla="*/ 96 h 137"/>
                  <a:gd name="T56" fmla="*/ 82 w 82"/>
                  <a:gd name="T57" fmla="*/ 129 h 137"/>
                  <a:gd name="T58" fmla="*/ 82 w 82"/>
                  <a:gd name="T59" fmla="*/ 114 h 137"/>
                  <a:gd name="T60" fmla="*/ 35 w 82"/>
                  <a:gd name="T61" fmla="*/ 59 h 137"/>
                  <a:gd name="T62" fmla="*/ 9 w 82"/>
                  <a:gd name="T63" fmla="*/ 59 h 137"/>
                  <a:gd name="T64" fmla="*/ 20 w 82"/>
                  <a:gd name="T65" fmla="*/ 33 h 137"/>
                  <a:gd name="T66" fmla="*/ 20 w 82"/>
                  <a:gd name="T67" fmla="*/ 39 h 137"/>
                  <a:gd name="T68" fmla="*/ 35 w 82"/>
                  <a:gd name="T69" fmla="*/ 39 h 137"/>
                  <a:gd name="T70" fmla="*/ 35 w 82"/>
                  <a:gd name="T71" fmla="*/ 5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137">
                    <a:moveTo>
                      <a:pt x="82" y="114"/>
                    </a:moveTo>
                    <a:cubicBezTo>
                      <a:pt x="65" y="99"/>
                      <a:pt x="56" y="84"/>
                      <a:pt x="52" y="74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18"/>
                      <a:pt x="22" y="12"/>
                      <a:pt x="22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25"/>
                      <a:pt x="7" y="41"/>
                      <a:pt x="4" y="47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5" y="61"/>
                      <a:pt x="6" y="60"/>
                      <a:pt x="6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7" y="60"/>
                      <a:pt x="7" y="60"/>
                      <a:pt x="8" y="59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26" y="84"/>
                      <a:pt x="17" y="99"/>
                      <a:pt x="0" y="114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18" y="115"/>
                      <a:pt x="28" y="101"/>
                      <a:pt x="35" y="89"/>
                    </a:cubicBezTo>
                    <a:cubicBezTo>
                      <a:pt x="35" y="137"/>
                      <a:pt x="35" y="137"/>
                      <a:pt x="35" y="137"/>
                    </a:cubicBezTo>
                    <a:cubicBezTo>
                      <a:pt x="51" y="137"/>
                      <a:pt x="51" y="137"/>
                      <a:pt x="51" y="137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7" y="106"/>
                      <a:pt x="67" y="118"/>
                      <a:pt x="82" y="129"/>
                    </a:cubicBezTo>
                    <a:lnTo>
                      <a:pt x="82" y="114"/>
                    </a:lnTo>
                    <a:close/>
                    <a:moveTo>
                      <a:pt x="35" y="59"/>
                    </a:moveTo>
                    <a:cubicBezTo>
                      <a:pt x="9" y="59"/>
                      <a:pt x="9" y="59"/>
                      <a:pt x="9" y="59"/>
                    </a:cubicBezTo>
                    <a:cubicBezTo>
                      <a:pt x="15" y="54"/>
                      <a:pt x="18" y="44"/>
                      <a:pt x="20" y="33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35" y="39"/>
                      <a:pt x="35" y="39"/>
                      <a:pt x="35" y="39"/>
                    </a:cubicBez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5C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" name="Freeform 16"/>
              <p:cNvSpPr>
                <a:spLocks/>
              </p:cNvSpPr>
              <p:nvPr userDrawn="1"/>
            </p:nvSpPr>
            <p:spPr bwMode="auto">
              <a:xfrm>
                <a:off x="14304963" y="3429001"/>
                <a:ext cx="231775" cy="288925"/>
              </a:xfrm>
              <a:custGeom>
                <a:avLst/>
                <a:gdLst>
                  <a:gd name="T0" fmla="*/ 146 w 146"/>
                  <a:gd name="T1" fmla="*/ 121 h 182"/>
                  <a:gd name="T2" fmla="*/ 92 w 146"/>
                  <a:gd name="T3" fmla="*/ 130 h 182"/>
                  <a:gd name="T4" fmla="*/ 92 w 146"/>
                  <a:gd name="T5" fmla="*/ 36 h 182"/>
                  <a:gd name="T6" fmla="*/ 137 w 146"/>
                  <a:gd name="T7" fmla="*/ 36 h 182"/>
                  <a:gd name="T8" fmla="*/ 137 w 146"/>
                  <a:gd name="T9" fmla="*/ 0 h 182"/>
                  <a:gd name="T10" fmla="*/ 0 w 146"/>
                  <a:gd name="T11" fmla="*/ 0 h 182"/>
                  <a:gd name="T12" fmla="*/ 0 w 146"/>
                  <a:gd name="T13" fmla="*/ 36 h 182"/>
                  <a:gd name="T14" fmla="*/ 54 w 146"/>
                  <a:gd name="T15" fmla="*/ 36 h 182"/>
                  <a:gd name="T16" fmla="*/ 54 w 146"/>
                  <a:gd name="T17" fmla="*/ 135 h 182"/>
                  <a:gd name="T18" fmla="*/ 0 w 146"/>
                  <a:gd name="T19" fmla="*/ 145 h 182"/>
                  <a:gd name="T20" fmla="*/ 0 w 146"/>
                  <a:gd name="T21" fmla="*/ 182 h 182"/>
                  <a:gd name="T22" fmla="*/ 146 w 146"/>
                  <a:gd name="T23" fmla="*/ 156 h 182"/>
                  <a:gd name="T24" fmla="*/ 146 w 146"/>
                  <a:gd name="T25" fmla="*/ 12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2">
                    <a:moveTo>
                      <a:pt x="146" y="121"/>
                    </a:moveTo>
                    <a:lnTo>
                      <a:pt x="92" y="130"/>
                    </a:lnTo>
                    <a:lnTo>
                      <a:pt x="92" y="36"/>
                    </a:lnTo>
                    <a:lnTo>
                      <a:pt x="137" y="36"/>
                    </a:lnTo>
                    <a:lnTo>
                      <a:pt x="137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54" y="36"/>
                    </a:lnTo>
                    <a:lnTo>
                      <a:pt x="54" y="135"/>
                    </a:lnTo>
                    <a:lnTo>
                      <a:pt x="0" y="145"/>
                    </a:lnTo>
                    <a:lnTo>
                      <a:pt x="0" y="182"/>
                    </a:lnTo>
                    <a:lnTo>
                      <a:pt x="146" y="156"/>
                    </a:lnTo>
                    <a:lnTo>
                      <a:pt x="146" y="121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1" name="Freeform 17"/>
              <p:cNvSpPr>
                <a:spLocks/>
              </p:cNvSpPr>
              <p:nvPr userDrawn="1"/>
            </p:nvSpPr>
            <p:spPr bwMode="auto">
              <a:xfrm>
                <a:off x="14289088" y="3208338"/>
                <a:ext cx="439738" cy="520700"/>
              </a:xfrm>
              <a:custGeom>
                <a:avLst/>
                <a:gdLst>
                  <a:gd name="T0" fmla="*/ 117 w 117"/>
                  <a:gd name="T1" fmla="*/ 122 h 139"/>
                  <a:gd name="T2" fmla="*/ 81 w 117"/>
                  <a:gd name="T3" fmla="*/ 39 h 139"/>
                  <a:gd name="T4" fmla="*/ 113 w 117"/>
                  <a:gd name="T5" fmla="*/ 39 h 139"/>
                  <a:gd name="T6" fmla="*/ 113 w 117"/>
                  <a:gd name="T7" fmla="*/ 24 h 139"/>
                  <a:gd name="T8" fmla="*/ 79 w 117"/>
                  <a:gd name="T9" fmla="*/ 24 h 139"/>
                  <a:gd name="T10" fmla="*/ 78 w 117"/>
                  <a:gd name="T11" fmla="*/ 0 h 139"/>
                  <a:gd name="T12" fmla="*/ 62 w 117"/>
                  <a:gd name="T13" fmla="*/ 0 h 139"/>
                  <a:gd name="T14" fmla="*/ 63 w 117"/>
                  <a:gd name="T15" fmla="*/ 24 h 139"/>
                  <a:gd name="T16" fmla="*/ 0 w 117"/>
                  <a:gd name="T17" fmla="*/ 24 h 139"/>
                  <a:gd name="T18" fmla="*/ 0 w 117"/>
                  <a:gd name="T19" fmla="*/ 39 h 139"/>
                  <a:gd name="T20" fmla="*/ 65 w 117"/>
                  <a:gd name="T21" fmla="*/ 39 h 139"/>
                  <a:gd name="T22" fmla="*/ 117 w 117"/>
                  <a:gd name="T23" fmla="*/ 139 h 139"/>
                  <a:gd name="T24" fmla="*/ 117 w 117"/>
                  <a:gd name="T25" fmla="*/ 12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139">
                    <a:moveTo>
                      <a:pt x="117" y="122"/>
                    </a:moveTo>
                    <a:cubicBezTo>
                      <a:pt x="95" y="110"/>
                      <a:pt x="85" y="72"/>
                      <a:pt x="81" y="39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8" y="14"/>
                      <a:pt x="78" y="6"/>
                      <a:pt x="7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2"/>
                      <a:pt x="62" y="11"/>
                      <a:pt x="63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70" y="76"/>
                      <a:pt x="82" y="127"/>
                      <a:pt x="117" y="139"/>
                    </a:cubicBezTo>
                    <a:lnTo>
                      <a:pt x="117" y="122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2" name="Freeform 18"/>
              <p:cNvSpPr>
                <a:spLocks/>
              </p:cNvSpPr>
              <p:nvPr userDrawn="1"/>
            </p:nvSpPr>
            <p:spPr bwMode="auto">
              <a:xfrm>
                <a:off x="14803438" y="3486151"/>
                <a:ext cx="412750" cy="231775"/>
              </a:xfrm>
              <a:custGeom>
                <a:avLst/>
                <a:gdLst>
                  <a:gd name="T0" fmla="*/ 2 w 260"/>
                  <a:gd name="T1" fmla="*/ 146 h 146"/>
                  <a:gd name="T2" fmla="*/ 260 w 260"/>
                  <a:gd name="T3" fmla="*/ 146 h 146"/>
                  <a:gd name="T4" fmla="*/ 206 w 260"/>
                  <a:gd name="T5" fmla="*/ 47 h 146"/>
                  <a:gd name="T6" fmla="*/ 175 w 260"/>
                  <a:gd name="T7" fmla="*/ 64 h 146"/>
                  <a:gd name="T8" fmla="*/ 198 w 260"/>
                  <a:gd name="T9" fmla="*/ 111 h 146"/>
                  <a:gd name="T10" fmla="*/ 73 w 260"/>
                  <a:gd name="T11" fmla="*/ 111 h 146"/>
                  <a:gd name="T12" fmla="*/ 125 w 260"/>
                  <a:gd name="T13" fmla="*/ 38 h 146"/>
                  <a:gd name="T14" fmla="*/ 255 w 260"/>
                  <a:gd name="T15" fmla="*/ 38 h 146"/>
                  <a:gd name="T16" fmla="*/ 255 w 260"/>
                  <a:gd name="T17" fmla="*/ 0 h 146"/>
                  <a:gd name="T18" fmla="*/ 7 w 260"/>
                  <a:gd name="T19" fmla="*/ 0 h 146"/>
                  <a:gd name="T20" fmla="*/ 7 w 260"/>
                  <a:gd name="T21" fmla="*/ 38 h 146"/>
                  <a:gd name="T22" fmla="*/ 80 w 260"/>
                  <a:gd name="T23" fmla="*/ 38 h 146"/>
                  <a:gd name="T24" fmla="*/ 0 w 260"/>
                  <a:gd name="T25" fmla="*/ 146 h 146"/>
                  <a:gd name="T26" fmla="*/ 2 w 260"/>
                  <a:gd name="T27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0" h="146">
                    <a:moveTo>
                      <a:pt x="2" y="146"/>
                    </a:moveTo>
                    <a:lnTo>
                      <a:pt x="260" y="146"/>
                    </a:lnTo>
                    <a:lnTo>
                      <a:pt x="206" y="47"/>
                    </a:lnTo>
                    <a:lnTo>
                      <a:pt x="175" y="64"/>
                    </a:lnTo>
                    <a:lnTo>
                      <a:pt x="198" y="111"/>
                    </a:lnTo>
                    <a:lnTo>
                      <a:pt x="73" y="111"/>
                    </a:lnTo>
                    <a:lnTo>
                      <a:pt x="125" y="38"/>
                    </a:lnTo>
                    <a:lnTo>
                      <a:pt x="255" y="38"/>
                    </a:lnTo>
                    <a:lnTo>
                      <a:pt x="255" y="0"/>
                    </a:lnTo>
                    <a:lnTo>
                      <a:pt x="7" y="0"/>
                    </a:lnTo>
                    <a:lnTo>
                      <a:pt x="7" y="38"/>
                    </a:lnTo>
                    <a:lnTo>
                      <a:pt x="80" y="38"/>
                    </a:lnTo>
                    <a:lnTo>
                      <a:pt x="0" y="146"/>
                    </a:lnTo>
                    <a:lnTo>
                      <a:pt x="2" y="146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3" name="Freeform 19"/>
              <p:cNvSpPr>
                <a:spLocks/>
              </p:cNvSpPr>
              <p:nvPr userDrawn="1"/>
            </p:nvSpPr>
            <p:spPr bwMode="auto">
              <a:xfrm>
                <a:off x="14784388" y="3208338"/>
                <a:ext cx="434975" cy="244475"/>
              </a:xfrm>
              <a:custGeom>
                <a:avLst/>
                <a:gdLst>
                  <a:gd name="T0" fmla="*/ 59 w 116"/>
                  <a:gd name="T1" fmla="*/ 9 h 65"/>
                  <a:gd name="T2" fmla="*/ 116 w 116"/>
                  <a:gd name="T3" fmla="*/ 63 h 65"/>
                  <a:gd name="T4" fmla="*/ 116 w 116"/>
                  <a:gd name="T5" fmla="*/ 44 h 65"/>
                  <a:gd name="T6" fmla="*/ 72 w 116"/>
                  <a:gd name="T7" fmla="*/ 0 h 65"/>
                  <a:gd name="T8" fmla="*/ 45 w 116"/>
                  <a:gd name="T9" fmla="*/ 0 h 65"/>
                  <a:gd name="T10" fmla="*/ 0 w 116"/>
                  <a:gd name="T11" fmla="*/ 46 h 65"/>
                  <a:gd name="T12" fmla="*/ 0 w 116"/>
                  <a:gd name="T13" fmla="*/ 65 h 65"/>
                  <a:gd name="T14" fmla="*/ 0 w 116"/>
                  <a:gd name="T15" fmla="*/ 65 h 65"/>
                  <a:gd name="T16" fmla="*/ 27 w 116"/>
                  <a:gd name="T17" fmla="*/ 44 h 65"/>
                  <a:gd name="T18" fmla="*/ 27 w 116"/>
                  <a:gd name="T19" fmla="*/ 59 h 65"/>
                  <a:gd name="T20" fmla="*/ 92 w 116"/>
                  <a:gd name="T21" fmla="*/ 59 h 65"/>
                  <a:gd name="T22" fmla="*/ 92 w 116"/>
                  <a:gd name="T23" fmla="*/ 43 h 65"/>
                  <a:gd name="T24" fmla="*/ 28 w 116"/>
                  <a:gd name="T25" fmla="*/ 43 h 65"/>
                  <a:gd name="T26" fmla="*/ 59 w 116"/>
                  <a:gd name="T27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65">
                    <a:moveTo>
                      <a:pt x="59" y="9"/>
                    </a:moveTo>
                    <a:cubicBezTo>
                      <a:pt x="70" y="22"/>
                      <a:pt x="95" y="49"/>
                      <a:pt x="116" y="63"/>
                    </a:cubicBezTo>
                    <a:cubicBezTo>
                      <a:pt x="116" y="44"/>
                      <a:pt x="116" y="44"/>
                      <a:pt x="116" y="44"/>
                    </a:cubicBezTo>
                    <a:cubicBezTo>
                      <a:pt x="100" y="31"/>
                      <a:pt x="82" y="11"/>
                      <a:pt x="7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6" y="12"/>
                      <a:pt x="19" y="32"/>
                      <a:pt x="0" y="46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0" y="59"/>
                      <a:pt x="19" y="52"/>
                      <a:pt x="27" y="44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2" y="43"/>
                      <a:pt x="92" y="43"/>
                      <a:pt x="92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41" y="30"/>
                      <a:pt x="52" y="17"/>
                      <a:pt x="59" y="9"/>
                    </a:cubicBez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" name="Freeform 20"/>
              <p:cNvSpPr>
                <a:spLocks/>
              </p:cNvSpPr>
              <p:nvPr userDrawn="1"/>
            </p:nvSpPr>
            <p:spPr bwMode="auto">
              <a:xfrm>
                <a:off x="15282863" y="3208338"/>
                <a:ext cx="203200" cy="514350"/>
              </a:xfrm>
              <a:custGeom>
                <a:avLst/>
                <a:gdLst>
                  <a:gd name="T0" fmla="*/ 37 w 54"/>
                  <a:gd name="T1" fmla="*/ 66 h 137"/>
                  <a:gd name="T2" fmla="*/ 53 w 54"/>
                  <a:gd name="T3" fmla="*/ 32 h 137"/>
                  <a:gd name="T4" fmla="*/ 53 w 54"/>
                  <a:gd name="T5" fmla="*/ 24 h 137"/>
                  <a:gd name="T6" fmla="*/ 38 w 54"/>
                  <a:gd name="T7" fmla="*/ 24 h 137"/>
                  <a:gd name="T8" fmla="*/ 38 w 54"/>
                  <a:gd name="T9" fmla="*/ 0 h 137"/>
                  <a:gd name="T10" fmla="*/ 22 w 54"/>
                  <a:gd name="T11" fmla="*/ 0 h 137"/>
                  <a:gd name="T12" fmla="*/ 22 w 54"/>
                  <a:gd name="T13" fmla="*/ 24 h 137"/>
                  <a:gd name="T14" fmla="*/ 3 w 54"/>
                  <a:gd name="T15" fmla="*/ 24 h 137"/>
                  <a:gd name="T16" fmla="*/ 3 w 54"/>
                  <a:gd name="T17" fmla="*/ 39 h 137"/>
                  <a:gd name="T18" fmla="*/ 38 w 54"/>
                  <a:gd name="T19" fmla="*/ 39 h 137"/>
                  <a:gd name="T20" fmla="*/ 0 w 54"/>
                  <a:gd name="T21" fmla="*/ 92 h 137"/>
                  <a:gd name="T22" fmla="*/ 5 w 54"/>
                  <a:gd name="T23" fmla="*/ 103 h 137"/>
                  <a:gd name="T24" fmla="*/ 22 w 54"/>
                  <a:gd name="T25" fmla="*/ 88 h 137"/>
                  <a:gd name="T26" fmla="*/ 22 w 54"/>
                  <a:gd name="T27" fmla="*/ 137 h 137"/>
                  <a:gd name="T28" fmla="*/ 38 w 54"/>
                  <a:gd name="T29" fmla="*/ 137 h 137"/>
                  <a:gd name="T30" fmla="*/ 38 w 54"/>
                  <a:gd name="T31" fmla="*/ 83 h 137"/>
                  <a:gd name="T32" fmla="*/ 54 w 54"/>
                  <a:gd name="T33" fmla="*/ 95 h 137"/>
                  <a:gd name="T34" fmla="*/ 54 w 54"/>
                  <a:gd name="T35" fmla="*/ 82 h 137"/>
                  <a:gd name="T36" fmla="*/ 54 w 54"/>
                  <a:gd name="T37" fmla="*/ 82 h 137"/>
                  <a:gd name="T38" fmla="*/ 37 w 54"/>
                  <a:gd name="T39" fmla="*/ 6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137">
                    <a:moveTo>
                      <a:pt x="37" y="66"/>
                    </a:moveTo>
                    <a:cubicBezTo>
                      <a:pt x="44" y="54"/>
                      <a:pt x="53" y="32"/>
                      <a:pt x="53" y="32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1" y="55"/>
                      <a:pt x="15" y="85"/>
                      <a:pt x="0" y="92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1" y="100"/>
                      <a:pt x="17" y="95"/>
                      <a:pt x="22" y="88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43" y="89"/>
                      <a:pt x="49" y="93"/>
                      <a:pt x="54" y="95"/>
                    </a:cubicBezTo>
                    <a:cubicBezTo>
                      <a:pt x="54" y="82"/>
                      <a:pt x="54" y="82"/>
                      <a:pt x="54" y="82"/>
                    </a:cubicBezTo>
                    <a:cubicBezTo>
                      <a:pt x="54" y="82"/>
                      <a:pt x="54" y="82"/>
                      <a:pt x="54" y="82"/>
                    </a:cubicBezTo>
                    <a:cubicBezTo>
                      <a:pt x="50" y="79"/>
                      <a:pt x="43" y="73"/>
                      <a:pt x="37" y="66"/>
                    </a:cubicBez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5" name="Freeform 21"/>
              <p:cNvSpPr>
                <a:spLocks/>
              </p:cNvSpPr>
              <p:nvPr userDrawn="1"/>
            </p:nvSpPr>
            <p:spPr bwMode="auto">
              <a:xfrm>
                <a:off x="10498138" y="3263901"/>
                <a:ext cx="352425" cy="458788"/>
              </a:xfrm>
              <a:custGeom>
                <a:avLst/>
                <a:gdLst>
                  <a:gd name="T0" fmla="*/ 55 w 94"/>
                  <a:gd name="T1" fmla="*/ 68 h 122"/>
                  <a:gd name="T2" fmla="*/ 47 w 94"/>
                  <a:gd name="T3" fmla="*/ 74 h 122"/>
                  <a:gd name="T4" fmla="*/ 12 w 94"/>
                  <a:gd name="T5" fmla="*/ 44 h 122"/>
                  <a:gd name="T6" fmla="*/ 12 w 94"/>
                  <a:gd name="T7" fmla="*/ 44 h 122"/>
                  <a:gd name="T8" fmla="*/ 12 w 94"/>
                  <a:gd name="T9" fmla="*/ 65 h 122"/>
                  <a:gd name="T10" fmla="*/ 29 w 94"/>
                  <a:gd name="T11" fmla="*/ 80 h 122"/>
                  <a:gd name="T12" fmla="*/ 29 w 94"/>
                  <a:gd name="T13" fmla="*/ 80 h 122"/>
                  <a:gd name="T14" fmla="*/ 45 w 94"/>
                  <a:gd name="T15" fmla="*/ 93 h 122"/>
                  <a:gd name="T16" fmla="*/ 45 w 94"/>
                  <a:gd name="T17" fmla="*/ 93 h 122"/>
                  <a:gd name="T18" fmla="*/ 78 w 94"/>
                  <a:gd name="T19" fmla="*/ 122 h 122"/>
                  <a:gd name="T20" fmla="*/ 78 w 94"/>
                  <a:gd name="T21" fmla="*/ 101 h 122"/>
                  <a:gd name="T22" fmla="*/ 59 w 94"/>
                  <a:gd name="T23" fmla="*/ 85 h 122"/>
                  <a:gd name="T24" fmla="*/ 66 w 94"/>
                  <a:gd name="T25" fmla="*/ 79 h 122"/>
                  <a:gd name="T26" fmla="*/ 93 w 94"/>
                  <a:gd name="T27" fmla="*/ 16 h 122"/>
                  <a:gd name="T28" fmla="*/ 93 w 94"/>
                  <a:gd name="T29" fmla="*/ 16 h 122"/>
                  <a:gd name="T30" fmla="*/ 93 w 94"/>
                  <a:gd name="T31" fmla="*/ 15 h 122"/>
                  <a:gd name="T32" fmla="*/ 94 w 94"/>
                  <a:gd name="T33" fmla="*/ 0 h 122"/>
                  <a:gd name="T34" fmla="*/ 78 w 94"/>
                  <a:gd name="T35" fmla="*/ 0 h 122"/>
                  <a:gd name="T36" fmla="*/ 78 w 94"/>
                  <a:gd name="T37" fmla="*/ 0 h 122"/>
                  <a:gd name="T38" fmla="*/ 0 w 94"/>
                  <a:gd name="T39" fmla="*/ 0 h 122"/>
                  <a:gd name="T40" fmla="*/ 0 w 94"/>
                  <a:gd name="T41" fmla="*/ 16 h 122"/>
                  <a:gd name="T42" fmla="*/ 77 w 94"/>
                  <a:gd name="T43" fmla="*/ 16 h 122"/>
                  <a:gd name="T44" fmla="*/ 55 w 94"/>
                  <a:gd name="T45" fmla="*/ 6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" h="122">
                    <a:moveTo>
                      <a:pt x="55" y="68"/>
                    </a:moveTo>
                    <a:cubicBezTo>
                      <a:pt x="53" y="70"/>
                      <a:pt x="50" y="72"/>
                      <a:pt x="47" y="7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59" y="85"/>
                      <a:pt x="59" y="85"/>
                      <a:pt x="59" y="85"/>
                    </a:cubicBezTo>
                    <a:cubicBezTo>
                      <a:pt x="61" y="83"/>
                      <a:pt x="64" y="81"/>
                      <a:pt x="66" y="79"/>
                    </a:cubicBezTo>
                    <a:cubicBezTo>
                      <a:pt x="84" y="61"/>
                      <a:pt x="91" y="33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5"/>
                      <a:pt x="93" y="15"/>
                      <a:pt x="93" y="15"/>
                    </a:cubicBezTo>
                    <a:cubicBezTo>
                      <a:pt x="94" y="8"/>
                      <a:pt x="94" y="2"/>
                      <a:pt x="94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31"/>
                      <a:pt x="69" y="54"/>
                      <a:pt x="55" y="68"/>
                    </a:cubicBez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6" name="Freeform 22"/>
              <p:cNvSpPr>
                <a:spLocks/>
              </p:cNvSpPr>
              <p:nvPr userDrawn="1"/>
            </p:nvSpPr>
            <p:spPr bwMode="auto">
              <a:xfrm>
                <a:off x="10059988" y="3268663"/>
                <a:ext cx="393700" cy="460375"/>
              </a:xfrm>
              <a:custGeom>
                <a:avLst/>
                <a:gdLst>
                  <a:gd name="T0" fmla="*/ 105 w 105"/>
                  <a:gd name="T1" fmla="*/ 103 h 123"/>
                  <a:gd name="T2" fmla="*/ 64 w 105"/>
                  <a:gd name="T3" fmla="*/ 66 h 123"/>
                  <a:gd name="T4" fmla="*/ 90 w 105"/>
                  <a:gd name="T5" fmla="*/ 15 h 123"/>
                  <a:gd name="T6" fmla="*/ 89 w 105"/>
                  <a:gd name="T7" fmla="*/ 15 h 123"/>
                  <a:gd name="T8" fmla="*/ 90 w 105"/>
                  <a:gd name="T9" fmla="*/ 15 h 123"/>
                  <a:gd name="T10" fmla="*/ 90 w 105"/>
                  <a:gd name="T11" fmla="*/ 0 h 123"/>
                  <a:gd name="T12" fmla="*/ 4 w 105"/>
                  <a:gd name="T13" fmla="*/ 0 h 123"/>
                  <a:gd name="T14" fmla="*/ 4 w 105"/>
                  <a:gd name="T15" fmla="*/ 15 h 123"/>
                  <a:gd name="T16" fmla="*/ 73 w 105"/>
                  <a:gd name="T17" fmla="*/ 15 h 123"/>
                  <a:gd name="T18" fmla="*/ 0 w 105"/>
                  <a:gd name="T19" fmla="*/ 103 h 123"/>
                  <a:gd name="T20" fmla="*/ 0 w 105"/>
                  <a:gd name="T21" fmla="*/ 120 h 123"/>
                  <a:gd name="T22" fmla="*/ 55 w 105"/>
                  <a:gd name="T23" fmla="*/ 78 h 123"/>
                  <a:gd name="T24" fmla="*/ 105 w 105"/>
                  <a:gd name="T25" fmla="*/ 123 h 123"/>
                  <a:gd name="T26" fmla="*/ 105 w 105"/>
                  <a:gd name="T27" fmla="*/ 10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" h="123">
                    <a:moveTo>
                      <a:pt x="105" y="103"/>
                    </a:moveTo>
                    <a:cubicBezTo>
                      <a:pt x="64" y="66"/>
                      <a:pt x="64" y="66"/>
                      <a:pt x="64" y="66"/>
                    </a:cubicBezTo>
                    <a:cubicBezTo>
                      <a:pt x="75" y="51"/>
                      <a:pt x="84" y="33"/>
                      <a:pt x="90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59" y="56"/>
                      <a:pt x="28" y="89"/>
                      <a:pt x="0" y="10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0" y="112"/>
                      <a:pt x="39" y="97"/>
                      <a:pt x="55" y="78"/>
                    </a:cubicBezTo>
                    <a:cubicBezTo>
                      <a:pt x="105" y="123"/>
                      <a:pt x="105" y="123"/>
                      <a:pt x="105" y="123"/>
                    </a:cubicBezTo>
                    <a:lnTo>
                      <a:pt x="105" y="103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7" name="Freeform 23"/>
              <p:cNvSpPr>
                <a:spLocks/>
              </p:cNvSpPr>
              <p:nvPr userDrawn="1"/>
            </p:nvSpPr>
            <p:spPr bwMode="auto">
              <a:xfrm>
                <a:off x="11285538" y="3211513"/>
                <a:ext cx="266700" cy="511175"/>
              </a:xfrm>
              <a:custGeom>
                <a:avLst/>
                <a:gdLst>
                  <a:gd name="T0" fmla="*/ 71 w 71"/>
                  <a:gd name="T1" fmla="*/ 81 h 136"/>
                  <a:gd name="T2" fmla="*/ 16 w 71"/>
                  <a:gd name="T3" fmla="*/ 53 h 136"/>
                  <a:gd name="T4" fmla="*/ 16 w 71"/>
                  <a:gd name="T5" fmla="*/ 0 h 136"/>
                  <a:gd name="T6" fmla="*/ 0 w 71"/>
                  <a:gd name="T7" fmla="*/ 0 h 136"/>
                  <a:gd name="T8" fmla="*/ 0 w 71"/>
                  <a:gd name="T9" fmla="*/ 136 h 136"/>
                  <a:gd name="T10" fmla="*/ 16 w 71"/>
                  <a:gd name="T11" fmla="*/ 136 h 136"/>
                  <a:gd name="T12" fmla="*/ 16 w 71"/>
                  <a:gd name="T13" fmla="*/ 69 h 136"/>
                  <a:gd name="T14" fmla="*/ 71 w 71"/>
                  <a:gd name="T15" fmla="*/ 102 h 136"/>
                  <a:gd name="T16" fmla="*/ 71 w 71"/>
                  <a:gd name="T17" fmla="*/ 8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36">
                    <a:moveTo>
                      <a:pt x="71" y="81"/>
                    </a:moveTo>
                    <a:cubicBezTo>
                      <a:pt x="53" y="67"/>
                      <a:pt x="27" y="57"/>
                      <a:pt x="16" y="5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31" y="75"/>
                      <a:pt x="58" y="87"/>
                      <a:pt x="71" y="102"/>
                    </a:cubicBezTo>
                    <a:lnTo>
                      <a:pt x="71" y="81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8" name="Freeform 24"/>
              <p:cNvSpPr>
                <a:spLocks/>
              </p:cNvSpPr>
              <p:nvPr userDrawn="1"/>
            </p:nvSpPr>
            <p:spPr bwMode="auto">
              <a:xfrm>
                <a:off x="13419138" y="3211513"/>
                <a:ext cx="269875" cy="511175"/>
              </a:xfrm>
              <a:custGeom>
                <a:avLst/>
                <a:gdLst>
                  <a:gd name="T0" fmla="*/ 72 w 72"/>
                  <a:gd name="T1" fmla="*/ 81 h 136"/>
                  <a:gd name="T2" fmla="*/ 16 w 72"/>
                  <a:gd name="T3" fmla="*/ 53 h 136"/>
                  <a:gd name="T4" fmla="*/ 16 w 72"/>
                  <a:gd name="T5" fmla="*/ 0 h 136"/>
                  <a:gd name="T6" fmla="*/ 0 w 72"/>
                  <a:gd name="T7" fmla="*/ 0 h 136"/>
                  <a:gd name="T8" fmla="*/ 0 w 72"/>
                  <a:gd name="T9" fmla="*/ 136 h 136"/>
                  <a:gd name="T10" fmla="*/ 16 w 72"/>
                  <a:gd name="T11" fmla="*/ 136 h 136"/>
                  <a:gd name="T12" fmla="*/ 16 w 72"/>
                  <a:gd name="T13" fmla="*/ 69 h 136"/>
                  <a:gd name="T14" fmla="*/ 72 w 72"/>
                  <a:gd name="T15" fmla="*/ 102 h 136"/>
                  <a:gd name="T16" fmla="*/ 72 w 72"/>
                  <a:gd name="T17" fmla="*/ 8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36">
                    <a:moveTo>
                      <a:pt x="72" y="81"/>
                    </a:moveTo>
                    <a:cubicBezTo>
                      <a:pt x="53" y="67"/>
                      <a:pt x="27" y="57"/>
                      <a:pt x="16" y="5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31" y="75"/>
                      <a:pt x="59" y="87"/>
                      <a:pt x="72" y="102"/>
                    </a:cubicBezTo>
                    <a:lnTo>
                      <a:pt x="72" y="81"/>
                    </a:lnTo>
                    <a:close/>
                  </a:path>
                </a:pathLst>
              </a:custGeom>
              <a:solidFill>
                <a:srgbClr val="5E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87425"/>
            <a:r>
              <a:rPr lang="en-US"/>
              <a:t>©2018 </a:t>
            </a:r>
            <a:r>
              <a:rPr lang="en-US" dirty="0"/>
              <a:t>SMART INSIGHT CORPORATION. All rights reserved.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87425" fontAlgn="base">
              <a:spcBef>
                <a:spcPct val="0"/>
              </a:spcBef>
              <a:spcAft>
                <a:spcPct val="0"/>
              </a:spcAft>
            </a:pPr>
            <a:fld id="{9C88E530-60FB-4F68-BF70-69EBF4CE42C0}" type="slidenum">
              <a:rPr lang="en-US" altLang="ja-JP" smtClean="0"/>
              <a:pPr defTabSz="98742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dirty="0"/>
          </a:p>
        </p:txBody>
      </p:sp>
      <p:sp>
        <p:nvSpPr>
          <p:cNvPr id="6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2051999" y="990000"/>
            <a:ext cx="7776000" cy="4323600"/>
          </a:xfrm>
        </p:spPr>
        <p:txBody>
          <a:bodyPr lIns="90000" tIns="0" rIns="90000" bIns="0"/>
          <a:lstStyle>
            <a:lvl1pPr marL="324000" indent="-324000">
              <a:spcBef>
                <a:spcPts val="864"/>
              </a:spcBef>
              <a:buFontTx/>
              <a:buNone/>
              <a:tabLst>
                <a:tab pos="6456363" algn="r"/>
                <a:tab pos="6996113" algn="r"/>
              </a:tabLst>
              <a:defRPr sz="18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spcBef>
                <a:spcPts val="0"/>
              </a:spcBef>
              <a:buFontTx/>
              <a:buNone/>
              <a:tabLst>
                <a:tab pos="6456363" algn="r"/>
                <a:tab pos="6996113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spcBef>
                <a:spcPts val="0"/>
              </a:spcBef>
              <a:buFontTx/>
              <a:buNone/>
              <a:tabLst>
                <a:tab pos="6456363" algn="r"/>
                <a:tab pos="6996113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spcBef>
                <a:spcPts val="0"/>
              </a:spcBef>
              <a:buFontTx/>
              <a:buNone/>
              <a:tabLst>
                <a:tab pos="6456363" algn="r"/>
                <a:tab pos="6996113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spcBef>
                <a:spcPts val="0"/>
              </a:spcBef>
              <a:buFontTx/>
              <a:buNone/>
              <a:tabLst>
                <a:tab pos="6456363" algn="r"/>
                <a:tab pos="6996113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spcBef>
                <a:spcPts val="0"/>
              </a:spcBef>
              <a:buFontTx/>
              <a:buNone/>
              <a:tabLst>
                <a:tab pos="6456363" algn="r"/>
                <a:tab pos="6996113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spcBef>
                <a:spcPts val="0"/>
              </a:spcBef>
              <a:buFontTx/>
              <a:buNone/>
              <a:tabLst>
                <a:tab pos="6456363" algn="r"/>
                <a:tab pos="6996113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spcBef>
                <a:spcPts val="0"/>
              </a:spcBef>
              <a:buFontTx/>
              <a:buNone/>
              <a:tabLst>
                <a:tab pos="6456363" algn="r"/>
                <a:tab pos="6996113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spcBef>
                <a:spcPts val="0"/>
              </a:spcBef>
              <a:buFontTx/>
              <a:buNone/>
              <a:tabLst>
                <a:tab pos="6456363" algn="r"/>
                <a:tab pos="6996113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4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wa\Desktop\0223sasikae_nakatobira_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407"/>
            <a:ext cx="4805362" cy="46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007573" y="5396783"/>
            <a:ext cx="3037457" cy="171788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0">
            <a:noAutofit/>
          </a:bodyPr>
          <a:lstStyle>
            <a:lvl1pPr algn="r">
              <a:defRPr lang="en-US" smtClean="0"/>
            </a:lvl1pPr>
          </a:lstStyle>
          <a:p>
            <a:pPr defTabSz="987425"/>
            <a:r>
              <a:rPr lang="en-US"/>
              <a:t>©2018 </a:t>
            </a:r>
            <a:r>
              <a:rPr lang="en-US" dirty="0"/>
              <a:t>SMART INSIGHT CORPORATION. All rights reserved.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2983224" y="2405700"/>
            <a:ext cx="7061806" cy="528794"/>
          </a:xfrm>
        </p:spPr>
        <p:txBody>
          <a:bodyPr lIns="0" rIns="0" bIns="36000"/>
          <a:lstStyle>
            <a:lvl1pPr algn="r" fontAlgn="base">
              <a:defRPr sz="3200" b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00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000" y="274800"/>
            <a:ext cx="7992000" cy="369332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ja-JP" altLang="en-US" dirty="0"/>
            </a:lvl1pPr>
          </a:lstStyle>
          <a:p>
            <a:pPr lvl="0" algn="l" defTabSz="987425" fontAlgn="base">
              <a:spcAft>
                <a:spcPct val="0"/>
              </a:spcAft>
            </a:pPr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©2018 SMART INSIGHT CORPORATION. All rights reserved.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defRPr/>
            </a:lvl1pPr>
          </a:lstStyle>
          <a:p>
            <a:fld id="{9C88E530-60FB-4F68-BF70-69EBF4CE42C0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3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000" y="274800"/>
            <a:ext cx="7992000" cy="369332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lang="ja-JP" altLang="en-US"/>
            </a:lvl1pPr>
          </a:lstStyle>
          <a:p>
            <a:pPr lvl="0" algn="l" defTabSz="987425" fontAlgn="base">
              <a:spcAft>
                <a:spcPct val="0"/>
              </a:spcAft>
            </a:pPr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©2018 SMART INSIGHT CORPORATION.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defRPr/>
            </a:lvl1pPr>
          </a:lstStyle>
          <a:p>
            <a:fld id="{9C88E530-60FB-4F68-BF70-69EBF4CE42C0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0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uwa\Desktop\64_290_wite01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0440988" cy="1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ッター プレースホルダー 4"/>
          <p:cNvSpPr>
            <a:spLocks noGrp="1"/>
          </p:cNvSpPr>
          <p:nvPr userDrawn="1">
            <p:ph type="ftr" sz="quarter" idx="3"/>
          </p:nvPr>
        </p:nvSpPr>
        <p:spPr>
          <a:xfrm>
            <a:off x="6426000" y="5569200"/>
            <a:ext cx="3042683" cy="17178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0" bIns="0" anchor="ctr" anchorCtr="0">
            <a:noAutofit/>
          </a:bodyPr>
          <a:lstStyle>
            <a:lvl1pPr algn="r">
              <a:defRPr lang="en-US" altLang="ja-JP" sz="800" smtClean="0">
                <a:solidFill>
                  <a:srgbClr val="808080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defTabSz="987425"/>
            <a:r>
              <a:rPr lang="en-US"/>
              <a:t>©2018 </a:t>
            </a:r>
            <a:r>
              <a:rPr lang="en-US" dirty="0"/>
              <a:t>SMART INSIGHT CORPORATION.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 userDrawn="1">
            <p:ph type="sldNum" sz="quarter" idx="4"/>
          </p:nvPr>
        </p:nvSpPr>
        <p:spPr>
          <a:xfrm>
            <a:off x="9619531" y="5569200"/>
            <a:ext cx="459346" cy="171788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8734" tIns="49367" rIns="98734" bIns="49367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ja-JP" altLang="en-US" sz="110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</a:lstStyle>
          <a:p>
            <a:pPr algn="r" defTabSz="987425" fontAlgn="base">
              <a:spcBef>
                <a:spcPct val="0"/>
              </a:spcBef>
              <a:spcAft>
                <a:spcPct val="0"/>
              </a:spcAft>
            </a:pPr>
            <a:fld id="{9C88E530-60FB-4F68-BF70-69EBF4CE42C0}" type="slidenum">
              <a:rPr lang="en-US" altLang="ja-JP" smtClean="0"/>
              <a:pPr algn="r" defTabSz="98742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dirty="0"/>
          </a:p>
        </p:txBody>
      </p:sp>
      <p:sp>
        <p:nvSpPr>
          <p:cNvPr id="159" name="テキスト プレースホルダー 158"/>
          <p:cNvSpPr>
            <a:spLocks noGrp="1"/>
          </p:cNvSpPr>
          <p:nvPr userDrawn="1">
            <p:ph type="body" idx="1"/>
          </p:nvPr>
        </p:nvSpPr>
        <p:spPr>
          <a:xfrm>
            <a:off x="612038" y="990278"/>
            <a:ext cx="9217424" cy="4320000"/>
          </a:xfrm>
          <a:prstGeom prst="rect">
            <a:avLst/>
          </a:prstGeom>
        </p:spPr>
        <p:txBody>
          <a:bodyPr vert="horz" lIns="108000" tIns="36000" rIns="10800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5"/>
            <a:r>
              <a:rPr kumimoji="1" lang="ja-JP" altLang="en-US" dirty="0"/>
              <a:t>第 </a:t>
            </a:r>
            <a:r>
              <a:rPr kumimoji="1" lang="en-US" altLang="ja-JP" dirty="0"/>
              <a:t>6 </a:t>
            </a:r>
            <a:r>
              <a:rPr kumimoji="1" lang="ja-JP" altLang="en-US" dirty="0"/>
              <a:t>レベル</a:t>
            </a:r>
          </a:p>
          <a:p>
            <a:pPr lvl="6"/>
            <a:r>
              <a:rPr kumimoji="1" lang="ja-JP" altLang="en-US" dirty="0"/>
              <a:t>第 </a:t>
            </a:r>
            <a:r>
              <a:rPr kumimoji="1" lang="en-US" altLang="ja-JP" dirty="0"/>
              <a:t>7 </a:t>
            </a:r>
            <a:r>
              <a:rPr kumimoji="1" lang="ja-JP" altLang="en-US" dirty="0"/>
              <a:t>レベル</a:t>
            </a:r>
          </a:p>
          <a:p>
            <a:pPr lvl="7"/>
            <a:r>
              <a:rPr kumimoji="1" lang="ja-JP" altLang="en-US" dirty="0"/>
              <a:t>第 </a:t>
            </a:r>
            <a:r>
              <a:rPr kumimoji="1" lang="en-US" altLang="ja-JP" dirty="0"/>
              <a:t>8 </a:t>
            </a:r>
            <a:r>
              <a:rPr kumimoji="1" lang="ja-JP" altLang="en-US" dirty="0"/>
              <a:t>レベル</a:t>
            </a:r>
          </a:p>
          <a:p>
            <a:pPr lvl="8"/>
            <a:r>
              <a:rPr kumimoji="1" lang="ja-JP" altLang="en-US" dirty="0"/>
              <a:t>第 </a:t>
            </a:r>
            <a:r>
              <a:rPr kumimoji="1" lang="en-US" altLang="ja-JP" dirty="0"/>
              <a:t>9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 userDrawn="1">
            <p:ph type="title"/>
          </p:nvPr>
        </p:nvSpPr>
        <p:spPr>
          <a:xfrm>
            <a:off x="683990" y="274800"/>
            <a:ext cx="7992000" cy="36933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algn="l" defTabSz="987425" fontAlgn="base">
              <a:spcAft>
                <a:spcPct val="0"/>
              </a:spcAft>
            </a:pPr>
            <a:r>
              <a:rPr kumimoji="1" lang="ja-JP" altLang="en-US" dirty="0"/>
              <a:t>マスター タイトルの書式設定</a:t>
            </a:r>
          </a:p>
        </p:txBody>
      </p:sp>
      <p:grpSp>
        <p:nvGrpSpPr>
          <p:cNvPr id="3" name="グループ化 2"/>
          <p:cNvGrpSpPr/>
          <p:nvPr userDrawn="1"/>
        </p:nvGrpSpPr>
        <p:grpSpPr>
          <a:xfrm>
            <a:off x="467966" y="5536078"/>
            <a:ext cx="1641791" cy="150757"/>
            <a:chOff x="323950" y="5536078"/>
            <a:chExt cx="1641791" cy="150757"/>
          </a:xfrm>
        </p:grpSpPr>
        <p:sp>
          <p:nvSpPr>
            <p:cNvPr id="405" name="Freeform 6"/>
            <p:cNvSpPr>
              <a:spLocks/>
            </p:cNvSpPr>
            <p:nvPr userDrawn="1"/>
          </p:nvSpPr>
          <p:spPr bwMode="auto">
            <a:xfrm>
              <a:off x="564795" y="5605482"/>
              <a:ext cx="92385" cy="17466"/>
            </a:xfrm>
            <a:custGeom>
              <a:avLst/>
              <a:gdLst>
                <a:gd name="T0" fmla="*/ 201 w 201"/>
                <a:gd name="T1" fmla="*/ 38 h 38"/>
                <a:gd name="T2" fmla="*/ 0 w 201"/>
                <a:gd name="T3" fmla="*/ 38 h 38"/>
                <a:gd name="T4" fmla="*/ 0 w 201"/>
                <a:gd name="T5" fmla="*/ 0 h 38"/>
                <a:gd name="T6" fmla="*/ 201 w 201"/>
                <a:gd name="T7" fmla="*/ 0 h 38"/>
                <a:gd name="T8" fmla="*/ 201 w 201"/>
                <a:gd name="T9" fmla="*/ 38 h 38"/>
                <a:gd name="T10" fmla="*/ 201 w 201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38">
                  <a:moveTo>
                    <a:pt x="20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38"/>
                  </a:lnTo>
                  <a:lnTo>
                    <a:pt x="201" y="38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6" name="Freeform 7"/>
            <p:cNvSpPr>
              <a:spLocks/>
            </p:cNvSpPr>
            <p:nvPr userDrawn="1"/>
          </p:nvSpPr>
          <p:spPr bwMode="auto">
            <a:xfrm>
              <a:off x="1023963" y="5536078"/>
              <a:ext cx="125938" cy="146621"/>
            </a:xfrm>
            <a:custGeom>
              <a:avLst/>
              <a:gdLst>
                <a:gd name="T0" fmla="*/ 92 w 116"/>
                <a:gd name="T1" fmla="*/ 28 h 135"/>
                <a:gd name="T2" fmla="*/ 92 w 116"/>
                <a:gd name="T3" fmla="*/ 0 h 135"/>
                <a:gd name="T4" fmla="*/ 77 w 116"/>
                <a:gd name="T5" fmla="*/ 0 h 135"/>
                <a:gd name="T6" fmla="*/ 77 w 116"/>
                <a:gd name="T7" fmla="*/ 28 h 135"/>
                <a:gd name="T8" fmla="*/ 39 w 116"/>
                <a:gd name="T9" fmla="*/ 28 h 135"/>
                <a:gd name="T10" fmla="*/ 39 w 116"/>
                <a:gd name="T11" fmla="*/ 0 h 135"/>
                <a:gd name="T12" fmla="*/ 24 w 116"/>
                <a:gd name="T13" fmla="*/ 0 h 135"/>
                <a:gd name="T14" fmla="*/ 24 w 116"/>
                <a:gd name="T15" fmla="*/ 28 h 135"/>
                <a:gd name="T16" fmla="*/ 0 w 116"/>
                <a:gd name="T17" fmla="*/ 28 h 135"/>
                <a:gd name="T18" fmla="*/ 0 w 116"/>
                <a:gd name="T19" fmla="*/ 43 h 135"/>
                <a:gd name="T20" fmla="*/ 24 w 116"/>
                <a:gd name="T21" fmla="*/ 43 h 135"/>
                <a:gd name="T22" fmla="*/ 24 w 116"/>
                <a:gd name="T23" fmla="*/ 76 h 135"/>
                <a:gd name="T24" fmla="*/ 39 w 116"/>
                <a:gd name="T25" fmla="*/ 76 h 135"/>
                <a:gd name="T26" fmla="*/ 39 w 116"/>
                <a:gd name="T27" fmla="*/ 43 h 135"/>
                <a:gd name="T28" fmla="*/ 77 w 116"/>
                <a:gd name="T29" fmla="*/ 43 h 135"/>
                <a:gd name="T30" fmla="*/ 77 w 116"/>
                <a:gd name="T31" fmla="*/ 62 h 135"/>
                <a:gd name="T32" fmla="*/ 27 w 116"/>
                <a:gd name="T33" fmla="*/ 119 h 135"/>
                <a:gd name="T34" fmla="*/ 27 w 116"/>
                <a:gd name="T35" fmla="*/ 135 h 135"/>
                <a:gd name="T36" fmla="*/ 92 w 116"/>
                <a:gd name="T37" fmla="*/ 62 h 135"/>
                <a:gd name="T38" fmla="*/ 92 w 116"/>
                <a:gd name="T39" fmla="*/ 43 h 135"/>
                <a:gd name="T40" fmla="*/ 116 w 116"/>
                <a:gd name="T41" fmla="*/ 43 h 135"/>
                <a:gd name="T42" fmla="*/ 116 w 116"/>
                <a:gd name="T43" fmla="*/ 28 h 135"/>
                <a:gd name="T44" fmla="*/ 92 w 116"/>
                <a:gd name="T45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135">
                  <a:moveTo>
                    <a:pt x="92" y="2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7" y="64"/>
                    <a:pt x="76" y="115"/>
                    <a:pt x="27" y="119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79" y="131"/>
                    <a:pt x="92" y="86"/>
                    <a:pt x="92" y="62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28"/>
                    <a:pt x="116" y="28"/>
                    <a:pt x="116" y="28"/>
                  </a:cubicBezTo>
                  <a:lnTo>
                    <a:pt x="92" y="28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7" name="Freeform 8"/>
            <p:cNvSpPr>
              <a:spLocks/>
            </p:cNvSpPr>
            <p:nvPr userDrawn="1"/>
          </p:nvSpPr>
          <p:spPr bwMode="auto">
            <a:xfrm>
              <a:off x="1655952" y="5536078"/>
              <a:ext cx="13329" cy="21603"/>
            </a:xfrm>
            <a:custGeom>
              <a:avLst/>
              <a:gdLst>
                <a:gd name="T0" fmla="*/ 29 w 29"/>
                <a:gd name="T1" fmla="*/ 47 h 47"/>
                <a:gd name="T2" fmla="*/ 0 w 29"/>
                <a:gd name="T3" fmla="*/ 47 h 47"/>
                <a:gd name="T4" fmla="*/ 0 w 29"/>
                <a:gd name="T5" fmla="*/ 0 h 47"/>
                <a:gd name="T6" fmla="*/ 29 w 29"/>
                <a:gd name="T7" fmla="*/ 0 h 47"/>
                <a:gd name="T8" fmla="*/ 29 w 29"/>
                <a:gd name="T9" fmla="*/ 47 h 47"/>
                <a:gd name="T10" fmla="*/ 29 w 29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7">
                  <a:moveTo>
                    <a:pt x="29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8" name="Freeform 9"/>
            <p:cNvSpPr>
              <a:spLocks/>
            </p:cNvSpPr>
            <p:nvPr userDrawn="1"/>
          </p:nvSpPr>
          <p:spPr bwMode="auto">
            <a:xfrm>
              <a:off x="1889443" y="5536078"/>
              <a:ext cx="76298" cy="147540"/>
            </a:xfrm>
            <a:custGeom>
              <a:avLst/>
              <a:gdLst>
                <a:gd name="T0" fmla="*/ 102 w 166"/>
                <a:gd name="T1" fmla="*/ 286 h 321"/>
                <a:gd name="T2" fmla="*/ 102 w 166"/>
                <a:gd name="T3" fmla="*/ 139 h 321"/>
                <a:gd name="T4" fmla="*/ 156 w 166"/>
                <a:gd name="T5" fmla="*/ 139 h 321"/>
                <a:gd name="T6" fmla="*/ 156 w 166"/>
                <a:gd name="T7" fmla="*/ 102 h 321"/>
                <a:gd name="T8" fmla="*/ 102 w 166"/>
                <a:gd name="T9" fmla="*/ 102 h 321"/>
                <a:gd name="T10" fmla="*/ 102 w 166"/>
                <a:gd name="T11" fmla="*/ 0 h 321"/>
                <a:gd name="T12" fmla="*/ 64 w 166"/>
                <a:gd name="T13" fmla="*/ 0 h 321"/>
                <a:gd name="T14" fmla="*/ 64 w 166"/>
                <a:gd name="T15" fmla="*/ 102 h 321"/>
                <a:gd name="T16" fmla="*/ 19 w 166"/>
                <a:gd name="T17" fmla="*/ 102 h 321"/>
                <a:gd name="T18" fmla="*/ 19 w 166"/>
                <a:gd name="T19" fmla="*/ 139 h 321"/>
                <a:gd name="T20" fmla="*/ 64 w 166"/>
                <a:gd name="T21" fmla="*/ 139 h 321"/>
                <a:gd name="T22" fmla="*/ 64 w 166"/>
                <a:gd name="T23" fmla="*/ 286 h 321"/>
                <a:gd name="T24" fmla="*/ 0 w 166"/>
                <a:gd name="T25" fmla="*/ 286 h 321"/>
                <a:gd name="T26" fmla="*/ 0 w 166"/>
                <a:gd name="T27" fmla="*/ 321 h 321"/>
                <a:gd name="T28" fmla="*/ 166 w 166"/>
                <a:gd name="T29" fmla="*/ 321 h 321"/>
                <a:gd name="T30" fmla="*/ 166 w 166"/>
                <a:gd name="T31" fmla="*/ 286 h 321"/>
                <a:gd name="T32" fmla="*/ 102 w 166"/>
                <a:gd name="T33" fmla="*/ 28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321">
                  <a:moveTo>
                    <a:pt x="102" y="286"/>
                  </a:moveTo>
                  <a:lnTo>
                    <a:pt x="102" y="139"/>
                  </a:lnTo>
                  <a:lnTo>
                    <a:pt x="156" y="139"/>
                  </a:lnTo>
                  <a:lnTo>
                    <a:pt x="156" y="102"/>
                  </a:lnTo>
                  <a:lnTo>
                    <a:pt x="102" y="102"/>
                  </a:lnTo>
                  <a:lnTo>
                    <a:pt x="102" y="0"/>
                  </a:lnTo>
                  <a:lnTo>
                    <a:pt x="64" y="0"/>
                  </a:lnTo>
                  <a:lnTo>
                    <a:pt x="64" y="102"/>
                  </a:lnTo>
                  <a:lnTo>
                    <a:pt x="19" y="102"/>
                  </a:lnTo>
                  <a:lnTo>
                    <a:pt x="19" y="139"/>
                  </a:lnTo>
                  <a:lnTo>
                    <a:pt x="64" y="139"/>
                  </a:lnTo>
                  <a:lnTo>
                    <a:pt x="64" y="286"/>
                  </a:lnTo>
                  <a:lnTo>
                    <a:pt x="0" y="286"/>
                  </a:lnTo>
                  <a:lnTo>
                    <a:pt x="0" y="321"/>
                  </a:lnTo>
                  <a:lnTo>
                    <a:pt x="166" y="321"/>
                  </a:lnTo>
                  <a:lnTo>
                    <a:pt x="166" y="286"/>
                  </a:lnTo>
                  <a:lnTo>
                    <a:pt x="102" y="286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9" name="Freeform 10"/>
            <p:cNvSpPr>
              <a:spLocks/>
            </p:cNvSpPr>
            <p:nvPr userDrawn="1"/>
          </p:nvSpPr>
          <p:spPr bwMode="auto">
            <a:xfrm>
              <a:off x="774385" y="5536078"/>
              <a:ext cx="102037" cy="147540"/>
            </a:xfrm>
            <a:custGeom>
              <a:avLst/>
              <a:gdLst>
                <a:gd name="T0" fmla="*/ 78 w 94"/>
                <a:gd name="T1" fmla="*/ 0 h 136"/>
                <a:gd name="T2" fmla="*/ 0 w 94"/>
                <a:gd name="T3" fmla="*/ 68 h 136"/>
                <a:gd name="T4" fmla="*/ 0 w 94"/>
                <a:gd name="T5" fmla="*/ 85 h 136"/>
                <a:gd name="T6" fmla="*/ 48 w 94"/>
                <a:gd name="T7" fmla="*/ 62 h 136"/>
                <a:gd name="T8" fmla="*/ 48 w 94"/>
                <a:gd name="T9" fmla="*/ 136 h 136"/>
                <a:gd name="T10" fmla="*/ 63 w 94"/>
                <a:gd name="T11" fmla="*/ 136 h 136"/>
                <a:gd name="T12" fmla="*/ 63 w 94"/>
                <a:gd name="T13" fmla="*/ 48 h 136"/>
                <a:gd name="T14" fmla="*/ 94 w 94"/>
                <a:gd name="T15" fmla="*/ 0 h 136"/>
                <a:gd name="T16" fmla="*/ 78 w 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36">
                  <a:moveTo>
                    <a:pt x="78" y="0"/>
                  </a:moveTo>
                  <a:cubicBezTo>
                    <a:pt x="70" y="17"/>
                    <a:pt x="49" y="54"/>
                    <a:pt x="0" y="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0" y="79"/>
                    <a:pt x="35" y="71"/>
                    <a:pt x="48" y="62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82" y="29"/>
                    <a:pt x="91" y="9"/>
                    <a:pt x="94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" name="Freeform 11"/>
            <p:cNvSpPr>
              <a:spLocks/>
            </p:cNvSpPr>
            <p:nvPr userDrawn="1"/>
          </p:nvSpPr>
          <p:spPr bwMode="auto">
            <a:xfrm>
              <a:off x="896187" y="5551246"/>
              <a:ext cx="36770" cy="34932"/>
            </a:xfrm>
            <a:custGeom>
              <a:avLst/>
              <a:gdLst>
                <a:gd name="T0" fmla="*/ 0 w 34"/>
                <a:gd name="T1" fmla="*/ 0 h 32"/>
                <a:gd name="T2" fmla="*/ 0 w 34"/>
                <a:gd name="T3" fmla="*/ 16 h 32"/>
                <a:gd name="T4" fmla="*/ 34 w 34"/>
                <a:gd name="T5" fmla="*/ 32 h 32"/>
                <a:gd name="T6" fmla="*/ 34 w 34"/>
                <a:gd name="T7" fmla="*/ 13 h 32"/>
                <a:gd name="T8" fmla="*/ 0 w 3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17"/>
                    <a:pt x="21" y="22"/>
                    <a:pt x="34" y="3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0" y="4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" name="Freeform 12"/>
            <p:cNvSpPr>
              <a:spLocks/>
            </p:cNvSpPr>
            <p:nvPr userDrawn="1"/>
          </p:nvSpPr>
          <p:spPr bwMode="auto">
            <a:xfrm>
              <a:off x="904460" y="5553544"/>
              <a:ext cx="96982" cy="128236"/>
            </a:xfrm>
            <a:custGeom>
              <a:avLst/>
              <a:gdLst>
                <a:gd name="T0" fmla="*/ 74 w 89"/>
                <a:gd name="T1" fmla="*/ 0 h 118"/>
                <a:gd name="T2" fmla="*/ 44 w 89"/>
                <a:gd name="T3" fmla="*/ 87 h 118"/>
                <a:gd name="T4" fmla="*/ 0 w 89"/>
                <a:gd name="T5" fmla="*/ 102 h 118"/>
                <a:gd name="T6" fmla="*/ 0 w 89"/>
                <a:gd name="T7" fmla="*/ 117 h 118"/>
                <a:gd name="T8" fmla="*/ 5 w 89"/>
                <a:gd name="T9" fmla="*/ 118 h 118"/>
                <a:gd name="T10" fmla="*/ 54 w 89"/>
                <a:gd name="T11" fmla="*/ 98 h 118"/>
                <a:gd name="T12" fmla="*/ 89 w 89"/>
                <a:gd name="T13" fmla="*/ 0 h 118"/>
                <a:gd name="T14" fmla="*/ 74 w 89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18">
                  <a:moveTo>
                    <a:pt x="74" y="0"/>
                  </a:moveTo>
                  <a:cubicBezTo>
                    <a:pt x="73" y="18"/>
                    <a:pt x="68" y="63"/>
                    <a:pt x="44" y="87"/>
                  </a:cubicBezTo>
                  <a:cubicBezTo>
                    <a:pt x="32" y="98"/>
                    <a:pt x="18" y="103"/>
                    <a:pt x="0" y="10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2" y="118"/>
                    <a:pt x="3" y="118"/>
                    <a:pt x="5" y="118"/>
                  </a:cubicBezTo>
                  <a:cubicBezTo>
                    <a:pt x="24" y="118"/>
                    <a:pt x="41" y="111"/>
                    <a:pt x="54" y="98"/>
                  </a:cubicBezTo>
                  <a:cubicBezTo>
                    <a:pt x="83" y="70"/>
                    <a:pt x="88" y="20"/>
                    <a:pt x="89" y="0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" name="Freeform 13"/>
            <p:cNvSpPr>
              <a:spLocks/>
            </p:cNvSpPr>
            <p:nvPr userDrawn="1"/>
          </p:nvSpPr>
          <p:spPr bwMode="auto">
            <a:xfrm>
              <a:off x="1167367" y="5536078"/>
              <a:ext cx="102037" cy="147540"/>
            </a:xfrm>
            <a:custGeom>
              <a:avLst/>
              <a:gdLst>
                <a:gd name="T0" fmla="*/ 77 w 94"/>
                <a:gd name="T1" fmla="*/ 0 h 136"/>
                <a:gd name="T2" fmla="*/ 0 w 94"/>
                <a:gd name="T3" fmla="*/ 68 h 136"/>
                <a:gd name="T4" fmla="*/ 0 w 94"/>
                <a:gd name="T5" fmla="*/ 85 h 136"/>
                <a:gd name="T6" fmla="*/ 47 w 94"/>
                <a:gd name="T7" fmla="*/ 62 h 136"/>
                <a:gd name="T8" fmla="*/ 47 w 94"/>
                <a:gd name="T9" fmla="*/ 136 h 136"/>
                <a:gd name="T10" fmla="*/ 63 w 94"/>
                <a:gd name="T11" fmla="*/ 136 h 136"/>
                <a:gd name="T12" fmla="*/ 63 w 94"/>
                <a:gd name="T13" fmla="*/ 48 h 136"/>
                <a:gd name="T14" fmla="*/ 94 w 94"/>
                <a:gd name="T15" fmla="*/ 0 h 136"/>
                <a:gd name="T16" fmla="*/ 77 w 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36">
                  <a:moveTo>
                    <a:pt x="77" y="0"/>
                  </a:moveTo>
                  <a:cubicBezTo>
                    <a:pt x="70" y="17"/>
                    <a:pt x="48" y="54"/>
                    <a:pt x="0" y="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9" y="79"/>
                    <a:pt x="35" y="71"/>
                    <a:pt x="47" y="62"/>
                  </a:cubicBezTo>
                  <a:cubicBezTo>
                    <a:pt x="47" y="136"/>
                    <a:pt x="47" y="136"/>
                    <a:pt x="47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82" y="29"/>
                    <a:pt x="91" y="9"/>
                    <a:pt x="94" y="0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3" name="Freeform 14"/>
            <p:cNvSpPr>
              <a:spLocks/>
            </p:cNvSpPr>
            <p:nvPr userDrawn="1"/>
          </p:nvSpPr>
          <p:spPr bwMode="auto">
            <a:xfrm>
              <a:off x="1392125" y="5536078"/>
              <a:ext cx="51019" cy="148919"/>
            </a:xfrm>
            <a:custGeom>
              <a:avLst/>
              <a:gdLst>
                <a:gd name="T0" fmla="*/ 47 w 47"/>
                <a:gd name="T1" fmla="*/ 70 h 137"/>
                <a:gd name="T2" fmla="*/ 36 w 47"/>
                <a:gd name="T3" fmla="*/ 46 h 137"/>
                <a:gd name="T4" fmla="*/ 36 w 47"/>
                <a:gd name="T5" fmla="*/ 43 h 137"/>
                <a:gd name="T6" fmla="*/ 47 w 47"/>
                <a:gd name="T7" fmla="*/ 43 h 137"/>
                <a:gd name="T8" fmla="*/ 47 w 47"/>
                <a:gd name="T9" fmla="*/ 27 h 137"/>
                <a:gd name="T10" fmla="*/ 36 w 47"/>
                <a:gd name="T11" fmla="*/ 27 h 137"/>
                <a:gd name="T12" fmla="*/ 36 w 47"/>
                <a:gd name="T13" fmla="*/ 0 h 137"/>
                <a:gd name="T14" fmla="*/ 20 w 47"/>
                <a:gd name="T15" fmla="*/ 0 h 137"/>
                <a:gd name="T16" fmla="*/ 20 w 47"/>
                <a:gd name="T17" fmla="*/ 27 h 137"/>
                <a:gd name="T18" fmla="*/ 5 w 47"/>
                <a:gd name="T19" fmla="*/ 27 h 137"/>
                <a:gd name="T20" fmla="*/ 5 w 47"/>
                <a:gd name="T21" fmla="*/ 43 h 137"/>
                <a:gd name="T22" fmla="*/ 20 w 47"/>
                <a:gd name="T23" fmla="*/ 43 h 137"/>
                <a:gd name="T24" fmla="*/ 20 w 47"/>
                <a:gd name="T25" fmla="*/ 50 h 137"/>
                <a:gd name="T26" fmla="*/ 0 w 47"/>
                <a:gd name="T27" fmla="*/ 78 h 137"/>
                <a:gd name="T28" fmla="*/ 0 w 47"/>
                <a:gd name="T29" fmla="*/ 94 h 137"/>
                <a:gd name="T30" fmla="*/ 1 w 47"/>
                <a:gd name="T31" fmla="*/ 94 h 137"/>
                <a:gd name="T32" fmla="*/ 20 w 47"/>
                <a:gd name="T33" fmla="*/ 73 h 137"/>
                <a:gd name="T34" fmla="*/ 20 w 47"/>
                <a:gd name="T35" fmla="*/ 137 h 137"/>
                <a:gd name="T36" fmla="*/ 36 w 47"/>
                <a:gd name="T37" fmla="*/ 137 h 137"/>
                <a:gd name="T38" fmla="*/ 36 w 47"/>
                <a:gd name="T39" fmla="*/ 73 h 137"/>
                <a:gd name="T40" fmla="*/ 47 w 47"/>
                <a:gd name="T41" fmla="*/ 90 h 137"/>
                <a:gd name="T42" fmla="*/ 47 w 47"/>
                <a:gd name="T43" fmla="*/ 7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137">
                  <a:moveTo>
                    <a:pt x="47" y="70"/>
                  </a:moveTo>
                  <a:cubicBezTo>
                    <a:pt x="44" y="63"/>
                    <a:pt x="40" y="54"/>
                    <a:pt x="36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57"/>
                    <a:pt x="12" y="66"/>
                    <a:pt x="0" y="7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9" y="87"/>
                    <a:pt x="15" y="80"/>
                    <a:pt x="20" y="73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42" y="84"/>
                    <a:pt x="45" y="89"/>
                    <a:pt x="47" y="90"/>
                  </a:cubicBezTo>
                  <a:lnTo>
                    <a:pt x="47" y="70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4" name="Freeform 15"/>
            <p:cNvSpPr>
              <a:spLocks noEditPoints="1"/>
            </p:cNvSpPr>
            <p:nvPr userDrawn="1"/>
          </p:nvSpPr>
          <p:spPr bwMode="auto">
            <a:xfrm>
              <a:off x="1443144" y="5536078"/>
              <a:ext cx="89168" cy="148919"/>
            </a:xfrm>
            <a:custGeom>
              <a:avLst/>
              <a:gdLst>
                <a:gd name="T0" fmla="*/ 82 w 82"/>
                <a:gd name="T1" fmla="*/ 114 h 137"/>
                <a:gd name="T2" fmla="*/ 52 w 82"/>
                <a:gd name="T3" fmla="*/ 74 h 137"/>
                <a:gd name="T4" fmla="*/ 78 w 82"/>
                <a:gd name="T5" fmla="*/ 74 h 137"/>
                <a:gd name="T6" fmla="*/ 78 w 82"/>
                <a:gd name="T7" fmla="*/ 59 h 137"/>
                <a:gd name="T8" fmla="*/ 51 w 82"/>
                <a:gd name="T9" fmla="*/ 59 h 137"/>
                <a:gd name="T10" fmla="*/ 51 w 82"/>
                <a:gd name="T11" fmla="*/ 39 h 137"/>
                <a:gd name="T12" fmla="*/ 74 w 82"/>
                <a:gd name="T13" fmla="*/ 39 h 137"/>
                <a:gd name="T14" fmla="*/ 74 w 82"/>
                <a:gd name="T15" fmla="*/ 24 h 137"/>
                <a:gd name="T16" fmla="*/ 51 w 82"/>
                <a:gd name="T17" fmla="*/ 24 h 137"/>
                <a:gd name="T18" fmla="*/ 51 w 82"/>
                <a:gd name="T19" fmla="*/ 0 h 137"/>
                <a:gd name="T20" fmla="*/ 35 w 82"/>
                <a:gd name="T21" fmla="*/ 0 h 137"/>
                <a:gd name="T22" fmla="*/ 35 w 82"/>
                <a:gd name="T23" fmla="*/ 24 h 137"/>
                <a:gd name="T24" fmla="*/ 21 w 82"/>
                <a:gd name="T25" fmla="*/ 24 h 137"/>
                <a:gd name="T26" fmla="*/ 22 w 82"/>
                <a:gd name="T27" fmla="*/ 8 h 137"/>
                <a:gd name="T28" fmla="*/ 10 w 82"/>
                <a:gd name="T29" fmla="*/ 8 h 137"/>
                <a:gd name="T30" fmla="*/ 4 w 82"/>
                <a:gd name="T31" fmla="*/ 47 h 137"/>
                <a:gd name="T32" fmla="*/ 4 w 82"/>
                <a:gd name="T33" fmla="*/ 61 h 137"/>
                <a:gd name="T34" fmla="*/ 6 w 82"/>
                <a:gd name="T35" fmla="*/ 60 h 137"/>
                <a:gd name="T36" fmla="*/ 6 w 82"/>
                <a:gd name="T37" fmla="*/ 60 h 137"/>
                <a:gd name="T38" fmla="*/ 8 w 82"/>
                <a:gd name="T39" fmla="*/ 59 h 137"/>
                <a:gd name="T40" fmla="*/ 8 w 82"/>
                <a:gd name="T41" fmla="*/ 74 h 137"/>
                <a:gd name="T42" fmla="*/ 30 w 82"/>
                <a:gd name="T43" fmla="*/ 74 h 137"/>
                <a:gd name="T44" fmla="*/ 0 w 82"/>
                <a:gd name="T45" fmla="*/ 114 h 137"/>
                <a:gd name="T46" fmla="*/ 0 w 82"/>
                <a:gd name="T47" fmla="*/ 129 h 137"/>
                <a:gd name="T48" fmla="*/ 35 w 82"/>
                <a:gd name="T49" fmla="*/ 89 h 137"/>
                <a:gd name="T50" fmla="*/ 35 w 82"/>
                <a:gd name="T51" fmla="*/ 137 h 137"/>
                <a:gd name="T52" fmla="*/ 51 w 82"/>
                <a:gd name="T53" fmla="*/ 137 h 137"/>
                <a:gd name="T54" fmla="*/ 51 w 82"/>
                <a:gd name="T55" fmla="*/ 96 h 137"/>
                <a:gd name="T56" fmla="*/ 82 w 82"/>
                <a:gd name="T57" fmla="*/ 129 h 137"/>
                <a:gd name="T58" fmla="*/ 82 w 82"/>
                <a:gd name="T59" fmla="*/ 114 h 137"/>
                <a:gd name="T60" fmla="*/ 35 w 82"/>
                <a:gd name="T61" fmla="*/ 59 h 137"/>
                <a:gd name="T62" fmla="*/ 9 w 82"/>
                <a:gd name="T63" fmla="*/ 59 h 137"/>
                <a:gd name="T64" fmla="*/ 20 w 82"/>
                <a:gd name="T65" fmla="*/ 33 h 137"/>
                <a:gd name="T66" fmla="*/ 20 w 82"/>
                <a:gd name="T67" fmla="*/ 39 h 137"/>
                <a:gd name="T68" fmla="*/ 35 w 82"/>
                <a:gd name="T69" fmla="*/ 39 h 137"/>
                <a:gd name="T70" fmla="*/ 35 w 82"/>
                <a:gd name="T71" fmla="*/ 5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137">
                  <a:moveTo>
                    <a:pt x="82" y="114"/>
                  </a:moveTo>
                  <a:cubicBezTo>
                    <a:pt x="65" y="99"/>
                    <a:pt x="56" y="84"/>
                    <a:pt x="52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18"/>
                    <a:pt x="22" y="12"/>
                    <a:pt x="22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25"/>
                    <a:pt x="7" y="41"/>
                    <a:pt x="4" y="4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5" y="61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8" y="59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26" y="84"/>
                    <a:pt x="17" y="99"/>
                    <a:pt x="0" y="11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8" y="115"/>
                    <a:pt x="28" y="101"/>
                    <a:pt x="35" y="89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7" y="106"/>
                    <a:pt x="67" y="118"/>
                    <a:pt x="82" y="129"/>
                  </a:cubicBezTo>
                  <a:lnTo>
                    <a:pt x="82" y="114"/>
                  </a:lnTo>
                  <a:close/>
                  <a:moveTo>
                    <a:pt x="35" y="59"/>
                  </a:moveTo>
                  <a:cubicBezTo>
                    <a:pt x="9" y="59"/>
                    <a:pt x="9" y="59"/>
                    <a:pt x="9" y="59"/>
                  </a:cubicBezTo>
                  <a:cubicBezTo>
                    <a:pt x="15" y="54"/>
                    <a:pt x="18" y="44"/>
                    <a:pt x="20" y="33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9"/>
                    <a:pt x="35" y="39"/>
                    <a:pt x="35" y="39"/>
                  </a:cubicBezTo>
                  <a:lnTo>
                    <a:pt x="35" y="59"/>
                  </a:lnTo>
                  <a:close/>
                </a:path>
              </a:pathLst>
            </a:custGeom>
            <a:solidFill>
              <a:srgbClr val="5C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5" name="Freeform 16"/>
            <p:cNvSpPr>
              <a:spLocks/>
            </p:cNvSpPr>
            <p:nvPr userDrawn="1"/>
          </p:nvSpPr>
          <p:spPr bwMode="auto">
            <a:xfrm>
              <a:off x="1552995" y="5599966"/>
              <a:ext cx="67106" cy="83652"/>
            </a:xfrm>
            <a:custGeom>
              <a:avLst/>
              <a:gdLst>
                <a:gd name="T0" fmla="*/ 146 w 146"/>
                <a:gd name="T1" fmla="*/ 121 h 182"/>
                <a:gd name="T2" fmla="*/ 92 w 146"/>
                <a:gd name="T3" fmla="*/ 130 h 182"/>
                <a:gd name="T4" fmla="*/ 92 w 146"/>
                <a:gd name="T5" fmla="*/ 36 h 182"/>
                <a:gd name="T6" fmla="*/ 137 w 146"/>
                <a:gd name="T7" fmla="*/ 36 h 182"/>
                <a:gd name="T8" fmla="*/ 137 w 146"/>
                <a:gd name="T9" fmla="*/ 0 h 182"/>
                <a:gd name="T10" fmla="*/ 0 w 146"/>
                <a:gd name="T11" fmla="*/ 0 h 182"/>
                <a:gd name="T12" fmla="*/ 0 w 146"/>
                <a:gd name="T13" fmla="*/ 36 h 182"/>
                <a:gd name="T14" fmla="*/ 54 w 146"/>
                <a:gd name="T15" fmla="*/ 36 h 182"/>
                <a:gd name="T16" fmla="*/ 54 w 146"/>
                <a:gd name="T17" fmla="*/ 135 h 182"/>
                <a:gd name="T18" fmla="*/ 0 w 146"/>
                <a:gd name="T19" fmla="*/ 145 h 182"/>
                <a:gd name="T20" fmla="*/ 0 w 146"/>
                <a:gd name="T21" fmla="*/ 182 h 182"/>
                <a:gd name="T22" fmla="*/ 146 w 146"/>
                <a:gd name="T23" fmla="*/ 156 h 182"/>
                <a:gd name="T24" fmla="*/ 146 w 146"/>
                <a:gd name="T25" fmla="*/ 12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82">
                  <a:moveTo>
                    <a:pt x="146" y="121"/>
                  </a:moveTo>
                  <a:lnTo>
                    <a:pt x="92" y="130"/>
                  </a:lnTo>
                  <a:lnTo>
                    <a:pt x="92" y="36"/>
                  </a:lnTo>
                  <a:lnTo>
                    <a:pt x="137" y="36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54" y="36"/>
                  </a:lnTo>
                  <a:lnTo>
                    <a:pt x="54" y="135"/>
                  </a:lnTo>
                  <a:lnTo>
                    <a:pt x="0" y="145"/>
                  </a:lnTo>
                  <a:lnTo>
                    <a:pt x="0" y="182"/>
                  </a:lnTo>
                  <a:lnTo>
                    <a:pt x="146" y="156"/>
                  </a:lnTo>
                  <a:lnTo>
                    <a:pt x="146" y="121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6" name="Freeform 17"/>
            <p:cNvSpPr>
              <a:spLocks/>
            </p:cNvSpPr>
            <p:nvPr userDrawn="1"/>
          </p:nvSpPr>
          <p:spPr bwMode="auto">
            <a:xfrm>
              <a:off x="1548399" y="5536078"/>
              <a:ext cx="127317" cy="150757"/>
            </a:xfrm>
            <a:custGeom>
              <a:avLst/>
              <a:gdLst>
                <a:gd name="T0" fmla="*/ 117 w 117"/>
                <a:gd name="T1" fmla="*/ 122 h 139"/>
                <a:gd name="T2" fmla="*/ 81 w 117"/>
                <a:gd name="T3" fmla="*/ 39 h 139"/>
                <a:gd name="T4" fmla="*/ 113 w 117"/>
                <a:gd name="T5" fmla="*/ 39 h 139"/>
                <a:gd name="T6" fmla="*/ 113 w 117"/>
                <a:gd name="T7" fmla="*/ 24 h 139"/>
                <a:gd name="T8" fmla="*/ 79 w 117"/>
                <a:gd name="T9" fmla="*/ 24 h 139"/>
                <a:gd name="T10" fmla="*/ 78 w 117"/>
                <a:gd name="T11" fmla="*/ 0 h 139"/>
                <a:gd name="T12" fmla="*/ 62 w 117"/>
                <a:gd name="T13" fmla="*/ 0 h 139"/>
                <a:gd name="T14" fmla="*/ 63 w 117"/>
                <a:gd name="T15" fmla="*/ 24 h 139"/>
                <a:gd name="T16" fmla="*/ 0 w 117"/>
                <a:gd name="T17" fmla="*/ 24 h 139"/>
                <a:gd name="T18" fmla="*/ 0 w 117"/>
                <a:gd name="T19" fmla="*/ 39 h 139"/>
                <a:gd name="T20" fmla="*/ 65 w 117"/>
                <a:gd name="T21" fmla="*/ 39 h 139"/>
                <a:gd name="T22" fmla="*/ 117 w 117"/>
                <a:gd name="T23" fmla="*/ 139 h 139"/>
                <a:gd name="T24" fmla="*/ 117 w 117"/>
                <a:gd name="T25" fmla="*/ 1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39">
                  <a:moveTo>
                    <a:pt x="117" y="122"/>
                  </a:moveTo>
                  <a:cubicBezTo>
                    <a:pt x="95" y="110"/>
                    <a:pt x="85" y="72"/>
                    <a:pt x="81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8" y="14"/>
                    <a:pt x="78" y="6"/>
                    <a:pt x="7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11"/>
                    <a:pt x="63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0" y="76"/>
                    <a:pt x="82" y="127"/>
                    <a:pt x="117" y="139"/>
                  </a:cubicBezTo>
                  <a:lnTo>
                    <a:pt x="117" y="122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7" name="Freeform 18"/>
            <p:cNvSpPr>
              <a:spLocks/>
            </p:cNvSpPr>
            <p:nvPr userDrawn="1"/>
          </p:nvSpPr>
          <p:spPr bwMode="auto">
            <a:xfrm>
              <a:off x="1697318" y="5616513"/>
              <a:ext cx="119503" cy="67105"/>
            </a:xfrm>
            <a:custGeom>
              <a:avLst/>
              <a:gdLst>
                <a:gd name="T0" fmla="*/ 2 w 260"/>
                <a:gd name="T1" fmla="*/ 146 h 146"/>
                <a:gd name="T2" fmla="*/ 260 w 260"/>
                <a:gd name="T3" fmla="*/ 146 h 146"/>
                <a:gd name="T4" fmla="*/ 206 w 260"/>
                <a:gd name="T5" fmla="*/ 47 h 146"/>
                <a:gd name="T6" fmla="*/ 175 w 260"/>
                <a:gd name="T7" fmla="*/ 64 h 146"/>
                <a:gd name="T8" fmla="*/ 198 w 260"/>
                <a:gd name="T9" fmla="*/ 111 h 146"/>
                <a:gd name="T10" fmla="*/ 73 w 260"/>
                <a:gd name="T11" fmla="*/ 111 h 146"/>
                <a:gd name="T12" fmla="*/ 125 w 260"/>
                <a:gd name="T13" fmla="*/ 38 h 146"/>
                <a:gd name="T14" fmla="*/ 255 w 260"/>
                <a:gd name="T15" fmla="*/ 38 h 146"/>
                <a:gd name="T16" fmla="*/ 255 w 260"/>
                <a:gd name="T17" fmla="*/ 0 h 146"/>
                <a:gd name="T18" fmla="*/ 7 w 260"/>
                <a:gd name="T19" fmla="*/ 0 h 146"/>
                <a:gd name="T20" fmla="*/ 7 w 260"/>
                <a:gd name="T21" fmla="*/ 38 h 146"/>
                <a:gd name="T22" fmla="*/ 80 w 260"/>
                <a:gd name="T23" fmla="*/ 38 h 146"/>
                <a:gd name="T24" fmla="*/ 0 w 260"/>
                <a:gd name="T25" fmla="*/ 146 h 146"/>
                <a:gd name="T26" fmla="*/ 2 w 260"/>
                <a:gd name="T2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146">
                  <a:moveTo>
                    <a:pt x="2" y="146"/>
                  </a:moveTo>
                  <a:lnTo>
                    <a:pt x="260" y="146"/>
                  </a:lnTo>
                  <a:lnTo>
                    <a:pt x="206" y="47"/>
                  </a:lnTo>
                  <a:lnTo>
                    <a:pt x="175" y="64"/>
                  </a:lnTo>
                  <a:lnTo>
                    <a:pt x="198" y="111"/>
                  </a:lnTo>
                  <a:lnTo>
                    <a:pt x="73" y="111"/>
                  </a:lnTo>
                  <a:lnTo>
                    <a:pt x="125" y="38"/>
                  </a:lnTo>
                  <a:lnTo>
                    <a:pt x="255" y="38"/>
                  </a:lnTo>
                  <a:lnTo>
                    <a:pt x="255" y="0"/>
                  </a:lnTo>
                  <a:lnTo>
                    <a:pt x="7" y="0"/>
                  </a:lnTo>
                  <a:lnTo>
                    <a:pt x="7" y="38"/>
                  </a:lnTo>
                  <a:lnTo>
                    <a:pt x="80" y="38"/>
                  </a:lnTo>
                  <a:lnTo>
                    <a:pt x="0" y="146"/>
                  </a:lnTo>
                  <a:lnTo>
                    <a:pt x="2" y="146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" name="Freeform 19"/>
            <p:cNvSpPr>
              <a:spLocks/>
            </p:cNvSpPr>
            <p:nvPr userDrawn="1"/>
          </p:nvSpPr>
          <p:spPr bwMode="auto">
            <a:xfrm>
              <a:off x="1691803" y="5536078"/>
              <a:ext cx="125938" cy="70782"/>
            </a:xfrm>
            <a:custGeom>
              <a:avLst/>
              <a:gdLst>
                <a:gd name="T0" fmla="*/ 59 w 116"/>
                <a:gd name="T1" fmla="*/ 9 h 65"/>
                <a:gd name="T2" fmla="*/ 116 w 116"/>
                <a:gd name="T3" fmla="*/ 63 h 65"/>
                <a:gd name="T4" fmla="*/ 116 w 116"/>
                <a:gd name="T5" fmla="*/ 44 h 65"/>
                <a:gd name="T6" fmla="*/ 72 w 116"/>
                <a:gd name="T7" fmla="*/ 0 h 65"/>
                <a:gd name="T8" fmla="*/ 45 w 116"/>
                <a:gd name="T9" fmla="*/ 0 h 65"/>
                <a:gd name="T10" fmla="*/ 0 w 116"/>
                <a:gd name="T11" fmla="*/ 46 h 65"/>
                <a:gd name="T12" fmla="*/ 0 w 116"/>
                <a:gd name="T13" fmla="*/ 65 h 65"/>
                <a:gd name="T14" fmla="*/ 0 w 116"/>
                <a:gd name="T15" fmla="*/ 65 h 65"/>
                <a:gd name="T16" fmla="*/ 27 w 116"/>
                <a:gd name="T17" fmla="*/ 44 h 65"/>
                <a:gd name="T18" fmla="*/ 27 w 116"/>
                <a:gd name="T19" fmla="*/ 59 h 65"/>
                <a:gd name="T20" fmla="*/ 92 w 116"/>
                <a:gd name="T21" fmla="*/ 59 h 65"/>
                <a:gd name="T22" fmla="*/ 92 w 116"/>
                <a:gd name="T23" fmla="*/ 43 h 65"/>
                <a:gd name="T24" fmla="*/ 28 w 116"/>
                <a:gd name="T25" fmla="*/ 43 h 65"/>
                <a:gd name="T26" fmla="*/ 59 w 116"/>
                <a:gd name="T27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65">
                  <a:moveTo>
                    <a:pt x="59" y="9"/>
                  </a:moveTo>
                  <a:cubicBezTo>
                    <a:pt x="70" y="22"/>
                    <a:pt x="95" y="49"/>
                    <a:pt x="116" y="63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00" y="31"/>
                    <a:pt x="82" y="11"/>
                    <a:pt x="7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6" y="12"/>
                    <a:pt x="19" y="32"/>
                    <a:pt x="0" y="4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" y="59"/>
                    <a:pt x="19" y="52"/>
                    <a:pt x="27" y="44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41" y="30"/>
                    <a:pt x="52" y="17"/>
                    <a:pt x="59" y="9"/>
                  </a:cubicBez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" name="Freeform 20"/>
            <p:cNvSpPr>
              <a:spLocks/>
            </p:cNvSpPr>
            <p:nvPr userDrawn="1"/>
          </p:nvSpPr>
          <p:spPr bwMode="auto">
            <a:xfrm>
              <a:off x="1836126" y="5536078"/>
              <a:ext cx="58832" cy="148919"/>
            </a:xfrm>
            <a:custGeom>
              <a:avLst/>
              <a:gdLst>
                <a:gd name="T0" fmla="*/ 37 w 54"/>
                <a:gd name="T1" fmla="*/ 66 h 137"/>
                <a:gd name="T2" fmla="*/ 53 w 54"/>
                <a:gd name="T3" fmla="*/ 32 h 137"/>
                <a:gd name="T4" fmla="*/ 53 w 54"/>
                <a:gd name="T5" fmla="*/ 24 h 137"/>
                <a:gd name="T6" fmla="*/ 38 w 54"/>
                <a:gd name="T7" fmla="*/ 24 h 137"/>
                <a:gd name="T8" fmla="*/ 38 w 54"/>
                <a:gd name="T9" fmla="*/ 0 h 137"/>
                <a:gd name="T10" fmla="*/ 22 w 54"/>
                <a:gd name="T11" fmla="*/ 0 h 137"/>
                <a:gd name="T12" fmla="*/ 22 w 54"/>
                <a:gd name="T13" fmla="*/ 24 h 137"/>
                <a:gd name="T14" fmla="*/ 3 w 54"/>
                <a:gd name="T15" fmla="*/ 24 h 137"/>
                <a:gd name="T16" fmla="*/ 3 w 54"/>
                <a:gd name="T17" fmla="*/ 39 h 137"/>
                <a:gd name="T18" fmla="*/ 38 w 54"/>
                <a:gd name="T19" fmla="*/ 39 h 137"/>
                <a:gd name="T20" fmla="*/ 0 w 54"/>
                <a:gd name="T21" fmla="*/ 92 h 137"/>
                <a:gd name="T22" fmla="*/ 5 w 54"/>
                <a:gd name="T23" fmla="*/ 103 h 137"/>
                <a:gd name="T24" fmla="*/ 22 w 54"/>
                <a:gd name="T25" fmla="*/ 88 h 137"/>
                <a:gd name="T26" fmla="*/ 22 w 54"/>
                <a:gd name="T27" fmla="*/ 137 h 137"/>
                <a:gd name="T28" fmla="*/ 38 w 54"/>
                <a:gd name="T29" fmla="*/ 137 h 137"/>
                <a:gd name="T30" fmla="*/ 38 w 54"/>
                <a:gd name="T31" fmla="*/ 83 h 137"/>
                <a:gd name="T32" fmla="*/ 54 w 54"/>
                <a:gd name="T33" fmla="*/ 95 h 137"/>
                <a:gd name="T34" fmla="*/ 54 w 54"/>
                <a:gd name="T35" fmla="*/ 82 h 137"/>
                <a:gd name="T36" fmla="*/ 54 w 54"/>
                <a:gd name="T37" fmla="*/ 82 h 137"/>
                <a:gd name="T38" fmla="*/ 37 w 54"/>
                <a:gd name="T39" fmla="*/ 6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137">
                  <a:moveTo>
                    <a:pt x="37" y="66"/>
                  </a:moveTo>
                  <a:cubicBezTo>
                    <a:pt x="44" y="54"/>
                    <a:pt x="53" y="32"/>
                    <a:pt x="53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1" y="55"/>
                    <a:pt x="15" y="85"/>
                    <a:pt x="0" y="92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11" y="100"/>
                    <a:pt x="17" y="95"/>
                    <a:pt x="22" y="8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3" y="89"/>
                    <a:pt x="49" y="93"/>
                    <a:pt x="54" y="95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0" y="79"/>
                    <a:pt x="43" y="73"/>
                    <a:pt x="37" y="66"/>
                  </a:cubicBez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" name="Freeform 21"/>
            <p:cNvSpPr>
              <a:spLocks/>
            </p:cNvSpPr>
            <p:nvPr userDrawn="1"/>
          </p:nvSpPr>
          <p:spPr bwMode="auto">
            <a:xfrm>
              <a:off x="450807" y="5552165"/>
              <a:ext cx="102037" cy="132832"/>
            </a:xfrm>
            <a:custGeom>
              <a:avLst/>
              <a:gdLst>
                <a:gd name="T0" fmla="*/ 55 w 94"/>
                <a:gd name="T1" fmla="*/ 68 h 122"/>
                <a:gd name="T2" fmla="*/ 47 w 94"/>
                <a:gd name="T3" fmla="*/ 74 h 122"/>
                <a:gd name="T4" fmla="*/ 12 w 94"/>
                <a:gd name="T5" fmla="*/ 44 h 122"/>
                <a:gd name="T6" fmla="*/ 12 w 94"/>
                <a:gd name="T7" fmla="*/ 44 h 122"/>
                <a:gd name="T8" fmla="*/ 12 w 94"/>
                <a:gd name="T9" fmla="*/ 65 h 122"/>
                <a:gd name="T10" fmla="*/ 29 w 94"/>
                <a:gd name="T11" fmla="*/ 80 h 122"/>
                <a:gd name="T12" fmla="*/ 29 w 94"/>
                <a:gd name="T13" fmla="*/ 80 h 122"/>
                <a:gd name="T14" fmla="*/ 45 w 94"/>
                <a:gd name="T15" fmla="*/ 93 h 122"/>
                <a:gd name="T16" fmla="*/ 45 w 94"/>
                <a:gd name="T17" fmla="*/ 93 h 122"/>
                <a:gd name="T18" fmla="*/ 78 w 94"/>
                <a:gd name="T19" fmla="*/ 122 h 122"/>
                <a:gd name="T20" fmla="*/ 78 w 94"/>
                <a:gd name="T21" fmla="*/ 101 h 122"/>
                <a:gd name="T22" fmla="*/ 59 w 94"/>
                <a:gd name="T23" fmla="*/ 85 h 122"/>
                <a:gd name="T24" fmla="*/ 66 w 94"/>
                <a:gd name="T25" fmla="*/ 79 h 122"/>
                <a:gd name="T26" fmla="*/ 93 w 94"/>
                <a:gd name="T27" fmla="*/ 16 h 122"/>
                <a:gd name="T28" fmla="*/ 93 w 94"/>
                <a:gd name="T29" fmla="*/ 16 h 122"/>
                <a:gd name="T30" fmla="*/ 93 w 94"/>
                <a:gd name="T31" fmla="*/ 15 h 122"/>
                <a:gd name="T32" fmla="*/ 94 w 94"/>
                <a:gd name="T33" fmla="*/ 0 h 122"/>
                <a:gd name="T34" fmla="*/ 78 w 94"/>
                <a:gd name="T35" fmla="*/ 0 h 122"/>
                <a:gd name="T36" fmla="*/ 78 w 94"/>
                <a:gd name="T37" fmla="*/ 0 h 122"/>
                <a:gd name="T38" fmla="*/ 0 w 94"/>
                <a:gd name="T39" fmla="*/ 0 h 122"/>
                <a:gd name="T40" fmla="*/ 0 w 94"/>
                <a:gd name="T41" fmla="*/ 16 h 122"/>
                <a:gd name="T42" fmla="*/ 77 w 94"/>
                <a:gd name="T43" fmla="*/ 16 h 122"/>
                <a:gd name="T44" fmla="*/ 55 w 94"/>
                <a:gd name="T4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" h="122">
                  <a:moveTo>
                    <a:pt x="55" y="68"/>
                  </a:moveTo>
                  <a:cubicBezTo>
                    <a:pt x="53" y="70"/>
                    <a:pt x="50" y="72"/>
                    <a:pt x="47" y="7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78" y="122"/>
                    <a:pt x="78" y="122"/>
                    <a:pt x="78" y="122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1" y="83"/>
                    <a:pt x="64" y="81"/>
                    <a:pt x="66" y="79"/>
                  </a:cubicBezTo>
                  <a:cubicBezTo>
                    <a:pt x="84" y="61"/>
                    <a:pt x="91" y="33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4" y="8"/>
                    <a:pt x="94" y="2"/>
                    <a:pt x="9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5" y="31"/>
                    <a:pt x="69" y="54"/>
                    <a:pt x="55" y="68"/>
                  </a:cubicBez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" name="Freeform 22"/>
            <p:cNvSpPr>
              <a:spLocks/>
            </p:cNvSpPr>
            <p:nvPr userDrawn="1"/>
          </p:nvSpPr>
          <p:spPr bwMode="auto">
            <a:xfrm>
              <a:off x="323950" y="5553544"/>
              <a:ext cx="113988" cy="133291"/>
            </a:xfrm>
            <a:custGeom>
              <a:avLst/>
              <a:gdLst>
                <a:gd name="T0" fmla="*/ 105 w 105"/>
                <a:gd name="T1" fmla="*/ 103 h 123"/>
                <a:gd name="T2" fmla="*/ 64 w 105"/>
                <a:gd name="T3" fmla="*/ 66 h 123"/>
                <a:gd name="T4" fmla="*/ 90 w 105"/>
                <a:gd name="T5" fmla="*/ 15 h 123"/>
                <a:gd name="T6" fmla="*/ 89 w 105"/>
                <a:gd name="T7" fmla="*/ 15 h 123"/>
                <a:gd name="T8" fmla="*/ 90 w 105"/>
                <a:gd name="T9" fmla="*/ 15 h 123"/>
                <a:gd name="T10" fmla="*/ 90 w 105"/>
                <a:gd name="T11" fmla="*/ 0 h 123"/>
                <a:gd name="T12" fmla="*/ 4 w 105"/>
                <a:gd name="T13" fmla="*/ 0 h 123"/>
                <a:gd name="T14" fmla="*/ 4 w 105"/>
                <a:gd name="T15" fmla="*/ 15 h 123"/>
                <a:gd name="T16" fmla="*/ 73 w 105"/>
                <a:gd name="T17" fmla="*/ 15 h 123"/>
                <a:gd name="T18" fmla="*/ 0 w 105"/>
                <a:gd name="T19" fmla="*/ 103 h 123"/>
                <a:gd name="T20" fmla="*/ 0 w 105"/>
                <a:gd name="T21" fmla="*/ 120 h 123"/>
                <a:gd name="T22" fmla="*/ 55 w 105"/>
                <a:gd name="T23" fmla="*/ 78 h 123"/>
                <a:gd name="T24" fmla="*/ 105 w 105"/>
                <a:gd name="T25" fmla="*/ 123 h 123"/>
                <a:gd name="T26" fmla="*/ 105 w 105"/>
                <a:gd name="T27" fmla="*/ 10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3">
                  <a:moveTo>
                    <a:pt x="105" y="103"/>
                  </a:moveTo>
                  <a:cubicBezTo>
                    <a:pt x="64" y="66"/>
                    <a:pt x="64" y="66"/>
                    <a:pt x="64" y="66"/>
                  </a:cubicBezTo>
                  <a:cubicBezTo>
                    <a:pt x="75" y="51"/>
                    <a:pt x="84" y="33"/>
                    <a:pt x="9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59" y="56"/>
                    <a:pt x="28" y="89"/>
                    <a:pt x="0" y="10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0" y="112"/>
                    <a:pt x="39" y="97"/>
                    <a:pt x="55" y="78"/>
                  </a:cubicBezTo>
                  <a:cubicBezTo>
                    <a:pt x="105" y="123"/>
                    <a:pt x="105" y="123"/>
                    <a:pt x="105" y="123"/>
                  </a:cubicBezTo>
                  <a:lnTo>
                    <a:pt x="105" y="103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" name="Freeform 23"/>
            <p:cNvSpPr>
              <a:spLocks/>
            </p:cNvSpPr>
            <p:nvPr userDrawn="1"/>
          </p:nvSpPr>
          <p:spPr bwMode="auto">
            <a:xfrm>
              <a:off x="678783" y="5536997"/>
              <a:ext cx="77217" cy="147999"/>
            </a:xfrm>
            <a:custGeom>
              <a:avLst/>
              <a:gdLst>
                <a:gd name="T0" fmla="*/ 71 w 71"/>
                <a:gd name="T1" fmla="*/ 81 h 136"/>
                <a:gd name="T2" fmla="*/ 16 w 71"/>
                <a:gd name="T3" fmla="*/ 53 h 136"/>
                <a:gd name="T4" fmla="*/ 16 w 71"/>
                <a:gd name="T5" fmla="*/ 0 h 136"/>
                <a:gd name="T6" fmla="*/ 0 w 71"/>
                <a:gd name="T7" fmla="*/ 0 h 136"/>
                <a:gd name="T8" fmla="*/ 0 w 71"/>
                <a:gd name="T9" fmla="*/ 136 h 136"/>
                <a:gd name="T10" fmla="*/ 16 w 71"/>
                <a:gd name="T11" fmla="*/ 136 h 136"/>
                <a:gd name="T12" fmla="*/ 16 w 71"/>
                <a:gd name="T13" fmla="*/ 69 h 136"/>
                <a:gd name="T14" fmla="*/ 71 w 71"/>
                <a:gd name="T15" fmla="*/ 102 h 136"/>
                <a:gd name="T16" fmla="*/ 71 w 71"/>
                <a:gd name="T17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36">
                  <a:moveTo>
                    <a:pt x="71" y="81"/>
                  </a:moveTo>
                  <a:cubicBezTo>
                    <a:pt x="53" y="67"/>
                    <a:pt x="27" y="57"/>
                    <a:pt x="16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31" y="75"/>
                    <a:pt x="58" y="87"/>
                    <a:pt x="71" y="102"/>
                  </a:cubicBezTo>
                  <a:lnTo>
                    <a:pt x="71" y="81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" name="Freeform 24"/>
            <p:cNvSpPr>
              <a:spLocks/>
            </p:cNvSpPr>
            <p:nvPr userDrawn="1"/>
          </p:nvSpPr>
          <p:spPr bwMode="auto">
            <a:xfrm>
              <a:off x="1296523" y="5536997"/>
              <a:ext cx="78137" cy="147999"/>
            </a:xfrm>
            <a:custGeom>
              <a:avLst/>
              <a:gdLst>
                <a:gd name="T0" fmla="*/ 72 w 72"/>
                <a:gd name="T1" fmla="*/ 81 h 136"/>
                <a:gd name="T2" fmla="*/ 16 w 72"/>
                <a:gd name="T3" fmla="*/ 53 h 136"/>
                <a:gd name="T4" fmla="*/ 16 w 72"/>
                <a:gd name="T5" fmla="*/ 0 h 136"/>
                <a:gd name="T6" fmla="*/ 0 w 72"/>
                <a:gd name="T7" fmla="*/ 0 h 136"/>
                <a:gd name="T8" fmla="*/ 0 w 72"/>
                <a:gd name="T9" fmla="*/ 136 h 136"/>
                <a:gd name="T10" fmla="*/ 16 w 72"/>
                <a:gd name="T11" fmla="*/ 136 h 136"/>
                <a:gd name="T12" fmla="*/ 16 w 72"/>
                <a:gd name="T13" fmla="*/ 69 h 136"/>
                <a:gd name="T14" fmla="*/ 72 w 72"/>
                <a:gd name="T15" fmla="*/ 102 h 136"/>
                <a:gd name="T16" fmla="*/ 72 w 72"/>
                <a:gd name="T17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36">
                  <a:moveTo>
                    <a:pt x="72" y="81"/>
                  </a:moveTo>
                  <a:cubicBezTo>
                    <a:pt x="53" y="67"/>
                    <a:pt x="27" y="57"/>
                    <a:pt x="16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31" y="75"/>
                    <a:pt x="59" y="87"/>
                    <a:pt x="72" y="102"/>
                  </a:cubicBezTo>
                  <a:lnTo>
                    <a:pt x="72" y="81"/>
                  </a:lnTo>
                  <a:close/>
                </a:path>
              </a:pathLst>
            </a:custGeom>
            <a:solidFill>
              <a:srgbClr val="5E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4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1" r:id="rId3"/>
    <p:sldLayoutId id="2147483654" r:id="rId4"/>
    <p:sldLayoutId id="2147483650" r:id="rId5"/>
  </p:sldLayoutIdLst>
  <p:hf hdr="0" dt="0"/>
  <p:txStyles>
    <p:titleStyle>
      <a:lvl1pPr algn="l" defTabSz="987461" rtl="0" eaLnBrk="1" latinLnBrk="0" hangingPunct="1">
        <a:spcBef>
          <a:spcPct val="0"/>
        </a:spcBef>
        <a:buNone/>
        <a:defRPr kumimoji="1" lang="ja-JP" altLang="en-US" sz="2400" b="1" kern="1200">
          <a:solidFill>
            <a:srgbClr val="000000"/>
          </a:solidFill>
          <a:latin typeface="Arial" panose="020B0604020202020204" pitchFamily="34" charset="0"/>
          <a:ea typeface="ＭＳ Ｐゴシック" pitchFamily="50" charset="-128"/>
          <a:cs typeface="Arial" panose="020B0604020202020204" pitchFamily="34" charset="0"/>
        </a:defRPr>
      </a:lvl1pPr>
    </p:titleStyle>
    <p:bodyStyle>
      <a:lvl1pPr marL="201600" indent="-201600" algn="l" defTabSz="987461" rtl="0" eaLnBrk="1" fontAlgn="ctr" latinLnBrk="0" hangingPunct="1">
        <a:lnSpc>
          <a:spcPct val="125000"/>
        </a:lnSpc>
        <a:spcBef>
          <a:spcPts val="1344"/>
        </a:spcBef>
        <a:buClr>
          <a:srgbClr val="3D6AA7"/>
        </a:buClr>
        <a:buFont typeface="Wingdings" pitchFamily="2" charset="2"/>
        <a:buChar char="n"/>
        <a:defRPr kumimoji="1" lang="ja-JP" altLang="en-US" sz="1400" kern="1200" dirty="0" smtClean="0">
          <a:solidFill>
            <a:srgbClr val="000000"/>
          </a:solidFill>
          <a:latin typeface="Arial" panose="020B0604020202020204" pitchFamily="34" charset="0"/>
          <a:ea typeface="ＭＳ Ｐゴシック" pitchFamily="50" charset="-128"/>
          <a:cs typeface="Arial" panose="020B0604020202020204" pitchFamily="34" charset="0"/>
        </a:defRPr>
      </a:lvl1pPr>
      <a:lvl2pPr marL="421200" indent="-183600" algn="l" defTabSz="987461" rtl="0" eaLnBrk="1" fontAlgn="ctr" latinLnBrk="0" hangingPunct="1">
        <a:lnSpc>
          <a:spcPct val="125000"/>
        </a:lnSpc>
        <a:spcBef>
          <a:spcPct val="20000"/>
        </a:spcBef>
        <a:buClr>
          <a:srgbClr val="A2A2A2"/>
        </a:buClr>
        <a:buSzPct val="90000"/>
        <a:buFont typeface="Wingdings" pitchFamily="2" charset="2"/>
        <a:buChar char="n"/>
        <a:defRPr kumimoji="1" lang="ja-JP" altLang="en-US" sz="1200" kern="1200" dirty="0" smtClean="0">
          <a:solidFill>
            <a:srgbClr val="000000"/>
          </a:solidFill>
          <a:latin typeface="Arial" panose="020B0604020202020204" pitchFamily="34" charset="0"/>
          <a:ea typeface="ＭＳ Ｐゴシック" pitchFamily="50" charset="-128"/>
          <a:cs typeface="Arial" panose="020B0604020202020204" pitchFamily="34" charset="0"/>
        </a:defRPr>
      </a:lvl2pPr>
      <a:lvl3pPr marL="424800" indent="0" algn="l" defTabSz="987461" rtl="0" eaLnBrk="1" fontAlgn="ctr" latinLnBrk="0" hangingPunct="1">
        <a:lnSpc>
          <a:spcPct val="125000"/>
        </a:lnSpc>
        <a:spcBef>
          <a:spcPts val="288"/>
        </a:spcBef>
        <a:buFontTx/>
        <a:buNone/>
        <a:defRPr kumimoji="1" lang="ja-JP" altLang="en-US" sz="1200" kern="1200" dirty="0" smtClean="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3pPr>
      <a:lvl4pPr marL="604800" indent="-129600" algn="l" defTabSz="987461" rtl="0" eaLnBrk="1" fontAlgn="ctr" latinLnBrk="0" hangingPunct="1">
        <a:lnSpc>
          <a:spcPct val="125000"/>
        </a:lnSpc>
        <a:spcBef>
          <a:spcPts val="264"/>
        </a:spcBef>
        <a:buClr>
          <a:srgbClr val="A2A2A2"/>
        </a:buClr>
        <a:buSzPct val="70000"/>
        <a:buFont typeface="Wingdings" pitchFamily="2" charset="2"/>
        <a:buChar char="l"/>
        <a:defRPr kumimoji="1" lang="ja-JP" altLang="en-US" sz="1100" kern="1200" dirty="0" smtClean="0">
          <a:solidFill>
            <a:srgbClr val="000000"/>
          </a:solidFill>
          <a:latin typeface="Arial" panose="020B0604020202020204" pitchFamily="34" charset="0"/>
          <a:ea typeface="ＭＳ Ｐゴシック" pitchFamily="50" charset="-128"/>
          <a:cs typeface="Arial" panose="020B0604020202020204" pitchFamily="34" charset="0"/>
        </a:defRPr>
      </a:lvl4pPr>
      <a:lvl5pPr marL="604800" indent="0" algn="l" defTabSz="987425" rtl="0" eaLnBrk="1" fontAlgn="ctr" latinLnBrk="0" hangingPunct="1">
        <a:lnSpc>
          <a:spcPct val="125000"/>
        </a:lnSpc>
        <a:spcBef>
          <a:spcPts val="264"/>
        </a:spcBef>
        <a:spcAft>
          <a:spcPct val="0"/>
        </a:spcAft>
        <a:buClr>
          <a:srgbClr val="A2A2A2"/>
        </a:buClr>
        <a:buSzPct val="70000"/>
        <a:buFont typeface="Wingdings" pitchFamily="2" charset="2"/>
        <a:buNone/>
        <a:defRPr kumimoji="1" lang="ja-JP" altLang="en-US" sz="1100" kern="1200" dirty="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5pPr>
      <a:lvl6pPr marL="792000" indent="-126000" algn="l" defTabSz="987461" rtl="0" eaLnBrk="1" fontAlgn="ctr" latinLnBrk="0" hangingPunct="1">
        <a:lnSpc>
          <a:spcPct val="125000"/>
        </a:lnSpc>
        <a:spcBef>
          <a:spcPts val="264"/>
        </a:spcBef>
        <a:buClr>
          <a:srgbClr val="A2A2A2"/>
        </a:buClr>
        <a:buSzPct val="70000"/>
        <a:buFont typeface="Wingdings" pitchFamily="2" charset="2"/>
        <a:buChar char="l"/>
        <a:defRPr kumimoji="1" sz="1000" kern="1200">
          <a:solidFill>
            <a:srgbClr val="000000"/>
          </a:solidFill>
          <a:latin typeface="Arial" panose="020B0604020202020204" pitchFamily="34" charset="0"/>
          <a:ea typeface="ＭＳ Ｐゴシック" pitchFamily="50" charset="-128"/>
          <a:cs typeface="Arial" panose="020B0604020202020204" pitchFamily="34" charset="0"/>
        </a:defRPr>
      </a:lvl6pPr>
      <a:lvl7pPr marL="792000" indent="0" algn="l" defTabSz="987461" rtl="0" eaLnBrk="1" fontAlgn="ctr" latinLnBrk="0" hangingPunct="1">
        <a:lnSpc>
          <a:spcPct val="125000"/>
        </a:lnSpc>
        <a:spcBef>
          <a:spcPts val="264"/>
        </a:spcBef>
        <a:buFontTx/>
        <a:buNone/>
        <a:defRPr kumimoji="1" sz="1000" kern="1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7pPr>
      <a:lvl8pPr marL="954000" indent="-108000" algn="l" defTabSz="987461" rtl="0" eaLnBrk="1" fontAlgn="ctr" latinLnBrk="0" hangingPunct="1">
        <a:lnSpc>
          <a:spcPct val="125000"/>
        </a:lnSpc>
        <a:spcBef>
          <a:spcPts val="264"/>
        </a:spcBef>
        <a:buClr>
          <a:srgbClr val="A2A2A2"/>
        </a:buClr>
        <a:buSzPct val="70000"/>
        <a:buFont typeface="Wingdings" pitchFamily="2" charset="2"/>
        <a:buChar char="l"/>
        <a:defRPr kumimoji="1" sz="1000" kern="1200">
          <a:solidFill>
            <a:srgbClr val="000000"/>
          </a:solidFill>
          <a:latin typeface="Arial" panose="020B0604020202020204" pitchFamily="34" charset="0"/>
          <a:ea typeface="ＭＳ Ｐゴシック" pitchFamily="50" charset="-128"/>
          <a:cs typeface="Arial" panose="020B0604020202020204" pitchFamily="34" charset="0"/>
        </a:defRPr>
      </a:lvl8pPr>
      <a:lvl9pPr marL="954000" indent="0" algn="l" defTabSz="987461" rtl="0" eaLnBrk="1" fontAlgn="ctr" latinLnBrk="0" hangingPunct="1">
        <a:lnSpc>
          <a:spcPct val="125000"/>
        </a:lnSpc>
        <a:spcBef>
          <a:spcPts val="264"/>
        </a:spcBef>
        <a:buFontTx/>
        <a:buNone/>
        <a:tabLst/>
        <a:defRPr kumimoji="1" sz="1000" kern="1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9pPr>
    </p:bodyStyle>
    <p:otherStyle>
      <a:defPPr>
        <a:defRPr lang="ja-JP"/>
      </a:defPPr>
      <a:lvl1pPr marL="0" algn="l" defTabSz="987461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30" algn="l" defTabSz="987461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61" algn="l" defTabSz="987461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1" algn="l" defTabSz="987461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921" algn="l" defTabSz="987461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651" algn="l" defTabSz="987461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382" algn="l" defTabSz="987461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112" algn="l" defTabSz="987461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949842" algn="l" defTabSz="987461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24FD5A6F-4CB8-4EBE-A59D-0A910313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Pivot</a:t>
            </a:r>
            <a:r>
              <a:rPr lang="ja-JP" altLang="en-US" dirty="0" smtClean="0"/>
              <a:t> </a:t>
            </a:r>
            <a:r>
              <a:rPr lang="en-US" altLang="ja-JP" dirty="0"/>
              <a:t>widget</a:t>
            </a:r>
            <a:r>
              <a:rPr lang="ja-JP" altLang="en-US" dirty="0"/>
              <a:t>の設定画面について</a:t>
            </a:r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C8A13C7B-BAF3-4B3C-AB66-01D97E133A3C}"/>
              </a:ext>
            </a:extLst>
          </p:cNvPr>
          <p:cNvSpPr/>
          <p:nvPr/>
        </p:nvSpPr>
        <p:spPr bwMode="auto">
          <a:xfrm>
            <a:off x="8244830" y="1134294"/>
            <a:ext cx="1008112" cy="276999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OK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3" name="正方形/長方形 79">
            <a:extLst>
              <a:ext uri="{FF2B5EF4-FFF2-40B4-BE49-F238E27FC236}">
                <a16:creationId xmlns="" xmlns:a16="http://schemas.microsoft.com/office/drawing/2014/main" id="{C8A13C7B-BAF3-4B3C-AB66-01D97E133A3C}"/>
              </a:ext>
            </a:extLst>
          </p:cNvPr>
          <p:cNvSpPr/>
          <p:nvPr/>
        </p:nvSpPr>
        <p:spPr bwMode="auto">
          <a:xfrm>
            <a:off x="9324950" y="1134294"/>
            <a:ext cx="1008112" cy="27699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CANCEL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529247" y="1566341"/>
            <a:ext cx="780381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 Same Side Corner Rectangle 17"/>
          <p:cNvSpPr/>
          <p:nvPr/>
        </p:nvSpPr>
        <p:spPr bwMode="auto">
          <a:xfrm>
            <a:off x="422908" y="1200785"/>
            <a:ext cx="1053169" cy="365557"/>
          </a:xfrm>
          <a:prstGeom prst="round2Same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Grid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setting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7" name="Round Same Side Corner Rectangle 86"/>
          <p:cNvSpPr/>
          <p:nvPr/>
        </p:nvSpPr>
        <p:spPr bwMode="auto">
          <a:xfrm>
            <a:off x="1476078" y="1200784"/>
            <a:ext cx="1053169" cy="365557"/>
          </a:xfrm>
          <a:prstGeom prst="round2SameRect">
            <a:avLst/>
          </a:prstGeom>
          <a:solidFill>
            <a:srgbClr val="E8E8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Column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setting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5918" y="1566341"/>
            <a:ext cx="3959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テキスト ボックス 86">
            <a:extLst>
              <a:ext uri="{FF2B5EF4-FFF2-40B4-BE49-F238E27FC236}">
                <a16:creationId xmlns="" xmlns:a16="http://schemas.microsoft.com/office/drawing/2014/main" id="{7DC30FBF-BAC5-4F23-8F21-6C0642291F4A}"/>
              </a:ext>
            </a:extLst>
          </p:cNvPr>
          <p:cNvSpPr txBox="1"/>
          <p:nvPr/>
        </p:nvSpPr>
        <p:spPr>
          <a:xfrm>
            <a:off x="516658" y="200942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Scrollbar</a:t>
            </a:r>
            <a:endParaRPr kumimoji="1" lang="ja-JP" altLang="en-US" sz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94" name="正方形/長方形 88">
            <a:extLst>
              <a:ext uri="{FF2B5EF4-FFF2-40B4-BE49-F238E27FC236}">
                <a16:creationId xmlns="" xmlns:a16="http://schemas.microsoft.com/office/drawing/2014/main" id="{E27B2920-0679-48C1-A9FD-951EF367C9D9}"/>
              </a:ext>
            </a:extLst>
          </p:cNvPr>
          <p:cNvSpPr/>
          <p:nvPr/>
        </p:nvSpPr>
        <p:spPr bwMode="auto">
          <a:xfrm>
            <a:off x="409875" y="2009422"/>
            <a:ext cx="45719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95" name="テキスト ボックス 78">
            <a:extLst>
              <a:ext uri="{FF2B5EF4-FFF2-40B4-BE49-F238E27FC236}">
                <a16:creationId xmlns="" xmlns:a16="http://schemas.microsoft.com/office/drawing/2014/main" id="{26D66A14-A51C-494B-9F40-793AEE21719F}"/>
              </a:ext>
            </a:extLst>
          </p:cNvPr>
          <p:cNvSpPr txBox="1"/>
          <p:nvPr/>
        </p:nvSpPr>
        <p:spPr>
          <a:xfrm>
            <a:off x="395958" y="1638350"/>
            <a:ext cx="3009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Tab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này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setting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những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thuộc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tính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của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grid</a:t>
            </a:r>
            <a:endParaRPr kumimoji="1" lang="ja-JP" altLang="en-US" sz="12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97" name="テキスト ボックス 101">
            <a:extLst>
              <a:ext uri="{FF2B5EF4-FFF2-40B4-BE49-F238E27FC236}">
                <a16:creationId xmlns="" xmlns:a16="http://schemas.microsoft.com/office/drawing/2014/main" id="{91B570CC-99E3-44A1-B0AF-C45A0A4AF133}"/>
              </a:ext>
            </a:extLst>
          </p:cNvPr>
          <p:cNvSpPr txBox="1"/>
          <p:nvPr/>
        </p:nvSpPr>
        <p:spPr>
          <a:xfrm>
            <a:off x="538090" y="2251397"/>
            <a:ext cx="4122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Option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2" name="正方形/長方形 102">
            <a:extLst>
              <a:ext uri="{FF2B5EF4-FFF2-40B4-BE49-F238E27FC236}">
                <a16:creationId xmlns="" xmlns:a16="http://schemas.microsoft.com/office/drawing/2014/main" id="{E6A5596F-2EE4-401A-ADEC-F98A367E03E4}"/>
              </a:ext>
            </a:extLst>
          </p:cNvPr>
          <p:cNvSpPr/>
          <p:nvPr/>
        </p:nvSpPr>
        <p:spPr bwMode="auto">
          <a:xfrm>
            <a:off x="592506" y="2437888"/>
            <a:ext cx="12241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87425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▼</a:t>
            </a:r>
          </a:p>
        </p:txBody>
      </p:sp>
      <p:sp>
        <p:nvSpPr>
          <p:cNvPr id="45" name="Line Callout 1 44"/>
          <p:cNvSpPr/>
          <p:nvPr/>
        </p:nvSpPr>
        <p:spPr bwMode="auto">
          <a:xfrm>
            <a:off x="2436367" y="1963298"/>
            <a:ext cx="2232248" cy="946269"/>
          </a:xfrm>
          <a:prstGeom prst="borderCallout1">
            <a:avLst>
              <a:gd name="adj1" fmla="val 18750"/>
              <a:gd name="adj2" fmla="val -8333"/>
              <a:gd name="adj3" fmla="val 53112"/>
              <a:gd name="adj4" fmla="val -41747"/>
            </a:avLst>
          </a:prstGeom>
          <a:solidFill>
            <a:srgbClr val="E8E8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chọn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:</a:t>
            </a:r>
          </a:p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Hidden</a:t>
            </a:r>
          </a:p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Scroll X</a:t>
            </a:r>
          </a:p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Scroll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Y</a:t>
            </a:r>
          </a:p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Scroll XY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86">
            <a:extLst>
              <a:ext uri="{FF2B5EF4-FFF2-40B4-BE49-F238E27FC236}">
                <a16:creationId xmlns="" xmlns:a16="http://schemas.microsoft.com/office/drawing/2014/main" id="{7DC30FBF-BAC5-4F23-8F21-6C0642291F4A}"/>
              </a:ext>
            </a:extLst>
          </p:cNvPr>
          <p:cNvSpPr txBox="1"/>
          <p:nvPr/>
        </p:nvSpPr>
        <p:spPr>
          <a:xfrm>
            <a:off x="523604" y="2929681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Row width</a:t>
            </a:r>
            <a:endParaRPr kumimoji="1" lang="ja-JP" altLang="en-US" sz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4" name="正方形/長方形 88">
            <a:extLst>
              <a:ext uri="{FF2B5EF4-FFF2-40B4-BE49-F238E27FC236}">
                <a16:creationId xmlns="" xmlns:a16="http://schemas.microsoft.com/office/drawing/2014/main" id="{E27B2920-0679-48C1-A9FD-951EF367C9D9}"/>
              </a:ext>
            </a:extLst>
          </p:cNvPr>
          <p:cNvSpPr/>
          <p:nvPr/>
        </p:nvSpPr>
        <p:spPr bwMode="auto">
          <a:xfrm>
            <a:off x="416821" y="2929680"/>
            <a:ext cx="45719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01">
            <a:extLst>
              <a:ext uri="{FF2B5EF4-FFF2-40B4-BE49-F238E27FC236}">
                <a16:creationId xmlns="" xmlns:a16="http://schemas.microsoft.com/office/drawing/2014/main" id="{91B570CC-99E3-44A1-B0AF-C45A0A4AF133}"/>
              </a:ext>
            </a:extLst>
          </p:cNvPr>
          <p:cNvSpPr txBox="1"/>
          <p:nvPr/>
        </p:nvSpPr>
        <p:spPr>
          <a:xfrm>
            <a:off x="545036" y="3171655"/>
            <a:ext cx="4122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Option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6" name="正方形/長方形 102">
            <a:extLst>
              <a:ext uri="{FF2B5EF4-FFF2-40B4-BE49-F238E27FC236}">
                <a16:creationId xmlns="" xmlns:a16="http://schemas.microsoft.com/office/drawing/2014/main" id="{E6A5596F-2EE4-401A-ADEC-F98A367E03E4}"/>
              </a:ext>
            </a:extLst>
          </p:cNvPr>
          <p:cNvSpPr/>
          <p:nvPr/>
        </p:nvSpPr>
        <p:spPr bwMode="auto">
          <a:xfrm>
            <a:off x="599452" y="3358146"/>
            <a:ext cx="12241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87425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▼</a:t>
            </a:r>
          </a:p>
        </p:txBody>
      </p:sp>
      <p:sp>
        <p:nvSpPr>
          <p:cNvPr id="127" name="Line Callout 1 126"/>
          <p:cNvSpPr/>
          <p:nvPr/>
        </p:nvSpPr>
        <p:spPr bwMode="auto">
          <a:xfrm>
            <a:off x="6550470" y="2333502"/>
            <a:ext cx="3793896" cy="918433"/>
          </a:xfrm>
          <a:prstGeom prst="borderCallout1">
            <a:avLst>
              <a:gd name="adj1" fmla="val 4230"/>
              <a:gd name="adj2" fmla="val -1805"/>
              <a:gd name="adj3" fmla="val 106857"/>
              <a:gd name="adj4" fmla="val -142265"/>
            </a:avLst>
          </a:prstGeom>
          <a:solidFill>
            <a:srgbClr val="E8E8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chọn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:</a:t>
            </a:r>
          </a:p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Auto (</a:t>
            </a: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căn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)</a:t>
            </a:r>
          </a:p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Fixed (</a:t>
            </a:r>
            <a:r>
              <a:rPr kumimoji="1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cố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kumimoji="1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định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size, </a:t>
            </a:r>
            <a:r>
              <a:rPr kumimoji="1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có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kumimoji="1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thể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setting </a:t>
            </a:r>
            <a:r>
              <a:rPr kumimoji="1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wraptext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hay </a:t>
            </a:r>
            <a:r>
              <a:rPr kumimoji="1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ko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)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47">
            <a:extLst>
              <a:ext uri="{FF2B5EF4-FFF2-40B4-BE49-F238E27FC236}">
                <a16:creationId xmlns="" xmlns:a16="http://schemas.microsoft.com/office/drawing/2014/main" id="{035AFD0F-6E2D-4C2B-A693-959D2EDC386D}"/>
              </a:ext>
            </a:extLst>
          </p:cNvPr>
          <p:cNvSpPr txBox="1"/>
          <p:nvPr/>
        </p:nvSpPr>
        <p:spPr>
          <a:xfrm>
            <a:off x="1905116" y="3169830"/>
            <a:ext cx="666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Default size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48">
            <a:extLst>
              <a:ext uri="{FF2B5EF4-FFF2-40B4-BE49-F238E27FC236}">
                <a16:creationId xmlns="" xmlns:a16="http://schemas.microsoft.com/office/drawing/2014/main" id="{EB99442B-120D-401B-94DD-A54D0148FCA7}"/>
              </a:ext>
            </a:extLst>
          </p:cNvPr>
          <p:cNvSpPr/>
          <p:nvPr/>
        </p:nvSpPr>
        <p:spPr bwMode="auto">
          <a:xfrm>
            <a:off x="1959532" y="3356321"/>
            <a:ext cx="811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40px</a:t>
            </a:r>
            <a:endParaRPr lang="ja-JP" altLang="en-US" sz="8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0" name="テキスト ボックス 144">
            <a:extLst>
              <a:ext uri="{FF2B5EF4-FFF2-40B4-BE49-F238E27FC236}">
                <a16:creationId xmlns="" xmlns:a16="http://schemas.microsoft.com/office/drawing/2014/main" id="{D71B9BEA-614F-4EC1-A7CE-E7A476B5C53E}"/>
              </a:ext>
            </a:extLst>
          </p:cNvPr>
          <p:cNvSpPr txBox="1"/>
          <p:nvPr/>
        </p:nvSpPr>
        <p:spPr>
          <a:xfrm>
            <a:off x="2811864" y="3175822"/>
            <a:ext cx="5132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Wrap text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1" name="正方形/長方形 145">
            <a:extLst>
              <a:ext uri="{FF2B5EF4-FFF2-40B4-BE49-F238E27FC236}">
                <a16:creationId xmlns="" xmlns:a16="http://schemas.microsoft.com/office/drawing/2014/main" id="{7227BBDC-4147-4282-B7D6-278BE3ABE5AE}"/>
              </a:ext>
            </a:extLst>
          </p:cNvPr>
          <p:cNvSpPr/>
          <p:nvPr/>
        </p:nvSpPr>
        <p:spPr bwMode="auto">
          <a:xfrm>
            <a:off x="2866280" y="3362313"/>
            <a:ext cx="12241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87425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☑ </a:t>
            </a:r>
            <a:r>
              <a:rPr lang="en-US" altLang="ja-JP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Wrap text</a:t>
            </a:r>
            <a:endParaRPr lang="ja-JP" altLang="en-US" sz="8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2" name="テキスト ボックス 86">
            <a:extLst>
              <a:ext uri="{FF2B5EF4-FFF2-40B4-BE49-F238E27FC236}">
                <a16:creationId xmlns="" xmlns:a16="http://schemas.microsoft.com/office/drawing/2014/main" id="{7DC30FBF-BAC5-4F23-8F21-6C0642291F4A}"/>
              </a:ext>
            </a:extLst>
          </p:cNvPr>
          <p:cNvSpPr txBox="1"/>
          <p:nvPr/>
        </p:nvSpPr>
        <p:spPr>
          <a:xfrm>
            <a:off x="498298" y="379254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Paging</a:t>
            </a:r>
            <a:endParaRPr kumimoji="1" lang="ja-JP" altLang="en-US" sz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3" name="正方形/長方形 88">
            <a:extLst>
              <a:ext uri="{FF2B5EF4-FFF2-40B4-BE49-F238E27FC236}">
                <a16:creationId xmlns="" xmlns:a16="http://schemas.microsoft.com/office/drawing/2014/main" id="{E27B2920-0679-48C1-A9FD-951EF367C9D9}"/>
              </a:ext>
            </a:extLst>
          </p:cNvPr>
          <p:cNvSpPr/>
          <p:nvPr/>
        </p:nvSpPr>
        <p:spPr bwMode="auto">
          <a:xfrm>
            <a:off x="391515" y="3792544"/>
            <a:ext cx="45719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4" name="テキスト ボックス 101">
            <a:extLst>
              <a:ext uri="{FF2B5EF4-FFF2-40B4-BE49-F238E27FC236}">
                <a16:creationId xmlns="" xmlns:a16="http://schemas.microsoft.com/office/drawing/2014/main" id="{91B570CC-99E3-44A1-B0AF-C45A0A4AF133}"/>
              </a:ext>
            </a:extLst>
          </p:cNvPr>
          <p:cNvSpPr txBox="1"/>
          <p:nvPr/>
        </p:nvSpPr>
        <p:spPr>
          <a:xfrm>
            <a:off x="519730" y="4034519"/>
            <a:ext cx="9236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Default item per page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48">
            <a:extLst>
              <a:ext uri="{FF2B5EF4-FFF2-40B4-BE49-F238E27FC236}">
                <a16:creationId xmlns="" xmlns:a16="http://schemas.microsoft.com/office/drawing/2014/main" id="{EB99442B-120D-401B-94DD-A54D0148FCA7}"/>
              </a:ext>
            </a:extLst>
          </p:cNvPr>
          <p:cNvSpPr/>
          <p:nvPr/>
        </p:nvSpPr>
        <p:spPr bwMode="auto">
          <a:xfrm>
            <a:off x="599452" y="4219185"/>
            <a:ext cx="811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10</a:t>
            </a:r>
            <a:endParaRPr lang="ja-JP" altLang="en-US" sz="8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3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24FD5A6F-4CB8-4EBE-A59D-0A910313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Pivot</a:t>
            </a:r>
            <a:r>
              <a:rPr lang="ja-JP" altLang="en-US" dirty="0" smtClean="0"/>
              <a:t> </a:t>
            </a:r>
            <a:r>
              <a:rPr lang="en-US" altLang="ja-JP" dirty="0"/>
              <a:t>widget</a:t>
            </a:r>
            <a:r>
              <a:rPr lang="ja-JP" altLang="en-US" dirty="0"/>
              <a:t>の設定画面について</a:t>
            </a:r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C8A13C7B-BAF3-4B3C-AB66-01D97E133A3C}"/>
              </a:ext>
            </a:extLst>
          </p:cNvPr>
          <p:cNvSpPr/>
          <p:nvPr/>
        </p:nvSpPr>
        <p:spPr bwMode="auto">
          <a:xfrm>
            <a:off x="8244830" y="1134294"/>
            <a:ext cx="1008112" cy="276999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OK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3" name="正方形/長方形 79">
            <a:extLst>
              <a:ext uri="{FF2B5EF4-FFF2-40B4-BE49-F238E27FC236}">
                <a16:creationId xmlns="" xmlns:a16="http://schemas.microsoft.com/office/drawing/2014/main" id="{C8A13C7B-BAF3-4B3C-AB66-01D97E133A3C}"/>
              </a:ext>
            </a:extLst>
          </p:cNvPr>
          <p:cNvSpPr/>
          <p:nvPr/>
        </p:nvSpPr>
        <p:spPr bwMode="auto">
          <a:xfrm>
            <a:off x="9324950" y="1134294"/>
            <a:ext cx="1008112" cy="27699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CANCEL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529247" y="1566341"/>
            <a:ext cx="780381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 Same Side Corner Rectangle 17"/>
          <p:cNvSpPr/>
          <p:nvPr/>
        </p:nvSpPr>
        <p:spPr bwMode="auto">
          <a:xfrm>
            <a:off x="1466530" y="1200785"/>
            <a:ext cx="1053169" cy="365557"/>
          </a:xfrm>
          <a:prstGeom prst="round2Same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Column 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setting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7" name="Round Same Side Corner Rectangle 86"/>
          <p:cNvSpPr/>
          <p:nvPr/>
        </p:nvSpPr>
        <p:spPr bwMode="auto">
          <a:xfrm>
            <a:off x="403813" y="1200785"/>
            <a:ext cx="1053169" cy="365557"/>
          </a:xfrm>
          <a:prstGeom prst="round2SameRect">
            <a:avLst/>
          </a:prstGeom>
          <a:solidFill>
            <a:srgbClr val="E8E8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Grid setting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5918" y="1566341"/>
            <a:ext cx="3959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テキスト ボックス 78">
            <a:extLst>
              <a:ext uri="{FF2B5EF4-FFF2-40B4-BE49-F238E27FC236}">
                <a16:creationId xmlns="" xmlns:a16="http://schemas.microsoft.com/office/drawing/2014/main" id="{26D66A14-A51C-494B-9F40-793AEE21719F}"/>
              </a:ext>
            </a:extLst>
          </p:cNvPr>
          <p:cNvSpPr txBox="1"/>
          <p:nvPr/>
        </p:nvSpPr>
        <p:spPr>
          <a:xfrm>
            <a:off x="395958" y="1638350"/>
            <a:ext cx="3248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Tab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này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setting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những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thuộc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tính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200" dirty="0" err="1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của</a:t>
            </a:r>
            <a:r>
              <a:rPr kumimoji="1" lang="en-US" altLang="ja-JP" sz="12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column</a:t>
            </a:r>
          </a:p>
        </p:txBody>
      </p:sp>
      <p:sp>
        <p:nvSpPr>
          <p:cNvPr id="97" name="テキスト ボックス 101">
            <a:extLst>
              <a:ext uri="{FF2B5EF4-FFF2-40B4-BE49-F238E27FC236}">
                <a16:creationId xmlns="" xmlns:a16="http://schemas.microsoft.com/office/drawing/2014/main" id="{91B570CC-99E3-44A1-B0AF-C45A0A4AF133}"/>
              </a:ext>
            </a:extLst>
          </p:cNvPr>
          <p:cNvSpPr txBox="1"/>
          <p:nvPr/>
        </p:nvSpPr>
        <p:spPr>
          <a:xfrm>
            <a:off x="467966" y="214240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No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1" name="正方形/長方形 145">
            <a:extLst>
              <a:ext uri="{FF2B5EF4-FFF2-40B4-BE49-F238E27FC236}">
                <a16:creationId xmlns="" xmlns:a16="http://schemas.microsoft.com/office/drawing/2014/main" id="{7227BBDC-4147-4282-B7D6-278BE3ABE5AE}"/>
              </a:ext>
            </a:extLst>
          </p:cNvPr>
          <p:cNvSpPr/>
          <p:nvPr/>
        </p:nvSpPr>
        <p:spPr bwMode="auto">
          <a:xfrm>
            <a:off x="3579804" y="2513479"/>
            <a:ext cx="41869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87425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☑</a:t>
            </a:r>
            <a:endParaRPr lang="ja-JP" altLang="en-US" sz="8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103">
            <a:extLst>
              <a:ext uri="{FF2B5EF4-FFF2-40B4-BE49-F238E27FC236}">
                <a16:creationId xmlns="" xmlns:a16="http://schemas.microsoft.com/office/drawing/2014/main" id="{F75DFADC-764B-41F5-B8F6-199DE173BEBA}"/>
              </a:ext>
            </a:extLst>
          </p:cNvPr>
          <p:cNvSpPr/>
          <p:nvPr/>
        </p:nvSpPr>
        <p:spPr bwMode="auto">
          <a:xfrm>
            <a:off x="467966" y="2574454"/>
            <a:ext cx="348172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5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1</a:t>
            </a:r>
            <a:endParaRPr lang="ja-JP" altLang="en-US" sz="105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45036" y="2430438"/>
            <a:ext cx="93559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テキスト ボックス 101">
            <a:extLst>
              <a:ext uri="{FF2B5EF4-FFF2-40B4-BE49-F238E27FC236}">
                <a16:creationId xmlns="" xmlns:a16="http://schemas.microsoft.com/office/drawing/2014/main" id="{91B570CC-99E3-44A1-B0AF-C45A0A4AF133}"/>
              </a:ext>
            </a:extLst>
          </p:cNvPr>
          <p:cNvSpPr txBox="1"/>
          <p:nvPr/>
        </p:nvSpPr>
        <p:spPr>
          <a:xfrm>
            <a:off x="900014" y="214240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Binding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3" name="正方形/長方形 102">
            <a:extLst>
              <a:ext uri="{FF2B5EF4-FFF2-40B4-BE49-F238E27FC236}">
                <a16:creationId xmlns="" xmlns:a16="http://schemas.microsoft.com/office/drawing/2014/main" id="{E6A5596F-2EE4-401A-ADEC-F98A367E03E4}"/>
              </a:ext>
            </a:extLst>
          </p:cNvPr>
          <p:cNvSpPr/>
          <p:nvPr/>
        </p:nvSpPr>
        <p:spPr bwMode="auto">
          <a:xfrm>
            <a:off x="972021" y="2518748"/>
            <a:ext cx="122652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SALE_AMOUNT    </a:t>
            </a:r>
            <a:r>
              <a:rPr lang="ja-JP" altLang="en-US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▼</a:t>
            </a:r>
            <a:endParaRPr lang="ja-JP" altLang="en-US" sz="8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4" name="テキスト ボックス 101">
            <a:extLst>
              <a:ext uri="{FF2B5EF4-FFF2-40B4-BE49-F238E27FC236}">
                <a16:creationId xmlns="" xmlns:a16="http://schemas.microsoft.com/office/drawing/2014/main" id="{91B570CC-99E3-44A1-B0AF-C45A0A4AF133}"/>
              </a:ext>
            </a:extLst>
          </p:cNvPr>
          <p:cNvSpPr txBox="1"/>
          <p:nvPr/>
        </p:nvSpPr>
        <p:spPr>
          <a:xfrm>
            <a:off x="2198547" y="2142406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Header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6" name="正方形/長方形 24">
            <a:extLst>
              <a:ext uri="{FF2B5EF4-FFF2-40B4-BE49-F238E27FC236}">
                <a16:creationId xmlns="" xmlns:a16="http://schemas.microsoft.com/office/drawing/2014/main" id="{B106BBC2-FE46-405A-8F87-C2B1E01D7B09}"/>
              </a:ext>
            </a:extLst>
          </p:cNvPr>
          <p:cNvSpPr/>
          <p:nvPr/>
        </p:nvSpPr>
        <p:spPr bwMode="auto">
          <a:xfrm>
            <a:off x="2277107" y="2513479"/>
            <a:ext cx="12241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87425" fontAlgn="base">
              <a:spcBef>
                <a:spcPct val="0"/>
              </a:spcBef>
              <a:spcAft>
                <a:spcPct val="0"/>
              </a:spcAft>
            </a:pPr>
            <a:endParaRPr lang="ja-JP" altLang="en-US" sz="80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9" name="テキスト ボックス 101">
            <a:extLst>
              <a:ext uri="{FF2B5EF4-FFF2-40B4-BE49-F238E27FC236}">
                <a16:creationId xmlns="" xmlns:a16="http://schemas.microsoft.com/office/drawing/2014/main" id="{91B570CC-99E3-44A1-B0AF-C45A0A4AF133}"/>
              </a:ext>
            </a:extLst>
          </p:cNvPr>
          <p:cNvSpPr txBox="1"/>
          <p:nvPr/>
        </p:nvSpPr>
        <p:spPr>
          <a:xfrm>
            <a:off x="3501243" y="2163311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Move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0" name="正方形/長方形 145">
            <a:extLst>
              <a:ext uri="{FF2B5EF4-FFF2-40B4-BE49-F238E27FC236}">
                <a16:creationId xmlns="" xmlns:a16="http://schemas.microsoft.com/office/drawing/2014/main" id="{7227BBDC-4147-4282-B7D6-278BE3ABE5AE}"/>
              </a:ext>
            </a:extLst>
          </p:cNvPr>
          <p:cNvSpPr/>
          <p:nvPr/>
        </p:nvSpPr>
        <p:spPr bwMode="auto">
          <a:xfrm>
            <a:off x="4077056" y="2513479"/>
            <a:ext cx="41869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87425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☑</a:t>
            </a:r>
            <a:endParaRPr lang="ja-JP" altLang="en-US" sz="8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1" name="テキスト ボックス 101">
            <a:extLst>
              <a:ext uri="{FF2B5EF4-FFF2-40B4-BE49-F238E27FC236}">
                <a16:creationId xmlns="" xmlns:a16="http://schemas.microsoft.com/office/drawing/2014/main" id="{91B570CC-99E3-44A1-B0AF-C45A0A4AF133}"/>
              </a:ext>
            </a:extLst>
          </p:cNvPr>
          <p:cNvSpPr txBox="1"/>
          <p:nvPr/>
        </p:nvSpPr>
        <p:spPr>
          <a:xfrm>
            <a:off x="3998495" y="2163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Freeze</a:t>
            </a:r>
            <a:endParaRPr kumimoji="1" lang="ja-JP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2" name="正方形/長方形 145">
            <a:extLst>
              <a:ext uri="{FF2B5EF4-FFF2-40B4-BE49-F238E27FC236}">
                <a16:creationId xmlns="" xmlns:a16="http://schemas.microsoft.com/office/drawing/2014/main" id="{7227BBDC-4147-4282-B7D6-278BE3ABE5AE}"/>
              </a:ext>
            </a:extLst>
          </p:cNvPr>
          <p:cNvSpPr/>
          <p:nvPr/>
        </p:nvSpPr>
        <p:spPr bwMode="auto">
          <a:xfrm>
            <a:off x="3579804" y="2925414"/>
            <a:ext cx="41869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87425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☑</a:t>
            </a:r>
            <a:endParaRPr lang="ja-JP" altLang="en-US" sz="8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3" name="正方形/長方形 103">
            <a:extLst>
              <a:ext uri="{FF2B5EF4-FFF2-40B4-BE49-F238E27FC236}">
                <a16:creationId xmlns="" xmlns:a16="http://schemas.microsoft.com/office/drawing/2014/main" id="{F75DFADC-764B-41F5-B8F6-199DE173BEBA}"/>
              </a:ext>
            </a:extLst>
          </p:cNvPr>
          <p:cNvSpPr/>
          <p:nvPr/>
        </p:nvSpPr>
        <p:spPr bwMode="auto">
          <a:xfrm>
            <a:off x="467966" y="2986389"/>
            <a:ext cx="348172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5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2</a:t>
            </a:r>
            <a:endParaRPr lang="ja-JP" altLang="en-US" sz="105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4" name="正方形/長方形 102">
            <a:extLst>
              <a:ext uri="{FF2B5EF4-FFF2-40B4-BE49-F238E27FC236}">
                <a16:creationId xmlns="" xmlns:a16="http://schemas.microsoft.com/office/drawing/2014/main" id="{E6A5596F-2EE4-401A-ADEC-F98A367E03E4}"/>
              </a:ext>
            </a:extLst>
          </p:cNvPr>
          <p:cNvSpPr/>
          <p:nvPr/>
        </p:nvSpPr>
        <p:spPr bwMode="auto">
          <a:xfrm>
            <a:off x="972021" y="2930683"/>
            <a:ext cx="122652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ORDER_AMOUNT    </a:t>
            </a:r>
            <a:r>
              <a:rPr lang="ja-JP" altLang="en-US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▼</a:t>
            </a:r>
            <a:endParaRPr lang="ja-JP" altLang="en-US" sz="8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6" name="正方形/長方形 24">
            <a:extLst>
              <a:ext uri="{FF2B5EF4-FFF2-40B4-BE49-F238E27FC236}">
                <a16:creationId xmlns="" xmlns:a16="http://schemas.microsoft.com/office/drawing/2014/main" id="{B106BBC2-FE46-405A-8F87-C2B1E01D7B09}"/>
              </a:ext>
            </a:extLst>
          </p:cNvPr>
          <p:cNvSpPr/>
          <p:nvPr/>
        </p:nvSpPr>
        <p:spPr bwMode="auto">
          <a:xfrm>
            <a:off x="2277107" y="2925414"/>
            <a:ext cx="12241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87425" fontAlgn="base">
              <a:spcBef>
                <a:spcPct val="0"/>
              </a:spcBef>
              <a:spcAft>
                <a:spcPct val="0"/>
              </a:spcAft>
            </a:pPr>
            <a:endParaRPr lang="ja-JP" altLang="en-US" sz="80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7" name="正方形/長方形 145">
            <a:extLst>
              <a:ext uri="{FF2B5EF4-FFF2-40B4-BE49-F238E27FC236}">
                <a16:creationId xmlns="" xmlns:a16="http://schemas.microsoft.com/office/drawing/2014/main" id="{7227BBDC-4147-4282-B7D6-278BE3ABE5AE}"/>
              </a:ext>
            </a:extLst>
          </p:cNvPr>
          <p:cNvSpPr/>
          <p:nvPr/>
        </p:nvSpPr>
        <p:spPr bwMode="auto">
          <a:xfrm>
            <a:off x="4077056" y="2925414"/>
            <a:ext cx="41869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87425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☑</a:t>
            </a:r>
            <a:endParaRPr lang="ja-JP" altLang="en-US" sz="800" dirty="0"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73923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InSight">
  <a:themeElements>
    <a:clrScheme name="SMART InSight">
      <a:dk1>
        <a:sysClr val="windowText" lastClr="000000"/>
      </a:dk1>
      <a:lt1>
        <a:sysClr val="window" lastClr="FFFFFF"/>
      </a:lt1>
      <a:dk2>
        <a:srgbClr val="38BEE2"/>
      </a:dk2>
      <a:lt2>
        <a:srgbClr val="DADADA"/>
      </a:lt2>
      <a:accent1>
        <a:srgbClr val="83A4D1"/>
      </a:accent1>
      <a:accent2>
        <a:srgbClr val="5CBEA4"/>
      </a:accent2>
      <a:accent3>
        <a:srgbClr val="55C96E"/>
      </a:accent3>
      <a:accent4>
        <a:srgbClr val="C89E28"/>
      </a:accent4>
      <a:accent5>
        <a:srgbClr val="FA843C"/>
      </a:accent5>
      <a:accent6>
        <a:srgbClr val="E379A6"/>
      </a:accent6>
      <a:hlink>
        <a:srgbClr val="917CBA"/>
      </a:hlink>
      <a:folHlink>
        <a:srgbClr val="0F99BC"/>
      </a:folHlink>
    </a:clrScheme>
    <a:fontScheme name="SMART InSigh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8E8E8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87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itchFamily="50" charset="-128"/>
            <a:cs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1200" dirty="0" smtClean="0">
            <a:latin typeface="Arial" panose="020B0604020202020204" pitchFamily="34" charset="0"/>
            <a:ea typeface="ＭＳ Ｐゴシック" pitchFamily="50" charset="-128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_Mugen Template.potx" id="{1C2ACECA-4E41-415C-86D4-5D99C638F45A}" vid="{F4C30A33-0F3E-447A-88FB-E5948EBCF702}"/>
    </a:ext>
  </a:extLst>
</a:theme>
</file>

<file path=ppt/theme/theme2.xml><?xml version="1.0" encoding="utf-8"?>
<a:theme xmlns:a="http://schemas.openxmlformats.org/drawingml/2006/main" name="Office ​​テーマ">
  <a:themeElements>
    <a:clrScheme name="SMART InSight">
      <a:dk1>
        <a:sysClr val="windowText" lastClr="000000"/>
      </a:dk1>
      <a:lt1>
        <a:sysClr val="window" lastClr="FFFFFF"/>
      </a:lt1>
      <a:dk2>
        <a:srgbClr val="38BEE2"/>
      </a:dk2>
      <a:lt2>
        <a:srgbClr val="DADADA"/>
      </a:lt2>
      <a:accent1>
        <a:srgbClr val="83A4D1"/>
      </a:accent1>
      <a:accent2>
        <a:srgbClr val="5CBEA4"/>
      </a:accent2>
      <a:accent3>
        <a:srgbClr val="55C96E"/>
      </a:accent3>
      <a:accent4>
        <a:srgbClr val="C89E28"/>
      </a:accent4>
      <a:accent5>
        <a:srgbClr val="FA843C"/>
      </a:accent5>
      <a:accent6>
        <a:srgbClr val="E379A6"/>
      </a:accent6>
      <a:hlink>
        <a:srgbClr val="917CBA"/>
      </a:hlink>
      <a:folHlink>
        <a:srgbClr val="0F99BC"/>
      </a:folHlink>
    </a:clrScheme>
    <a:fontScheme name="SMART InSigh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SMART InSight">
      <a:dk1>
        <a:sysClr val="windowText" lastClr="000000"/>
      </a:dk1>
      <a:lt1>
        <a:sysClr val="window" lastClr="FFFFFF"/>
      </a:lt1>
      <a:dk2>
        <a:srgbClr val="38BEE2"/>
      </a:dk2>
      <a:lt2>
        <a:srgbClr val="DADADA"/>
      </a:lt2>
      <a:accent1>
        <a:srgbClr val="83A4D1"/>
      </a:accent1>
      <a:accent2>
        <a:srgbClr val="5CBEA4"/>
      </a:accent2>
      <a:accent3>
        <a:srgbClr val="55C96E"/>
      </a:accent3>
      <a:accent4>
        <a:srgbClr val="C89E28"/>
      </a:accent4>
      <a:accent5>
        <a:srgbClr val="FA843C"/>
      </a:accent5>
      <a:accent6>
        <a:srgbClr val="E379A6"/>
      </a:accent6>
      <a:hlink>
        <a:srgbClr val="917CBA"/>
      </a:hlink>
      <a:folHlink>
        <a:srgbClr val="0F99BC"/>
      </a:folHlink>
    </a:clrScheme>
    <a:fontScheme name="SMART InSigh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wide_Mugen Template</Template>
  <TotalTime>1964</TotalTime>
  <Words>121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HGP創英角ｺﾞｼｯｸUB</vt:lpstr>
      <vt:lpstr>Wingdings</vt:lpstr>
      <vt:lpstr>SMART InSight</vt:lpstr>
      <vt:lpstr>Pivot widgetの設定画面について</vt:lpstr>
      <vt:lpstr>Pivot widgetの設定画面について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タイトル□□□□□□□□□□</dc:title>
  <dc:creator>Ikeuchi Makoto</dc:creator>
  <cp:lastModifiedBy>kk</cp:lastModifiedBy>
  <cp:revision>70</cp:revision>
  <cp:lastPrinted>2016-02-24T01:09:26Z</cp:lastPrinted>
  <dcterms:created xsi:type="dcterms:W3CDTF">2019-04-18T08:01:52Z</dcterms:created>
  <dcterms:modified xsi:type="dcterms:W3CDTF">2019-05-22T00:09:21Z</dcterms:modified>
</cp:coreProperties>
</file>