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64" r:id="rId3"/>
    <p:sldId id="276" r:id="rId4"/>
    <p:sldId id="281" r:id="rId5"/>
    <p:sldId id="282" r:id="rId6"/>
    <p:sldId id="283" r:id="rId7"/>
    <p:sldId id="284" r:id="rId8"/>
    <p:sldId id="285" r:id="rId9"/>
    <p:sldId id="26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88" d="100"/>
          <a:sy n="88" d="100"/>
        </p:scale>
        <p:origin x="114" y="23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6/20/2017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2017/6/20 Tuesday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2017/6/20 Tuesday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2017/6/20 Tuesday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2017/6/20 Tuesday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2017/6/20 Tuesday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2017/6/20 Tuesday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2017/6/20 Tuesday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2017/6/20 Tuesday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2017/6/20 Tuesday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2017/6/20 Tuesday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6/20/2017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p:5000/predict?item=A-B-C&amp;num=10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食</a:t>
            </a:r>
            <a:r>
              <a:rPr lang="zh-CN" altLang="en-US" dirty="0" smtClean="0"/>
              <a:t>材助手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成员：林潇霏，周诗乔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smtClean="0"/>
              <a:t>郑坚，林雍，卢韵怡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 smtClean="0"/>
              <a:t>介绍</a:t>
            </a:r>
            <a:endParaRPr lang="zh-CN" dirty="0"/>
          </a:p>
          <a:p>
            <a:r>
              <a:rPr lang="zh-CN" altLang="en-US" dirty="0" smtClean="0"/>
              <a:t>组员分工情况</a:t>
            </a:r>
            <a:endParaRPr lang="en-US" altLang="zh-CN" dirty="0" smtClean="0"/>
          </a:p>
          <a:p>
            <a:r>
              <a:rPr lang="zh-CN" altLang="en-US" dirty="0" smtClean="0"/>
              <a:t>数据来源以及推荐算法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主要面向喜欢烹饪以及对烹饪有兴趣想要加入这个行列的人群。很多人会去超市一次性购买多天的食物，但是有时候会遗忘自己购买了什么食物，以至于有食物被遗忘而过了保质期无法使用。同时，在制作料理时可能没有头绪，不知道要做些什么菜。“食材助手”会帮助用户管理食材，用户将购买的食材添加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中并设置具体数量以及保存方式等，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会事实监控，同时，还提供菜谱以供用户参考。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2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林潇霏：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端界面设计美化实现 </a:t>
            </a:r>
            <a:r>
              <a:rPr lang="en-US" altLang="zh-CN" dirty="0" smtClean="0"/>
              <a:t>20%</a:t>
            </a:r>
          </a:p>
          <a:p>
            <a:r>
              <a:rPr lang="zh-CN" altLang="en-US" dirty="0"/>
              <a:t>周诗</a:t>
            </a:r>
            <a:r>
              <a:rPr lang="zh-CN" altLang="en-US" dirty="0" smtClean="0"/>
              <a:t>乔 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端逻辑设计实现，数据处理 </a:t>
            </a:r>
            <a:r>
              <a:rPr lang="en-US" altLang="zh-CN" dirty="0" smtClean="0"/>
              <a:t>22%</a:t>
            </a:r>
          </a:p>
          <a:p>
            <a:r>
              <a:rPr lang="zh-CN" altLang="en-US" dirty="0"/>
              <a:t>郑</a:t>
            </a:r>
            <a:r>
              <a:rPr lang="zh-CN" altLang="en-US" dirty="0" smtClean="0"/>
              <a:t>坚：数据爬虫 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林雍：推荐算法 </a:t>
            </a:r>
            <a:r>
              <a:rPr lang="en-US" altLang="zh-CN" dirty="0" smtClean="0"/>
              <a:t>21%</a:t>
            </a:r>
          </a:p>
          <a:p>
            <a:r>
              <a:rPr lang="zh-CN" altLang="en-US" dirty="0" smtClean="0"/>
              <a:t>卢韵怡：数据库创建，数据存储 </a:t>
            </a:r>
            <a:r>
              <a:rPr lang="en-US" altLang="zh-CN" dirty="0" smtClean="0"/>
              <a:t>17%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1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377703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使用网络爬虫，将网络上的相关菜谱、食材内容筛选、处理最后保存到服务器。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使用正则表达式、</a:t>
            </a:r>
            <a:r>
              <a:rPr lang="en-US" altLang="zh-CN" dirty="0" err="1"/>
              <a:t>Jsoup</a:t>
            </a:r>
            <a:r>
              <a:rPr lang="zh-CN" altLang="en-US" dirty="0"/>
              <a:t>、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等工具对面页进行操作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工作原理</a:t>
            </a:r>
            <a:r>
              <a:rPr lang="en-US" altLang="zh-CN" dirty="0" smtClean="0"/>
              <a:t> for</a:t>
            </a:r>
            <a:r>
              <a:rPr lang="en-US" altLang="zh-CN" dirty="0"/>
              <a:t> each </a:t>
            </a:r>
            <a:r>
              <a:rPr lang="zh-CN" altLang="en-US" dirty="0"/>
              <a:t>链接 </a:t>
            </a:r>
            <a:r>
              <a:rPr lang="en-US" altLang="zh-CN" dirty="0"/>
              <a:t>in </a:t>
            </a:r>
            <a:r>
              <a:rPr lang="zh-CN" altLang="en-US" dirty="0"/>
              <a:t>当前网页所有的链接</a:t>
            </a:r>
            <a:br>
              <a:rPr lang="zh-CN" altLang="en-US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       if(</a:t>
            </a:r>
            <a:r>
              <a:rPr lang="zh-CN" altLang="en-US" dirty="0"/>
              <a:t>如果本链接是我们想要的 </a:t>
            </a:r>
            <a:r>
              <a:rPr lang="en-US" altLang="zh-CN" dirty="0"/>
              <a:t>|| </a:t>
            </a:r>
            <a:r>
              <a:rPr lang="zh-CN" altLang="en-US" dirty="0"/>
              <a:t>这个链接从未访问过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      {</a:t>
            </a:r>
            <a:br>
              <a:rPr lang="en-US" altLang="zh-CN" dirty="0"/>
            </a:br>
            <a:r>
              <a:rPr lang="en-US" altLang="zh-CN" dirty="0"/>
              <a:t>                </a:t>
            </a:r>
            <a:r>
              <a:rPr lang="zh-CN" altLang="en-US" dirty="0"/>
              <a:t>处理对本链接</a:t>
            </a:r>
            <a:br>
              <a:rPr lang="zh-CN" altLang="en-US" dirty="0"/>
            </a:br>
            <a:r>
              <a:rPr lang="zh-CN" altLang="en-US" dirty="0"/>
              <a:t>                把本链接设置为已访问</a:t>
            </a:r>
            <a:br>
              <a:rPr lang="zh-CN" altLang="en-US" dirty="0"/>
            </a:br>
            <a:r>
              <a:rPr lang="zh-CN" altLang="en-US" dirty="0"/>
              <a:t>        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09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233687" cy="4470400"/>
          </a:xfrm>
        </p:spPr>
        <p:txBody>
          <a:bodyPr/>
          <a:lstStyle/>
          <a:p>
            <a:r>
              <a:rPr lang="zh-CN" altLang="en-US" dirty="0"/>
              <a:t>获取源数据</a:t>
            </a:r>
            <a:r>
              <a:rPr lang="en-US" altLang="zh-CN" dirty="0"/>
              <a:t>,</a:t>
            </a:r>
            <a:r>
              <a:rPr lang="zh-CN" altLang="en-US" dirty="0"/>
              <a:t>并分成“</a:t>
            </a:r>
            <a:r>
              <a:rPr lang="en-US" altLang="zh-CN" dirty="0" err="1"/>
              <a:t>id,description</a:t>
            </a:r>
            <a:r>
              <a:rPr lang="en-US" altLang="zh-CN" dirty="0"/>
              <a:t>”</a:t>
            </a:r>
            <a:r>
              <a:rPr lang="zh-CN" altLang="en-US" dirty="0"/>
              <a:t>两列；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jieba2Cut.sh</a:t>
            </a:r>
            <a:r>
              <a:rPr lang="zh-CN" altLang="en-US" dirty="0"/>
              <a:t>清洗重复数据，不良数据，并分词；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train.py</a:t>
            </a:r>
            <a:r>
              <a:rPr lang="zh-CN" altLang="en-US" dirty="0"/>
              <a:t>进行训练模型；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"getData.py ITEM_DATA -n NUM"</a:t>
            </a:r>
            <a:r>
              <a:rPr lang="zh-CN" altLang="en-US" dirty="0"/>
              <a:t>获取相似节点；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sendWeb.py</a:t>
            </a:r>
            <a:r>
              <a:rPr lang="zh-CN" altLang="en-US" dirty="0"/>
              <a:t>运行起来；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请求方法请求服务：</a:t>
            </a:r>
            <a:r>
              <a:rPr lang="en-US" altLang="zh-CN" dirty="0">
                <a:hlinkClick r:id="rId2"/>
              </a:rPr>
              <a:t>http://IP:5000/predict?item=A-B-C&amp;num=10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推荐算法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1700808"/>
            <a:ext cx="10521428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288</Words>
  <Application>Microsoft Office PowerPoint</Application>
  <PresentationFormat>自定义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幼圆</vt:lpstr>
      <vt:lpstr>Arial</vt:lpstr>
      <vt:lpstr>Century Gothic</vt:lpstr>
      <vt:lpstr>Books_16x9</vt:lpstr>
      <vt:lpstr>食材助手</vt:lpstr>
      <vt:lpstr>主要内容</vt:lpstr>
      <vt:lpstr>App介绍</vt:lpstr>
      <vt:lpstr>分工情况</vt:lpstr>
      <vt:lpstr>数据来源</vt:lpstr>
      <vt:lpstr>推荐算法</vt:lpstr>
      <vt:lpstr>推荐算法</vt:lpstr>
      <vt:lpstr>谢谢观赏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2017-06-20T02:19:05Z</dcterms:created>
  <dcterms:modified xsi:type="dcterms:W3CDTF">2017-06-20T03:11:09Z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