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omputer-project-final-for-class-12-student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omputer-project-final-for-class-12-student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omputer-project-final-for-class-12-student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omputer-project-final-for-class-12-student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omputer-project-final-for-class-12-student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omputer-project-final-for-class-12-student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omputer-project-final-for-class-12-student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omputer-project-final-for-class-12-student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omputer-project-final-for-class-12-student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omputer-project-final-for-class-12-student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omputer-project-final-for-class-12-student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omputer-project-final-for-class-12-student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omputer-project-final-for-class-12-student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omputer-project-final-for-class-12-student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omputer-project-final-for-class-12-student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omputer-project-final-for-class-12-student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omputer-project-final-for-class-12-student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omputer-project-final-for-class-12-student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omputer-project-final-for-class-12-student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omputer-project-final-for-class-12-student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