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6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4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8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309B5-1E15-4449-A696-6610D62EB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anchor="b">
            <a:normAutofit/>
          </a:bodyPr>
          <a:lstStyle/>
          <a:p>
            <a:r>
              <a:rPr lang="en-IN" sz="4700" dirty="0">
                <a:solidFill>
                  <a:schemeClr val="bg1"/>
                </a:solidFill>
              </a:rPr>
              <a:t>Andrometocs</a:t>
            </a:r>
            <a:r>
              <a:rPr lang="en-IN" sz="4000" dirty="0">
                <a:solidFill>
                  <a:schemeClr val="bg1"/>
                </a:solidFill>
              </a:rPr>
              <a:t> – SpaceSHIP Design Idea</a:t>
            </a:r>
            <a:endParaRPr lang="en-IN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5E476-80DA-4D4B-A0F2-971D238B8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312457"/>
            <a:ext cx="9679449" cy="654610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Based on observations and Imaginations; Presenting &amp; Sharing this Idea by Kumaran Kanniappan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536EE-56C1-4733-BA43-3A5CA1607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40" b="24901"/>
          <a:stretch/>
        </p:blipFill>
        <p:spPr>
          <a:xfrm>
            <a:off x="20" y="820991"/>
            <a:ext cx="12191980" cy="2608009"/>
          </a:xfrm>
          <a:prstGeom prst="rect">
            <a:avLst/>
          </a:prstGeom>
        </p:spPr>
      </p:pic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2F02-3AB7-47E6-9B59-CB36F969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From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5BE2-E47E-4E34-AB5A-51F9CA7A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Galaxies most of them are majorly three shapes</a:t>
            </a:r>
          </a:p>
          <a:p>
            <a:pPr marL="514350" indent="-514350">
              <a:buAutoNum type="arabicPeriod"/>
            </a:pPr>
            <a:r>
              <a:rPr lang="en-IN" dirty="0"/>
              <a:t>Spiral 2. Elliptical 3. Irregular</a:t>
            </a:r>
          </a:p>
          <a:p>
            <a:r>
              <a:rPr lang="en-IN" dirty="0"/>
              <a:t> Any object in vacuum space, based on density and masses it shrinks to Spherical shape it is approximate one  </a:t>
            </a:r>
          </a:p>
          <a:p>
            <a:r>
              <a:rPr lang="en-IN" dirty="0"/>
              <a:t> Combining these two natural facts Galaxy and Planets; The shapes mostly, 1. Sphere and Elliptical or 2. Sphere and Spiral or 3. Sphere and Irregular</a:t>
            </a:r>
          </a:p>
          <a:p>
            <a:r>
              <a:rPr lang="en-IN" dirty="0"/>
              <a:t>Based on the natural observations, my imagination mostly why can’t we build spaceships with similar to over nature that’s going to cover gravitational forces our earth nature as well; So I draw these spaceships in my mind that may be useful in future days;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29A7-E4C6-419E-8272-AFB2120F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Stand-Alone Type 1 Shapeship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4A2AB-0793-48BF-9E0D-9F947D8E6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934" y="1825625"/>
            <a:ext cx="5850132" cy="4351338"/>
          </a:xfrm>
        </p:spPr>
      </p:pic>
    </p:spTree>
    <p:extLst>
      <p:ext uri="{BB962C8B-B14F-4D97-AF65-F5344CB8AC3E}">
        <p14:creationId xmlns:p14="http://schemas.microsoft.com/office/powerpoint/2010/main" val="4211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266F-5FFF-4395-8769-D3EEAA7E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Movements Type 1 Shapeship will be like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D8ABD-71D1-4C02-9E67-1E8B44AC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16" y="1825625"/>
            <a:ext cx="7440567" cy="4351338"/>
          </a:xfrm>
        </p:spPr>
      </p:pic>
    </p:spTree>
    <p:extLst>
      <p:ext uri="{BB962C8B-B14F-4D97-AF65-F5344CB8AC3E}">
        <p14:creationId xmlns:p14="http://schemas.microsoft.com/office/powerpoint/2010/main" val="2615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5D6-758B-40AF-850C-853C0E70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idea is from natural observations and imagination of sharing worthful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5B5F-F8A6-4F2B-AB85-1882E8BB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draw that diagram in my mind; I compared with nature, space science objects, stars and galaxies.</a:t>
            </a:r>
          </a:p>
          <a:p>
            <a:r>
              <a:rPr lang="en-IN" dirty="0"/>
              <a:t>May be it will be useful for Space Research and Space Exploration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3087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81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Andrometocs – SpaceSHIP Design Idea</vt:lpstr>
      <vt:lpstr>Observations From Nature</vt:lpstr>
      <vt:lpstr>Stand-Alone Type 1 Shapeship</vt:lpstr>
      <vt:lpstr>In Movements Type 1 Shapeship will be like this</vt:lpstr>
      <vt:lpstr>This idea is from natural observations and imagination of sharing worthful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Andrometocs – SpaceSHIP Design</dc:title>
  <dc:creator>Kumaran Kanniappan</dc:creator>
  <cp:lastModifiedBy>Kumaran Kanniappan</cp:lastModifiedBy>
  <cp:revision>4</cp:revision>
  <dcterms:created xsi:type="dcterms:W3CDTF">2021-02-07T17:18:28Z</dcterms:created>
  <dcterms:modified xsi:type="dcterms:W3CDTF">2021-02-07T17:57:12Z</dcterms:modified>
</cp:coreProperties>
</file>