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61" r:id="rId3"/>
    <p:sldId id="266" r:id="rId4"/>
    <p:sldId id="258" r:id="rId5"/>
    <p:sldId id="259" r:id="rId6"/>
    <p:sldId id="260" r:id="rId7"/>
    <p:sldId id="267" r:id="rId8"/>
    <p:sldId id="262" r:id="rId9"/>
    <p:sldId id="263" r:id="rId10"/>
    <p:sldId id="264" r:id="rId11"/>
    <p:sldId id="268" r:id="rId12"/>
    <p:sldId id="269" r:id="rId13"/>
    <p:sldId id="272" r:id="rId14"/>
    <p:sldId id="270" r:id="rId15"/>
    <p:sldId id="273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18" d="100"/>
          <a:sy n="118" d="100"/>
        </p:scale>
        <p:origin x="-1422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Section Break / 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rostokąt 2"/>
          <p:cNvSpPr/>
          <p:nvPr/>
        </p:nvSpPr>
        <p:spPr>
          <a:xfrm>
            <a:off x="793" y="0"/>
            <a:ext cx="9144000" cy="6858000"/>
          </a:xfrm>
          <a:prstGeom prst="rect">
            <a:avLst/>
          </a:prstGeom>
          <a:solidFill>
            <a:srgbClr val="00206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b="1" dirty="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46" name="Tytuł 1"/>
          <p:cNvSpPr>
            <a:spLocks noGrp="1"/>
          </p:cNvSpPr>
          <p:nvPr>
            <p:ph type="title" hasCustomPrompt="1"/>
          </p:nvPr>
        </p:nvSpPr>
        <p:spPr>
          <a:xfrm>
            <a:off x="3933825" y="1995501"/>
            <a:ext cx="4953436" cy="1151548"/>
          </a:xfrm>
        </p:spPr>
        <p:txBody>
          <a:bodyPr anchor="ctr"/>
          <a:lstStyle>
            <a:lvl1pPr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pl-PL" dirty="0"/>
              <a:t>EDIT TITLE</a:t>
            </a:r>
            <a:endParaRPr lang="en-US" dirty="0"/>
          </a:p>
        </p:txBody>
      </p:sp>
      <p:grpSp>
        <p:nvGrpSpPr>
          <p:cNvPr id="64" name="Group 35"/>
          <p:cNvGrpSpPr>
            <a:grpSpLocks noChangeAspect="1"/>
          </p:cNvGrpSpPr>
          <p:nvPr/>
        </p:nvGrpSpPr>
        <p:grpSpPr bwMode="auto">
          <a:xfrm>
            <a:off x="609601" y="1132226"/>
            <a:ext cx="2507458" cy="4035181"/>
            <a:chOff x="2363" y="293"/>
            <a:chExt cx="1208" cy="1458"/>
          </a:xfrm>
        </p:grpSpPr>
        <p:sp>
          <p:nvSpPr>
            <p:cNvPr id="65" name="Freeform 36"/>
            <p:cNvSpPr>
              <a:spLocks/>
            </p:cNvSpPr>
            <p:nvPr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124F9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6" name="Freeform 37"/>
            <p:cNvSpPr>
              <a:spLocks/>
            </p:cNvSpPr>
            <p:nvPr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7" name="Freeform 38"/>
            <p:cNvSpPr>
              <a:spLocks/>
            </p:cNvSpPr>
            <p:nvPr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3D649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8" name="Freeform 39"/>
            <p:cNvSpPr>
              <a:spLocks/>
            </p:cNvSpPr>
            <p:nvPr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9" name="Freeform 41"/>
            <p:cNvSpPr>
              <a:spLocks/>
            </p:cNvSpPr>
            <p:nvPr/>
          </p:nvSpPr>
          <p:spPr bwMode="auto">
            <a:xfrm>
              <a:off x="2796" y="1709"/>
              <a:ext cx="43" cy="42"/>
            </a:xfrm>
            <a:custGeom>
              <a:avLst/>
              <a:gdLst>
                <a:gd name="T0" fmla="*/ 5 w 43"/>
                <a:gd name="T1" fmla="*/ 0 h 42"/>
                <a:gd name="T2" fmla="*/ 5 w 43"/>
                <a:gd name="T3" fmla="*/ 0 h 42"/>
                <a:gd name="T4" fmla="*/ 0 w 43"/>
                <a:gd name="T5" fmla="*/ 38 h 42"/>
                <a:gd name="T6" fmla="*/ 38 w 43"/>
                <a:gd name="T7" fmla="*/ 42 h 42"/>
                <a:gd name="T8" fmla="*/ 43 w 43"/>
                <a:gd name="T9" fmla="*/ 5 h 42"/>
                <a:gd name="T10" fmla="*/ 43 w 43"/>
                <a:gd name="T11" fmla="*/ 5 h 42"/>
                <a:gd name="T12" fmla="*/ 5 w 43"/>
                <a:gd name="T1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2">
                  <a:moveTo>
                    <a:pt x="5" y="0"/>
                  </a:moveTo>
                  <a:lnTo>
                    <a:pt x="5" y="0"/>
                  </a:lnTo>
                  <a:lnTo>
                    <a:pt x="0" y="38"/>
                  </a:lnTo>
                  <a:lnTo>
                    <a:pt x="38" y="42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5" y="0"/>
                  </a:lnTo>
                </a:path>
              </a:pathLst>
            </a:custGeom>
            <a:solidFill>
              <a:srgbClr val="14509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0" name="Freeform 42"/>
            <p:cNvSpPr>
              <a:spLocks/>
            </p:cNvSpPr>
            <p:nvPr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458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1" name="Freeform 43"/>
            <p:cNvSpPr>
              <a:spLocks/>
            </p:cNvSpPr>
            <p:nvPr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2" name="Freeform 44"/>
            <p:cNvSpPr>
              <a:spLocks/>
            </p:cNvSpPr>
            <p:nvPr/>
          </p:nvSpPr>
          <p:spPr bwMode="auto">
            <a:xfrm>
              <a:off x="2771" y="366"/>
              <a:ext cx="66" cy="62"/>
            </a:xfrm>
            <a:custGeom>
              <a:avLst/>
              <a:gdLst>
                <a:gd name="T0" fmla="*/ 48 w 90"/>
                <a:gd name="T1" fmla="*/ 0 h 84"/>
                <a:gd name="T2" fmla="*/ 30 w 90"/>
                <a:gd name="T3" fmla="*/ 4 h 84"/>
                <a:gd name="T4" fmla="*/ 10 w 90"/>
                <a:gd name="T5" fmla="*/ 60 h 84"/>
                <a:gd name="T6" fmla="*/ 48 w 90"/>
                <a:gd name="T7" fmla="*/ 84 h 84"/>
                <a:gd name="T8" fmla="*/ 49 w 90"/>
                <a:gd name="T9" fmla="*/ 84 h 84"/>
                <a:gd name="T10" fmla="*/ 66 w 90"/>
                <a:gd name="T11" fmla="*/ 80 h 84"/>
                <a:gd name="T12" fmla="*/ 90 w 90"/>
                <a:gd name="T13" fmla="*/ 43 h 84"/>
                <a:gd name="T14" fmla="*/ 90 w 90"/>
                <a:gd name="T15" fmla="*/ 41 h 84"/>
                <a:gd name="T16" fmla="*/ 86 w 90"/>
                <a:gd name="T17" fmla="*/ 24 h 84"/>
                <a:gd name="T18" fmla="*/ 48 w 90"/>
                <a:gd name="T1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4">
                  <a:moveTo>
                    <a:pt x="48" y="0"/>
                  </a:moveTo>
                  <a:cubicBezTo>
                    <a:pt x="42" y="0"/>
                    <a:pt x="36" y="1"/>
                    <a:pt x="30" y="4"/>
                  </a:cubicBezTo>
                  <a:cubicBezTo>
                    <a:pt x="9" y="14"/>
                    <a:pt x="0" y="39"/>
                    <a:pt x="10" y="60"/>
                  </a:cubicBezTo>
                  <a:cubicBezTo>
                    <a:pt x="17" y="75"/>
                    <a:pt x="32" y="84"/>
                    <a:pt x="48" y="84"/>
                  </a:cubicBezTo>
                  <a:cubicBezTo>
                    <a:pt x="49" y="84"/>
                    <a:pt x="49" y="84"/>
                    <a:pt x="49" y="84"/>
                  </a:cubicBezTo>
                  <a:cubicBezTo>
                    <a:pt x="55" y="84"/>
                    <a:pt x="61" y="83"/>
                    <a:pt x="66" y="80"/>
                  </a:cubicBezTo>
                  <a:cubicBezTo>
                    <a:pt x="81" y="73"/>
                    <a:pt x="90" y="59"/>
                    <a:pt x="90" y="43"/>
                  </a:cubicBezTo>
                  <a:cubicBezTo>
                    <a:pt x="90" y="41"/>
                    <a:pt x="90" y="41"/>
                    <a:pt x="90" y="41"/>
                  </a:cubicBezTo>
                  <a:cubicBezTo>
                    <a:pt x="90" y="35"/>
                    <a:pt x="89" y="30"/>
                    <a:pt x="86" y="24"/>
                  </a:cubicBezTo>
                  <a:cubicBezTo>
                    <a:pt x="79" y="9"/>
                    <a:pt x="64" y="0"/>
                    <a:pt x="48" y="0"/>
                  </a:cubicBezTo>
                </a:path>
              </a:pathLst>
            </a:custGeom>
            <a:solidFill>
              <a:srgbClr val="5988C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3" name="Freeform 45"/>
            <p:cNvSpPr>
              <a:spLocks/>
            </p:cNvSpPr>
            <p:nvPr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4C609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4" name="Freeform 46"/>
            <p:cNvSpPr>
              <a:spLocks/>
            </p:cNvSpPr>
            <p:nvPr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</a:path>
              </a:pathLst>
            </a:custGeom>
            <a:solidFill>
              <a:srgbClr val="1A63B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5" name="Freeform 47"/>
            <p:cNvSpPr>
              <a:spLocks/>
            </p:cNvSpPr>
            <p:nvPr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1E69B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6" name="Freeform 48"/>
            <p:cNvSpPr>
              <a:spLocks/>
            </p:cNvSpPr>
            <p:nvPr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7" name="Freeform 49"/>
            <p:cNvSpPr>
              <a:spLocks/>
            </p:cNvSpPr>
            <p:nvPr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15559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8" name="Freeform 50"/>
            <p:cNvSpPr>
              <a:spLocks/>
            </p:cNvSpPr>
            <p:nvPr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9" name="Freeform 51"/>
            <p:cNvSpPr>
              <a:spLocks noEditPoints="1"/>
            </p:cNvSpPr>
            <p:nvPr/>
          </p:nvSpPr>
          <p:spPr bwMode="auto">
            <a:xfrm>
              <a:off x="3034" y="648"/>
              <a:ext cx="109" cy="101"/>
            </a:xfrm>
            <a:custGeom>
              <a:avLst/>
              <a:gdLst>
                <a:gd name="T0" fmla="*/ 92 w 147"/>
                <a:gd name="T1" fmla="*/ 102 h 137"/>
                <a:gd name="T2" fmla="*/ 90 w 147"/>
                <a:gd name="T3" fmla="*/ 94 h 137"/>
                <a:gd name="T4" fmla="*/ 100 w 147"/>
                <a:gd name="T5" fmla="*/ 88 h 137"/>
                <a:gd name="T6" fmla="*/ 104 w 147"/>
                <a:gd name="T7" fmla="*/ 110 h 137"/>
                <a:gd name="T8" fmla="*/ 66 w 147"/>
                <a:gd name="T9" fmla="*/ 115 h 137"/>
                <a:gd name="T10" fmla="*/ 44 w 147"/>
                <a:gd name="T11" fmla="*/ 79 h 137"/>
                <a:gd name="T12" fmla="*/ 56 w 147"/>
                <a:gd name="T13" fmla="*/ 81 h 137"/>
                <a:gd name="T14" fmla="*/ 77 w 147"/>
                <a:gd name="T15" fmla="*/ 97 h 137"/>
                <a:gd name="T16" fmla="*/ 84 w 147"/>
                <a:gd name="T17" fmla="*/ 107 h 137"/>
                <a:gd name="T18" fmla="*/ 101 w 147"/>
                <a:gd name="T19" fmla="*/ 112 h 137"/>
                <a:gd name="T20" fmla="*/ 79 w 147"/>
                <a:gd name="T21" fmla="*/ 93 h 137"/>
                <a:gd name="T22" fmla="*/ 54 w 147"/>
                <a:gd name="T23" fmla="*/ 74 h 137"/>
                <a:gd name="T24" fmla="*/ 77 w 147"/>
                <a:gd name="T25" fmla="*/ 76 h 137"/>
                <a:gd name="T26" fmla="*/ 85 w 147"/>
                <a:gd name="T27" fmla="*/ 74 h 137"/>
                <a:gd name="T28" fmla="*/ 92 w 147"/>
                <a:gd name="T29" fmla="*/ 86 h 137"/>
                <a:gd name="T30" fmla="*/ 86 w 147"/>
                <a:gd name="T31" fmla="*/ 92 h 137"/>
                <a:gd name="T32" fmla="*/ 79 w 147"/>
                <a:gd name="T33" fmla="*/ 93 h 137"/>
                <a:gd name="T34" fmla="*/ 86 w 147"/>
                <a:gd name="T35" fmla="*/ 70 h 137"/>
                <a:gd name="T36" fmla="*/ 93 w 147"/>
                <a:gd name="T37" fmla="*/ 58 h 137"/>
                <a:gd name="T38" fmla="*/ 97 w 147"/>
                <a:gd name="T39" fmla="*/ 59 h 137"/>
                <a:gd name="T40" fmla="*/ 93 w 147"/>
                <a:gd name="T41" fmla="*/ 73 h 137"/>
                <a:gd name="T42" fmla="*/ 52 w 147"/>
                <a:gd name="T43" fmla="*/ 69 h 137"/>
                <a:gd name="T44" fmla="*/ 63 w 147"/>
                <a:gd name="T45" fmla="*/ 46 h 137"/>
                <a:gd name="T46" fmla="*/ 75 w 147"/>
                <a:gd name="T47" fmla="*/ 44 h 137"/>
                <a:gd name="T48" fmla="*/ 91 w 147"/>
                <a:gd name="T49" fmla="*/ 55 h 137"/>
                <a:gd name="T50" fmla="*/ 81 w 147"/>
                <a:gd name="T51" fmla="*/ 61 h 137"/>
                <a:gd name="T52" fmla="*/ 71 w 147"/>
                <a:gd name="T53" fmla="*/ 67 h 137"/>
                <a:gd name="T54" fmla="*/ 53 w 147"/>
                <a:gd name="T55" fmla="*/ 71 h 137"/>
                <a:gd name="T56" fmla="*/ 100 w 147"/>
                <a:gd name="T57" fmla="*/ 59 h 137"/>
                <a:gd name="T58" fmla="*/ 104 w 147"/>
                <a:gd name="T59" fmla="*/ 44 h 137"/>
                <a:gd name="T60" fmla="*/ 125 w 147"/>
                <a:gd name="T61" fmla="*/ 81 h 137"/>
                <a:gd name="T62" fmla="*/ 104 w 147"/>
                <a:gd name="T63" fmla="*/ 87 h 137"/>
                <a:gd name="T64" fmla="*/ 106 w 147"/>
                <a:gd name="T65" fmla="*/ 72 h 137"/>
                <a:gd name="T66" fmla="*/ 91 w 147"/>
                <a:gd name="T67" fmla="*/ 46 h 137"/>
                <a:gd name="T68" fmla="*/ 75 w 147"/>
                <a:gd name="T69" fmla="*/ 35 h 137"/>
                <a:gd name="T70" fmla="*/ 108 w 147"/>
                <a:gd name="T71" fmla="*/ 31 h 137"/>
                <a:gd name="T72" fmla="*/ 101 w 147"/>
                <a:gd name="T73" fmla="*/ 42 h 137"/>
                <a:gd name="T74" fmla="*/ 91 w 147"/>
                <a:gd name="T75" fmla="*/ 46 h 137"/>
                <a:gd name="T76" fmla="*/ 32 w 147"/>
                <a:gd name="T77" fmla="*/ 56 h 137"/>
                <a:gd name="T78" fmla="*/ 59 w 147"/>
                <a:gd name="T79" fmla="*/ 30 h 137"/>
                <a:gd name="T80" fmla="*/ 59 w 147"/>
                <a:gd name="T81" fmla="*/ 46 h 137"/>
                <a:gd name="T82" fmla="*/ 51 w 147"/>
                <a:gd name="T83" fmla="*/ 65 h 137"/>
                <a:gd name="T84" fmla="*/ 38 w 147"/>
                <a:gd name="T85" fmla="*/ 78 h 137"/>
                <a:gd name="T86" fmla="*/ 34 w 147"/>
                <a:gd name="T87" fmla="*/ 86 h 137"/>
                <a:gd name="T88" fmla="*/ 60 w 147"/>
                <a:gd name="T89" fmla="*/ 24 h 137"/>
                <a:gd name="T90" fmla="*/ 91 w 147"/>
                <a:gd name="T91" fmla="*/ 22 h 137"/>
                <a:gd name="T92" fmla="*/ 74 w 147"/>
                <a:gd name="T93" fmla="*/ 31 h 137"/>
                <a:gd name="T94" fmla="*/ 63 w 147"/>
                <a:gd name="T95" fmla="*/ 29 h 137"/>
                <a:gd name="T96" fmla="*/ 16 w 147"/>
                <a:gd name="T97" fmla="*/ 39 h 137"/>
                <a:gd name="T98" fmla="*/ 77 w 147"/>
                <a:gd name="T99" fmla="*/ 137 h 137"/>
                <a:gd name="T100" fmla="*/ 140 w 147"/>
                <a:gd name="T101" fmla="*/ 98 h 137"/>
                <a:gd name="T102" fmla="*/ 147 w 147"/>
                <a:gd name="T103" fmla="*/ 68 h 137"/>
                <a:gd name="T104" fmla="*/ 78 w 147"/>
                <a:gd name="T105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7" h="137">
                  <a:moveTo>
                    <a:pt x="104" y="110"/>
                  </a:moveTo>
                  <a:cubicBezTo>
                    <a:pt x="92" y="102"/>
                    <a:pt x="92" y="102"/>
                    <a:pt x="92" y="102"/>
                  </a:cubicBezTo>
                  <a:cubicBezTo>
                    <a:pt x="92" y="101"/>
                    <a:pt x="92" y="101"/>
                    <a:pt x="92" y="101"/>
                  </a:cubicBezTo>
                  <a:cubicBezTo>
                    <a:pt x="93" y="99"/>
                    <a:pt x="92" y="96"/>
                    <a:pt x="90" y="94"/>
                  </a:cubicBezTo>
                  <a:cubicBezTo>
                    <a:pt x="95" y="88"/>
                    <a:pt x="95" y="88"/>
                    <a:pt x="95" y="88"/>
                  </a:cubicBezTo>
                  <a:cubicBezTo>
                    <a:pt x="100" y="88"/>
                    <a:pt x="100" y="88"/>
                    <a:pt x="100" y="88"/>
                  </a:cubicBezTo>
                  <a:cubicBezTo>
                    <a:pt x="108" y="107"/>
                    <a:pt x="108" y="107"/>
                    <a:pt x="108" y="107"/>
                  </a:cubicBezTo>
                  <a:cubicBezTo>
                    <a:pt x="107" y="108"/>
                    <a:pt x="105" y="109"/>
                    <a:pt x="104" y="110"/>
                  </a:cubicBezTo>
                  <a:moveTo>
                    <a:pt x="79" y="117"/>
                  </a:moveTo>
                  <a:cubicBezTo>
                    <a:pt x="75" y="117"/>
                    <a:pt x="70" y="116"/>
                    <a:pt x="66" y="115"/>
                  </a:cubicBezTo>
                  <a:cubicBezTo>
                    <a:pt x="52" y="111"/>
                    <a:pt x="41" y="101"/>
                    <a:pt x="35" y="8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56" y="82"/>
                    <a:pt x="56" y="82"/>
                    <a:pt x="56" y="82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77" y="96"/>
                    <a:pt x="77" y="96"/>
                    <a:pt x="77" y="96"/>
                  </a:cubicBezTo>
                  <a:cubicBezTo>
                    <a:pt x="77" y="97"/>
                    <a:pt x="77" y="97"/>
                    <a:pt x="77" y="97"/>
                  </a:cubicBezTo>
                  <a:cubicBezTo>
                    <a:pt x="76" y="101"/>
                    <a:pt x="78" y="106"/>
                    <a:pt x="82" y="107"/>
                  </a:cubicBezTo>
                  <a:cubicBezTo>
                    <a:pt x="83" y="107"/>
                    <a:pt x="84" y="107"/>
                    <a:pt x="84" y="107"/>
                  </a:cubicBezTo>
                  <a:cubicBezTo>
                    <a:pt x="87" y="107"/>
                    <a:pt x="89" y="106"/>
                    <a:pt x="90" y="105"/>
                  </a:cubicBezTo>
                  <a:cubicBezTo>
                    <a:pt x="101" y="112"/>
                    <a:pt x="101" y="112"/>
                    <a:pt x="101" y="112"/>
                  </a:cubicBezTo>
                  <a:cubicBezTo>
                    <a:pt x="94" y="115"/>
                    <a:pt x="86" y="117"/>
                    <a:pt x="79" y="117"/>
                  </a:cubicBezTo>
                  <a:moveTo>
                    <a:pt x="79" y="93"/>
                  </a:moveTo>
                  <a:cubicBezTo>
                    <a:pt x="54" y="75"/>
                    <a:pt x="54" y="75"/>
                    <a:pt x="54" y="75"/>
                  </a:cubicBezTo>
                  <a:cubicBezTo>
                    <a:pt x="54" y="74"/>
                    <a:pt x="54" y="74"/>
                    <a:pt x="54" y="74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72" y="74"/>
                    <a:pt x="74" y="76"/>
                    <a:pt x="77" y="76"/>
                  </a:cubicBezTo>
                  <a:cubicBezTo>
                    <a:pt x="77" y="76"/>
                    <a:pt x="78" y="76"/>
                    <a:pt x="79" y="76"/>
                  </a:cubicBezTo>
                  <a:cubicBezTo>
                    <a:pt x="81" y="76"/>
                    <a:pt x="83" y="75"/>
                    <a:pt x="85" y="74"/>
                  </a:cubicBezTo>
                  <a:cubicBezTo>
                    <a:pt x="92" y="77"/>
                    <a:pt x="92" y="77"/>
                    <a:pt x="92" y="77"/>
                  </a:cubicBezTo>
                  <a:cubicBezTo>
                    <a:pt x="92" y="86"/>
                    <a:pt x="92" y="86"/>
                    <a:pt x="92" y="86"/>
                  </a:cubicBezTo>
                  <a:cubicBezTo>
                    <a:pt x="88" y="92"/>
                    <a:pt x="88" y="92"/>
                    <a:pt x="88" y="92"/>
                  </a:cubicBezTo>
                  <a:cubicBezTo>
                    <a:pt x="87" y="92"/>
                    <a:pt x="87" y="92"/>
                    <a:pt x="86" y="92"/>
                  </a:cubicBezTo>
                  <a:cubicBezTo>
                    <a:pt x="86" y="92"/>
                    <a:pt x="85" y="92"/>
                    <a:pt x="84" y="92"/>
                  </a:cubicBezTo>
                  <a:cubicBezTo>
                    <a:pt x="83" y="92"/>
                    <a:pt x="81" y="92"/>
                    <a:pt x="79" y="93"/>
                  </a:cubicBezTo>
                  <a:moveTo>
                    <a:pt x="93" y="73"/>
                  </a:moveTo>
                  <a:cubicBezTo>
                    <a:pt x="86" y="70"/>
                    <a:pt x="86" y="70"/>
                    <a:pt x="86" y="70"/>
                  </a:cubicBezTo>
                  <a:cubicBezTo>
                    <a:pt x="87" y="68"/>
                    <a:pt x="86" y="66"/>
                    <a:pt x="85" y="65"/>
                  </a:cubicBezTo>
                  <a:cubicBezTo>
                    <a:pt x="93" y="58"/>
                    <a:pt x="93" y="58"/>
                    <a:pt x="93" y="58"/>
                  </a:cubicBezTo>
                  <a:cubicBezTo>
                    <a:pt x="94" y="58"/>
                    <a:pt x="95" y="59"/>
                    <a:pt x="96" y="59"/>
                  </a:cubicBezTo>
                  <a:cubicBezTo>
                    <a:pt x="97" y="59"/>
                    <a:pt x="97" y="59"/>
                    <a:pt x="97" y="59"/>
                  </a:cubicBezTo>
                  <a:cubicBezTo>
                    <a:pt x="97" y="73"/>
                    <a:pt x="97" y="73"/>
                    <a:pt x="97" y="73"/>
                  </a:cubicBezTo>
                  <a:cubicBezTo>
                    <a:pt x="93" y="73"/>
                    <a:pt x="93" y="73"/>
                    <a:pt x="93" y="73"/>
                  </a:cubicBezTo>
                  <a:moveTo>
                    <a:pt x="53" y="71"/>
                  </a:moveTo>
                  <a:cubicBezTo>
                    <a:pt x="52" y="69"/>
                    <a:pt x="52" y="69"/>
                    <a:pt x="52" y="69"/>
                  </a:cubicBezTo>
                  <a:cubicBezTo>
                    <a:pt x="53" y="69"/>
                    <a:pt x="53" y="69"/>
                    <a:pt x="53" y="68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76" y="45"/>
                    <a:pt x="76" y="45"/>
                    <a:pt x="76" y="45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90" y="49"/>
                    <a:pt x="90" y="49"/>
                    <a:pt x="90" y="49"/>
                  </a:cubicBezTo>
                  <a:cubicBezTo>
                    <a:pt x="89" y="51"/>
                    <a:pt x="90" y="53"/>
                    <a:pt x="91" y="55"/>
                  </a:cubicBezTo>
                  <a:cubicBezTo>
                    <a:pt x="83" y="62"/>
                    <a:pt x="83" y="62"/>
                    <a:pt x="83" y="62"/>
                  </a:cubicBezTo>
                  <a:cubicBezTo>
                    <a:pt x="82" y="62"/>
                    <a:pt x="82" y="62"/>
                    <a:pt x="81" y="61"/>
                  </a:cubicBezTo>
                  <a:cubicBezTo>
                    <a:pt x="80" y="61"/>
                    <a:pt x="79" y="61"/>
                    <a:pt x="79" y="61"/>
                  </a:cubicBezTo>
                  <a:cubicBezTo>
                    <a:pt x="75" y="61"/>
                    <a:pt x="72" y="63"/>
                    <a:pt x="71" y="67"/>
                  </a:cubicBezTo>
                  <a:cubicBezTo>
                    <a:pt x="71" y="67"/>
                    <a:pt x="71" y="67"/>
                    <a:pt x="71" y="68"/>
                  </a:cubicBezTo>
                  <a:cubicBezTo>
                    <a:pt x="53" y="71"/>
                    <a:pt x="53" y="71"/>
                    <a:pt x="53" y="71"/>
                  </a:cubicBezTo>
                  <a:moveTo>
                    <a:pt x="100" y="73"/>
                  </a:moveTo>
                  <a:cubicBezTo>
                    <a:pt x="100" y="59"/>
                    <a:pt x="100" y="59"/>
                    <a:pt x="100" y="59"/>
                  </a:cubicBezTo>
                  <a:cubicBezTo>
                    <a:pt x="103" y="58"/>
                    <a:pt x="106" y="56"/>
                    <a:pt x="107" y="53"/>
                  </a:cubicBezTo>
                  <a:cubicBezTo>
                    <a:pt x="108" y="50"/>
                    <a:pt x="107" y="46"/>
                    <a:pt x="104" y="44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24" y="45"/>
                    <a:pt x="130" y="63"/>
                    <a:pt x="125" y="81"/>
                  </a:cubicBezTo>
                  <a:cubicBezTo>
                    <a:pt x="123" y="91"/>
                    <a:pt x="118" y="99"/>
                    <a:pt x="111" y="105"/>
                  </a:cubicBezTo>
                  <a:cubicBezTo>
                    <a:pt x="104" y="87"/>
                    <a:pt x="104" y="87"/>
                    <a:pt x="104" y="87"/>
                  </a:cubicBezTo>
                  <a:cubicBezTo>
                    <a:pt x="107" y="87"/>
                    <a:pt x="107" y="87"/>
                    <a:pt x="107" y="87"/>
                  </a:cubicBezTo>
                  <a:cubicBezTo>
                    <a:pt x="106" y="72"/>
                    <a:pt x="106" y="72"/>
                    <a:pt x="106" y="72"/>
                  </a:cubicBezTo>
                  <a:cubicBezTo>
                    <a:pt x="100" y="73"/>
                    <a:pt x="100" y="73"/>
                    <a:pt x="100" y="73"/>
                  </a:cubicBezTo>
                  <a:moveTo>
                    <a:pt x="91" y="46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105" y="28"/>
                    <a:pt x="105" y="28"/>
                    <a:pt x="105" y="28"/>
                  </a:cubicBezTo>
                  <a:cubicBezTo>
                    <a:pt x="106" y="29"/>
                    <a:pt x="107" y="30"/>
                    <a:pt x="108" y="31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0" y="42"/>
                    <a:pt x="99" y="42"/>
                    <a:pt x="98" y="42"/>
                  </a:cubicBezTo>
                  <a:cubicBezTo>
                    <a:pt x="95" y="42"/>
                    <a:pt x="92" y="44"/>
                    <a:pt x="91" y="46"/>
                  </a:cubicBezTo>
                  <a:moveTo>
                    <a:pt x="34" y="86"/>
                  </a:moveTo>
                  <a:cubicBezTo>
                    <a:pt x="30" y="76"/>
                    <a:pt x="29" y="66"/>
                    <a:pt x="32" y="56"/>
                  </a:cubicBezTo>
                  <a:cubicBezTo>
                    <a:pt x="36" y="42"/>
                    <a:pt x="45" y="32"/>
                    <a:pt x="57" y="26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1" y="64"/>
                    <a:pt x="51" y="64"/>
                    <a:pt x="51" y="64"/>
                  </a:cubicBezTo>
                  <a:cubicBezTo>
                    <a:pt x="38" y="78"/>
                    <a:pt x="38" y="78"/>
                    <a:pt x="38" y="78"/>
                  </a:cubicBezTo>
                  <a:cubicBezTo>
                    <a:pt x="40" y="78"/>
                    <a:pt x="40" y="78"/>
                    <a:pt x="40" y="78"/>
                  </a:cubicBezTo>
                  <a:cubicBezTo>
                    <a:pt x="34" y="86"/>
                    <a:pt x="34" y="86"/>
                    <a:pt x="34" y="86"/>
                  </a:cubicBezTo>
                  <a:moveTo>
                    <a:pt x="63" y="29"/>
                  </a:moveTo>
                  <a:cubicBezTo>
                    <a:pt x="60" y="24"/>
                    <a:pt x="60" y="24"/>
                    <a:pt x="60" y="24"/>
                  </a:cubicBezTo>
                  <a:cubicBezTo>
                    <a:pt x="66" y="22"/>
                    <a:pt x="72" y="21"/>
                    <a:pt x="79" y="21"/>
                  </a:cubicBezTo>
                  <a:cubicBezTo>
                    <a:pt x="83" y="21"/>
                    <a:pt x="87" y="21"/>
                    <a:pt x="91" y="22"/>
                  </a:cubicBezTo>
                  <a:cubicBezTo>
                    <a:pt x="94" y="23"/>
                    <a:pt x="97" y="24"/>
                    <a:pt x="100" y="26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63" y="29"/>
                    <a:pt x="63" y="29"/>
                    <a:pt x="63" y="29"/>
                  </a:cubicBezTo>
                  <a:moveTo>
                    <a:pt x="78" y="0"/>
                  </a:moveTo>
                  <a:cubicBezTo>
                    <a:pt x="52" y="0"/>
                    <a:pt x="28" y="14"/>
                    <a:pt x="16" y="39"/>
                  </a:cubicBezTo>
                  <a:cubicBezTo>
                    <a:pt x="0" y="74"/>
                    <a:pt x="15" y="115"/>
                    <a:pt x="49" y="131"/>
                  </a:cubicBezTo>
                  <a:cubicBezTo>
                    <a:pt x="58" y="135"/>
                    <a:pt x="67" y="137"/>
                    <a:pt x="77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105" y="137"/>
                    <a:pt x="129" y="122"/>
                    <a:pt x="140" y="98"/>
                  </a:cubicBezTo>
                  <a:cubicBezTo>
                    <a:pt x="145" y="89"/>
                    <a:pt x="147" y="79"/>
                    <a:pt x="147" y="70"/>
                  </a:cubicBezTo>
                  <a:cubicBezTo>
                    <a:pt x="147" y="68"/>
                    <a:pt x="147" y="68"/>
                    <a:pt x="147" y="68"/>
                  </a:cubicBezTo>
                  <a:cubicBezTo>
                    <a:pt x="147" y="42"/>
                    <a:pt x="132" y="18"/>
                    <a:pt x="108" y="6"/>
                  </a:cubicBezTo>
                  <a:cubicBezTo>
                    <a:pt x="98" y="2"/>
                    <a:pt x="88" y="0"/>
                    <a:pt x="78" y="0"/>
                  </a:cubicBezTo>
                </a:path>
              </a:pathLst>
            </a:custGeom>
            <a:solidFill>
              <a:srgbClr val="84A2C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0" name="Freeform 52"/>
            <p:cNvSpPr>
              <a:spLocks/>
            </p:cNvSpPr>
            <p:nvPr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1" name="Freeform 53"/>
            <p:cNvSpPr>
              <a:spLocks/>
            </p:cNvSpPr>
            <p:nvPr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/>
            </a:p>
          </p:txBody>
        </p:sp>
        <p:sp>
          <p:nvSpPr>
            <p:cNvPr id="82" name="Freeform 54"/>
            <p:cNvSpPr>
              <a:spLocks/>
            </p:cNvSpPr>
            <p:nvPr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3" name="Freeform 55"/>
            <p:cNvSpPr>
              <a:spLocks/>
            </p:cNvSpPr>
            <p:nvPr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/>
            </a:p>
          </p:txBody>
        </p:sp>
        <p:sp>
          <p:nvSpPr>
            <p:cNvPr id="84" name="Freeform 56"/>
            <p:cNvSpPr>
              <a:spLocks noEditPoints="1"/>
            </p:cNvSpPr>
            <p:nvPr/>
          </p:nvSpPr>
          <p:spPr bwMode="auto">
            <a:xfrm>
              <a:off x="3442" y="583"/>
              <a:ext cx="129" cy="127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5" name="Freeform 57"/>
            <p:cNvSpPr>
              <a:spLocks noEditPoints="1"/>
            </p:cNvSpPr>
            <p:nvPr/>
          </p:nvSpPr>
          <p:spPr bwMode="auto">
            <a:xfrm>
              <a:off x="2777" y="983"/>
              <a:ext cx="215" cy="198"/>
            </a:xfrm>
            <a:custGeom>
              <a:avLst/>
              <a:gdLst>
                <a:gd name="T0" fmla="*/ 183 w 291"/>
                <a:gd name="T1" fmla="*/ 227 h 268"/>
                <a:gd name="T2" fmla="*/ 150 w 291"/>
                <a:gd name="T3" fmla="*/ 226 h 268"/>
                <a:gd name="T4" fmla="*/ 151 w 291"/>
                <a:gd name="T5" fmla="*/ 190 h 268"/>
                <a:gd name="T6" fmla="*/ 184 w 291"/>
                <a:gd name="T7" fmla="*/ 191 h 268"/>
                <a:gd name="T8" fmla="*/ 183 w 291"/>
                <a:gd name="T9" fmla="*/ 227 h 268"/>
                <a:gd name="T10" fmla="*/ 154 w 291"/>
                <a:gd name="T11" fmla="*/ 91 h 268"/>
                <a:gd name="T12" fmla="*/ 155 w 291"/>
                <a:gd name="T13" fmla="*/ 47 h 268"/>
                <a:gd name="T14" fmla="*/ 163 w 291"/>
                <a:gd name="T15" fmla="*/ 46 h 268"/>
                <a:gd name="T16" fmla="*/ 164 w 291"/>
                <a:gd name="T17" fmla="*/ 46 h 268"/>
                <a:gd name="T18" fmla="*/ 218 w 291"/>
                <a:gd name="T19" fmla="*/ 102 h 268"/>
                <a:gd name="T20" fmla="*/ 208 w 291"/>
                <a:gd name="T21" fmla="*/ 132 h 268"/>
                <a:gd name="T22" fmla="*/ 201 w 291"/>
                <a:gd name="T23" fmla="*/ 145 h 268"/>
                <a:gd name="T24" fmla="*/ 195 w 291"/>
                <a:gd name="T25" fmla="*/ 155 h 268"/>
                <a:gd name="T26" fmla="*/ 190 w 291"/>
                <a:gd name="T27" fmla="*/ 174 h 268"/>
                <a:gd name="T28" fmla="*/ 187 w 291"/>
                <a:gd name="T29" fmla="*/ 182 h 268"/>
                <a:gd name="T30" fmla="*/ 182 w 291"/>
                <a:gd name="T31" fmla="*/ 185 h 268"/>
                <a:gd name="T32" fmla="*/ 181 w 291"/>
                <a:gd name="T33" fmla="*/ 185 h 268"/>
                <a:gd name="T34" fmla="*/ 177 w 291"/>
                <a:gd name="T35" fmla="*/ 185 h 268"/>
                <a:gd name="T36" fmla="*/ 172 w 291"/>
                <a:gd name="T37" fmla="*/ 185 h 268"/>
                <a:gd name="T38" fmla="*/ 151 w 291"/>
                <a:gd name="T39" fmla="*/ 184 h 268"/>
                <a:gd name="T40" fmla="*/ 153 w 291"/>
                <a:gd name="T41" fmla="*/ 118 h 268"/>
                <a:gd name="T42" fmla="*/ 178 w 291"/>
                <a:gd name="T43" fmla="*/ 139 h 268"/>
                <a:gd name="T44" fmla="*/ 189 w 291"/>
                <a:gd name="T45" fmla="*/ 78 h 268"/>
                <a:gd name="T46" fmla="*/ 154 w 291"/>
                <a:gd name="T47" fmla="*/ 91 h 268"/>
                <a:gd name="T48" fmla="*/ 113 w 291"/>
                <a:gd name="T49" fmla="*/ 75 h 268"/>
                <a:gd name="T50" fmla="*/ 124 w 291"/>
                <a:gd name="T51" fmla="*/ 71 h 268"/>
                <a:gd name="T52" fmla="*/ 135 w 291"/>
                <a:gd name="T53" fmla="*/ 46 h 268"/>
                <a:gd name="T54" fmla="*/ 135 w 291"/>
                <a:gd name="T55" fmla="*/ 46 h 268"/>
                <a:gd name="T56" fmla="*/ 145 w 291"/>
                <a:gd name="T57" fmla="*/ 46 h 268"/>
                <a:gd name="T58" fmla="*/ 144 w 291"/>
                <a:gd name="T59" fmla="*/ 108 h 268"/>
                <a:gd name="T60" fmla="*/ 143 w 291"/>
                <a:gd name="T61" fmla="*/ 108 h 268"/>
                <a:gd name="T62" fmla="*/ 114 w 291"/>
                <a:gd name="T63" fmla="*/ 136 h 268"/>
                <a:gd name="T64" fmla="*/ 143 w 291"/>
                <a:gd name="T65" fmla="*/ 165 h 268"/>
                <a:gd name="T66" fmla="*/ 143 w 291"/>
                <a:gd name="T67" fmla="*/ 165 h 268"/>
                <a:gd name="T68" fmla="*/ 141 w 291"/>
                <a:gd name="T69" fmla="*/ 227 h 268"/>
                <a:gd name="T70" fmla="*/ 131 w 291"/>
                <a:gd name="T71" fmla="*/ 227 h 268"/>
                <a:gd name="T72" fmla="*/ 120 w 291"/>
                <a:gd name="T73" fmla="*/ 201 h 268"/>
                <a:gd name="T74" fmla="*/ 109 w 291"/>
                <a:gd name="T75" fmla="*/ 197 h 268"/>
                <a:gd name="T76" fmla="*/ 84 w 291"/>
                <a:gd name="T77" fmla="*/ 206 h 268"/>
                <a:gd name="T78" fmla="*/ 84 w 291"/>
                <a:gd name="T79" fmla="*/ 206 h 268"/>
                <a:gd name="T80" fmla="*/ 70 w 291"/>
                <a:gd name="T81" fmla="*/ 192 h 268"/>
                <a:gd name="T82" fmla="*/ 80 w 291"/>
                <a:gd name="T83" fmla="*/ 167 h 268"/>
                <a:gd name="T84" fmla="*/ 76 w 291"/>
                <a:gd name="T85" fmla="*/ 155 h 268"/>
                <a:gd name="T86" fmla="*/ 51 w 291"/>
                <a:gd name="T87" fmla="*/ 144 h 268"/>
                <a:gd name="T88" fmla="*/ 51 w 291"/>
                <a:gd name="T89" fmla="*/ 124 h 268"/>
                <a:gd name="T90" fmla="*/ 77 w 291"/>
                <a:gd name="T91" fmla="*/ 114 h 268"/>
                <a:gd name="T92" fmla="*/ 82 w 291"/>
                <a:gd name="T93" fmla="*/ 103 h 268"/>
                <a:gd name="T94" fmla="*/ 72 w 291"/>
                <a:gd name="T95" fmla="*/ 78 h 268"/>
                <a:gd name="T96" fmla="*/ 87 w 291"/>
                <a:gd name="T97" fmla="*/ 64 h 268"/>
                <a:gd name="T98" fmla="*/ 87 w 291"/>
                <a:gd name="T99" fmla="*/ 64 h 268"/>
                <a:gd name="T100" fmla="*/ 113 w 291"/>
                <a:gd name="T101" fmla="*/ 75 h 268"/>
                <a:gd name="T102" fmla="*/ 145 w 291"/>
                <a:gd name="T103" fmla="*/ 0 h 268"/>
                <a:gd name="T104" fmla="*/ 14 w 291"/>
                <a:gd name="T105" fmla="*/ 108 h 268"/>
                <a:gd name="T106" fmla="*/ 119 w 291"/>
                <a:gd name="T107" fmla="*/ 265 h 268"/>
                <a:gd name="T108" fmla="*/ 144 w 291"/>
                <a:gd name="T109" fmla="*/ 268 h 268"/>
                <a:gd name="T110" fmla="*/ 147 w 291"/>
                <a:gd name="T111" fmla="*/ 268 h 268"/>
                <a:gd name="T112" fmla="*/ 276 w 291"/>
                <a:gd name="T113" fmla="*/ 160 h 268"/>
                <a:gd name="T114" fmla="*/ 171 w 291"/>
                <a:gd name="T115" fmla="*/ 3 h 268"/>
                <a:gd name="T116" fmla="*/ 145 w 291"/>
                <a:gd name="T117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1" h="268">
                  <a:moveTo>
                    <a:pt x="183" y="227"/>
                  </a:moveTo>
                  <a:cubicBezTo>
                    <a:pt x="150" y="226"/>
                    <a:pt x="150" y="226"/>
                    <a:pt x="150" y="226"/>
                  </a:cubicBezTo>
                  <a:cubicBezTo>
                    <a:pt x="151" y="190"/>
                    <a:pt x="151" y="190"/>
                    <a:pt x="151" y="190"/>
                  </a:cubicBezTo>
                  <a:cubicBezTo>
                    <a:pt x="184" y="191"/>
                    <a:pt x="184" y="191"/>
                    <a:pt x="184" y="191"/>
                  </a:cubicBezTo>
                  <a:cubicBezTo>
                    <a:pt x="183" y="227"/>
                    <a:pt x="183" y="227"/>
                    <a:pt x="183" y="227"/>
                  </a:cubicBezTo>
                  <a:moveTo>
                    <a:pt x="154" y="91"/>
                  </a:moveTo>
                  <a:cubicBezTo>
                    <a:pt x="155" y="47"/>
                    <a:pt x="155" y="47"/>
                    <a:pt x="155" y="47"/>
                  </a:cubicBezTo>
                  <a:cubicBezTo>
                    <a:pt x="157" y="46"/>
                    <a:pt x="160" y="46"/>
                    <a:pt x="163" y="46"/>
                  </a:cubicBezTo>
                  <a:cubicBezTo>
                    <a:pt x="163" y="46"/>
                    <a:pt x="164" y="46"/>
                    <a:pt x="164" y="46"/>
                  </a:cubicBezTo>
                  <a:cubicBezTo>
                    <a:pt x="194" y="47"/>
                    <a:pt x="218" y="72"/>
                    <a:pt x="218" y="102"/>
                  </a:cubicBezTo>
                  <a:cubicBezTo>
                    <a:pt x="217" y="113"/>
                    <a:pt x="214" y="123"/>
                    <a:pt x="208" y="132"/>
                  </a:cubicBezTo>
                  <a:cubicBezTo>
                    <a:pt x="201" y="145"/>
                    <a:pt x="201" y="145"/>
                    <a:pt x="201" y="145"/>
                  </a:cubicBezTo>
                  <a:cubicBezTo>
                    <a:pt x="195" y="155"/>
                    <a:pt x="195" y="155"/>
                    <a:pt x="195" y="155"/>
                  </a:cubicBezTo>
                  <a:cubicBezTo>
                    <a:pt x="194" y="157"/>
                    <a:pt x="190" y="166"/>
                    <a:pt x="190" y="174"/>
                  </a:cubicBezTo>
                  <a:cubicBezTo>
                    <a:pt x="190" y="177"/>
                    <a:pt x="189" y="180"/>
                    <a:pt x="187" y="182"/>
                  </a:cubicBezTo>
                  <a:cubicBezTo>
                    <a:pt x="186" y="185"/>
                    <a:pt x="184" y="185"/>
                    <a:pt x="182" y="185"/>
                  </a:cubicBezTo>
                  <a:cubicBezTo>
                    <a:pt x="182" y="185"/>
                    <a:pt x="182" y="185"/>
                    <a:pt x="181" y="185"/>
                  </a:cubicBezTo>
                  <a:cubicBezTo>
                    <a:pt x="180" y="185"/>
                    <a:pt x="179" y="185"/>
                    <a:pt x="177" y="185"/>
                  </a:cubicBezTo>
                  <a:cubicBezTo>
                    <a:pt x="176" y="185"/>
                    <a:pt x="174" y="185"/>
                    <a:pt x="172" y="185"/>
                  </a:cubicBezTo>
                  <a:cubicBezTo>
                    <a:pt x="165" y="184"/>
                    <a:pt x="158" y="184"/>
                    <a:pt x="151" y="184"/>
                  </a:cubicBezTo>
                  <a:cubicBezTo>
                    <a:pt x="153" y="118"/>
                    <a:pt x="153" y="118"/>
                    <a:pt x="153" y="118"/>
                  </a:cubicBezTo>
                  <a:cubicBezTo>
                    <a:pt x="178" y="139"/>
                    <a:pt x="178" y="139"/>
                    <a:pt x="178" y="139"/>
                  </a:cubicBezTo>
                  <a:cubicBezTo>
                    <a:pt x="189" y="78"/>
                    <a:pt x="189" y="78"/>
                    <a:pt x="189" y="78"/>
                  </a:cubicBezTo>
                  <a:cubicBezTo>
                    <a:pt x="154" y="91"/>
                    <a:pt x="154" y="91"/>
                    <a:pt x="154" y="91"/>
                  </a:cubicBezTo>
                  <a:moveTo>
                    <a:pt x="113" y="75"/>
                  </a:moveTo>
                  <a:cubicBezTo>
                    <a:pt x="124" y="71"/>
                    <a:pt x="124" y="71"/>
                    <a:pt x="124" y="71"/>
                  </a:cubicBezTo>
                  <a:cubicBezTo>
                    <a:pt x="124" y="71"/>
                    <a:pt x="134" y="46"/>
                    <a:pt x="135" y="46"/>
                  </a:cubicBezTo>
                  <a:cubicBezTo>
                    <a:pt x="135" y="46"/>
                    <a:pt x="135" y="46"/>
                    <a:pt x="135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4" y="108"/>
                    <a:pt x="144" y="108"/>
                    <a:pt x="144" y="108"/>
                  </a:cubicBezTo>
                  <a:cubicBezTo>
                    <a:pt x="144" y="108"/>
                    <a:pt x="143" y="108"/>
                    <a:pt x="143" y="108"/>
                  </a:cubicBezTo>
                  <a:cubicBezTo>
                    <a:pt x="127" y="108"/>
                    <a:pt x="114" y="120"/>
                    <a:pt x="114" y="136"/>
                  </a:cubicBezTo>
                  <a:cubicBezTo>
                    <a:pt x="113" y="152"/>
                    <a:pt x="126" y="165"/>
                    <a:pt x="143" y="165"/>
                  </a:cubicBezTo>
                  <a:cubicBezTo>
                    <a:pt x="143" y="165"/>
                    <a:pt x="143" y="165"/>
                    <a:pt x="143" y="165"/>
                  </a:cubicBezTo>
                  <a:cubicBezTo>
                    <a:pt x="141" y="227"/>
                    <a:pt x="141" y="227"/>
                    <a:pt x="141" y="227"/>
                  </a:cubicBezTo>
                  <a:cubicBezTo>
                    <a:pt x="131" y="227"/>
                    <a:pt x="131" y="227"/>
                    <a:pt x="131" y="227"/>
                  </a:cubicBezTo>
                  <a:cubicBezTo>
                    <a:pt x="130" y="226"/>
                    <a:pt x="120" y="201"/>
                    <a:pt x="120" y="201"/>
                  </a:cubicBezTo>
                  <a:cubicBezTo>
                    <a:pt x="109" y="197"/>
                    <a:pt x="109" y="197"/>
                    <a:pt x="109" y="197"/>
                  </a:cubicBezTo>
                  <a:cubicBezTo>
                    <a:pt x="109" y="197"/>
                    <a:pt x="87" y="206"/>
                    <a:pt x="84" y="206"/>
                  </a:cubicBezTo>
                  <a:cubicBezTo>
                    <a:pt x="84" y="206"/>
                    <a:pt x="84" y="206"/>
                    <a:pt x="84" y="206"/>
                  </a:cubicBezTo>
                  <a:cubicBezTo>
                    <a:pt x="70" y="192"/>
                    <a:pt x="70" y="192"/>
                    <a:pt x="70" y="192"/>
                  </a:cubicBezTo>
                  <a:cubicBezTo>
                    <a:pt x="69" y="191"/>
                    <a:pt x="80" y="167"/>
                    <a:pt x="80" y="167"/>
                  </a:cubicBezTo>
                  <a:cubicBezTo>
                    <a:pt x="76" y="155"/>
                    <a:pt x="76" y="155"/>
                    <a:pt x="76" y="155"/>
                  </a:cubicBezTo>
                  <a:cubicBezTo>
                    <a:pt x="76" y="155"/>
                    <a:pt x="51" y="146"/>
                    <a:pt x="51" y="144"/>
                  </a:cubicBezTo>
                  <a:cubicBezTo>
                    <a:pt x="51" y="124"/>
                    <a:pt x="51" y="124"/>
                    <a:pt x="51" y="124"/>
                  </a:cubicBezTo>
                  <a:cubicBezTo>
                    <a:pt x="51" y="123"/>
                    <a:pt x="77" y="114"/>
                    <a:pt x="77" y="114"/>
                  </a:cubicBezTo>
                  <a:cubicBezTo>
                    <a:pt x="82" y="103"/>
                    <a:pt x="82" y="103"/>
                    <a:pt x="82" y="103"/>
                  </a:cubicBezTo>
                  <a:cubicBezTo>
                    <a:pt x="82" y="103"/>
                    <a:pt x="71" y="79"/>
                    <a:pt x="72" y="78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90" y="64"/>
                    <a:pt x="113" y="75"/>
                    <a:pt x="113" y="75"/>
                  </a:cubicBezTo>
                  <a:moveTo>
                    <a:pt x="145" y="0"/>
                  </a:moveTo>
                  <a:cubicBezTo>
                    <a:pt x="83" y="0"/>
                    <a:pt x="27" y="44"/>
                    <a:pt x="14" y="108"/>
                  </a:cubicBezTo>
                  <a:cubicBezTo>
                    <a:pt x="0" y="180"/>
                    <a:pt x="47" y="250"/>
                    <a:pt x="119" y="265"/>
                  </a:cubicBezTo>
                  <a:cubicBezTo>
                    <a:pt x="127" y="267"/>
                    <a:pt x="135" y="267"/>
                    <a:pt x="144" y="268"/>
                  </a:cubicBezTo>
                  <a:cubicBezTo>
                    <a:pt x="147" y="268"/>
                    <a:pt x="147" y="268"/>
                    <a:pt x="147" y="268"/>
                  </a:cubicBezTo>
                  <a:cubicBezTo>
                    <a:pt x="209" y="267"/>
                    <a:pt x="264" y="223"/>
                    <a:pt x="276" y="160"/>
                  </a:cubicBezTo>
                  <a:cubicBezTo>
                    <a:pt x="291" y="88"/>
                    <a:pt x="244" y="18"/>
                    <a:pt x="171" y="3"/>
                  </a:cubicBezTo>
                  <a:cubicBezTo>
                    <a:pt x="163" y="1"/>
                    <a:pt x="154" y="0"/>
                    <a:pt x="145" y="0"/>
                  </a:cubicBezTo>
                </a:path>
              </a:pathLst>
            </a:custGeom>
            <a:solidFill>
              <a:srgbClr val="216BB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8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933825" y="3263288"/>
            <a:ext cx="4953000" cy="1903496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244350" indent="0">
              <a:buNone/>
              <a:defRPr>
                <a:solidFill>
                  <a:schemeClr val="bg1"/>
                </a:solidFill>
              </a:defRPr>
            </a:lvl2pPr>
            <a:lvl3pPr marL="587250" indent="0">
              <a:buNone/>
              <a:defRPr>
                <a:solidFill>
                  <a:schemeClr val="bg1"/>
                </a:solidFill>
              </a:defRPr>
            </a:lvl3pPr>
            <a:lvl4pPr marL="930150" indent="0">
              <a:buNone/>
              <a:defRPr>
                <a:solidFill>
                  <a:schemeClr val="bg1"/>
                </a:solidFill>
              </a:defRPr>
            </a:lvl4pPr>
            <a:lvl5pPr marL="127305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TEXT</a:t>
            </a:r>
          </a:p>
        </p:txBody>
      </p:sp>
      <p:grpSp>
        <p:nvGrpSpPr>
          <p:cNvPr id="87" name="Group 19"/>
          <p:cNvGrpSpPr>
            <a:grpSpLocks noChangeAspect="1"/>
          </p:cNvGrpSpPr>
          <p:nvPr/>
        </p:nvGrpSpPr>
        <p:grpSpPr bwMode="auto">
          <a:xfrm>
            <a:off x="8449097" y="5834059"/>
            <a:ext cx="438164" cy="564684"/>
            <a:chOff x="2074" y="843"/>
            <a:chExt cx="1615" cy="1561"/>
          </a:xfrm>
        </p:grpSpPr>
        <p:sp>
          <p:nvSpPr>
            <p:cNvPr id="88" name="Freeform 20"/>
            <p:cNvSpPr>
              <a:spLocks noEditPoints="1"/>
            </p:cNvSpPr>
            <p:nvPr/>
          </p:nvSpPr>
          <p:spPr bwMode="auto">
            <a:xfrm>
              <a:off x="2074" y="1379"/>
              <a:ext cx="1525" cy="442"/>
            </a:xfrm>
            <a:custGeom>
              <a:avLst/>
              <a:gdLst>
                <a:gd name="T0" fmla="*/ 646 w 646"/>
                <a:gd name="T1" fmla="*/ 0 h 187"/>
                <a:gd name="T2" fmla="*/ 0 w 646"/>
                <a:gd name="T3" fmla="*/ 187 h 187"/>
                <a:gd name="T4" fmla="*/ 0 w 646"/>
                <a:gd name="T5" fmla="*/ 0 h 187"/>
                <a:gd name="T6" fmla="*/ 334 w 646"/>
                <a:gd name="T7" fmla="*/ 41 h 187"/>
                <a:gd name="T8" fmla="*/ 298 w 646"/>
                <a:gd name="T9" fmla="*/ 41 h 187"/>
                <a:gd name="T10" fmla="*/ 289 w 646"/>
                <a:gd name="T11" fmla="*/ 66 h 187"/>
                <a:gd name="T12" fmla="*/ 325 w 646"/>
                <a:gd name="T13" fmla="*/ 48 h 187"/>
                <a:gd name="T14" fmla="*/ 316 w 646"/>
                <a:gd name="T15" fmla="*/ 140 h 187"/>
                <a:gd name="T16" fmla="*/ 358 w 646"/>
                <a:gd name="T17" fmla="*/ 144 h 187"/>
                <a:gd name="T18" fmla="*/ 343 w 646"/>
                <a:gd name="T19" fmla="*/ 130 h 187"/>
                <a:gd name="T20" fmla="*/ 343 w 646"/>
                <a:gd name="T21" fmla="*/ 47 h 187"/>
                <a:gd name="T22" fmla="*/ 375 w 646"/>
                <a:gd name="T23" fmla="*/ 66 h 187"/>
                <a:gd name="T24" fmla="*/ 377 w 646"/>
                <a:gd name="T25" fmla="*/ 37 h 187"/>
                <a:gd name="T26" fmla="*/ 207 w 646"/>
                <a:gd name="T27" fmla="*/ 69 h 187"/>
                <a:gd name="T28" fmla="*/ 233 w 646"/>
                <a:gd name="T29" fmla="*/ 141 h 187"/>
                <a:gd name="T30" fmla="*/ 204 w 646"/>
                <a:gd name="T31" fmla="*/ 116 h 187"/>
                <a:gd name="T32" fmla="*/ 270 w 646"/>
                <a:gd name="T33" fmla="*/ 119 h 187"/>
                <a:gd name="T34" fmla="*/ 225 w 646"/>
                <a:gd name="T35" fmla="*/ 69 h 187"/>
                <a:gd name="T36" fmla="*/ 258 w 646"/>
                <a:gd name="T37" fmla="*/ 56 h 187"/>
                <a:gd name="T38" fmla="*/ 266 w 646"/>
                <a:gd name="T39" fmla="*/ 64 h 187"/>
                <a:gd name="T40" fmla="*/ 207 w 646"/>
                <a:gd name="T41" fmla="*/ 69 h 187"/>
                <a:gd name="T42" fmla="*/ 44 w 646"/>
                <a:gd name="T43" fmla="*/ 45 h 187"/>
                <a:gd name="T44" fmla="*/ 58 w 646"/>
                <a:gd name="T45" fmla="*/ 93 h 187"/>
                <a:gd name="T46" fmla="*/ 43 w 646"/>
                <a:gd name="T47" fmla="*/ 144 h 187"/>
                <a:gd name="T48" fmla="*/ 124 w 646"/>
                <a:gd name="T49" fmla="*/ 119 h 187"/>
                <a:gd name="T50" fmla="*/ 93 w 646"/>
                <a:gd name="T51" fmla="*/ 139 h 187"/>
                <a:gd name="T52" fmla="*/ 76 w 646"/>
                <a:gd name="T53" fmla="*/ 92 h 187"/>
                <a:gd name="T54" fmla="*/ 85 w 646"/>
                <a:gd name="T55" fmla="*/ 45 h 187"/>
                <a:gd name="T56" fmla="*/ 44 w 646"/>
                <a:gd name="T57" fmla="*/ 41 h 187"/>
                <a:gd name="T58" fmla="*/ 139 w 646"/>
                <a:gd name="T59" fmla="*/ 42 h 187"/>
                <a:gd name="T60" fmla="*/ 152 w 646"/>
                <a:gd name="T61" fmla="*/ 56 h 187"/>
                <a:gd name="T62" fmla="*/ 152 w 646"/>
                <a:gd name="T63" fmla="*/ 130 h 187"/>
                <a:gd name="T64" fmla="*/ 139 w 646"/>
                <a:gd name="T65" fmla="*/ 142 h 187"/>
                <a:gd name="T66" fmla="*/ 173 w 646"/>
                <a:gd name="T67" fmla="*/ 145 h 187"/>
                <a:gd name="T68" fmla="*/ 173 w 646"/>
                <a:gd name="T69" fmla="*/ 138 h 187"/>
                <a:gd name="T70" fmla="*/ 170 w 646"/>
                <a:gd name="T71" fmla="*/ 94 h 187"/>
                <a:gd name="T72" fmla="*/ 184 w 646"/>
                <a:gd name="T73" fmla="*/ 41 h 187"/>
                <a:gd name="T74" fmla="*/ 139 w 646"/>
                <a:gd name="T75" fmla="*/ 42 h 187"/>
                <a:gd name="T76" fmla="*/ 411 w 646"/>
                <a:gd name="T77" fmla="*/ 67 h 187"/>
                <a:gd name="T78" fmla="*/ 408 w 646"/>
                <a:gd name="T79" fmla="*/ 137 h 187"/>
                <a:gd name="T80" fmla="*/ 395 w 646"/>
                <a:gd name="T81" fmla="*/ 144 h 187"/>
                <a:gd name="T82" fmla="*/ 479 w 646"/>
                <a:gd name="T83" fmla="*/ 119 h 187"/>
                <a:gd name="T84" fmla="*/ 447 w 646"/>
                <a:gd name="T85" fmla="*/ 139 h 187"/>
                <a:gd name="T86" fmla="*/ 428 w 646"/>
                <a:gd name="T87" fmla="*/ 118 h 187"/>
                <a:gd name="T88" fmla="*/ 455 w 646"/>
                <a:gd name="T89" fmla="*/ 96 h 187"/>
                <a:gd name="T90" fmla="*/ 463 w 646"/>
                <a:gd name="T91" fmla="*/ 108 h 187"/>
                <a:gd name="T92" fmla="*/ 458 w 646"/>
                <a:gd name="T93" fmla="*/ 74 h 187"/>
                <a:gd name="T94" fmla="*/ 428 w 646"/>
                <a:gd name="T95" fmla="*/ 87 h 187"/>
                <a:gd name="T96" fmla="*/ 460 w 646"/>
                <a:gd name="T97" fmla="*/ 50 h 187"/>
                <a:gd name="T98" fmla="*/ 471 w 646"/>
                <a:gd name="T99" fmla="*/ 65 h 187"/>
                <a:gd name="T100" fmla="*/ 397 w 646"/>
                <a:gd name="T101" fmla="*/ 41 h 187"/>
                <a:gd name="T102" fmla="*/ 495 w 646"/>
                <a:gd name="T103" fmla="*/ 42 h 187"/>
                <a:gd name="T104" fmla="*/ 506 w 646"/>
                <a:gd name="T105" fmla="*/ 48 h 187"/>
                <a:gd name="T106" fmla="*/ 508 w 646"/>
                <a:gd name="T107" fmla="*/ 117 h 187"/>
                <a:gd name="T108" fmla="*/ 494 w 646"/>
                <a:gd name="T109" fmla="*/ 143 h 187"/>
                <a:gd name="T110" fmla="*/ 533 w 646"/>
                <a:gd name="T111" fmla="*/ 145 h 187"/>
                <a:gd name="T112" fmla="*/ 584 w 646"/>
                <a:gd name="T113" fmla="*/ 51 h 187"/>
                <a:gd name="T114" fmla="*/ 495 w 646"/>
                <a:gd name="T115" fmla="*/ 4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46" h="187">
                  <a:moveTo>
                    <a:pt x="0" y="0"/>
                  </a:moveTo>
                  <a:cubicBezTo>
                    <a:pt x="646" y="0"/>
                    <a:pt x="646" y="0"/>
                    <a:pt x="646" y="0"/>
                  </a:cubicBezTo>
                  <a:cubicBezTo>
                    <a:pt x="646" y="186"/>
                    <a:pt x="646" y="186"/>
                    <a:pt x="646" y="186"/>
                  </a:cubicBezTo>
                  <a:cubicBezTo>
                    <a:pt x="431" y="187"/>
                    <a:pt x="215" y="186"/>
                    <a:pt x="0" y="18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369" y="41"/>
                  </a:moveTo>
                  <a:cubicBezTo>
                    <a:pt x="361" y="43"/>
                    <a:pt x="346" y="41"/>
                    <a:pt x="334" y="41"/>
                  </a:cubicBezTo>
                  <a:cubicBezTo>
                    <a:pt x="316" y="41"/>
                    <a:pt x="316" y="41"/>
                    <a:pt x="316" y="41"/>
                  </a:cubicBezTo>
                  <a:cubicBezTo>
                    <a:pt x="309" y="41"/>
                    <a:pt x="302" y="42"/>
                    <a:pt x="298" y="41"/>
                  </a:cubicBezTo>
                  <a:cubicBezTo>
                    <a:pt x="295" y="40"/>
                    <a:pt x="293" y="36"/>
                    <a:pt x="290" y="37"/>
                  </a:cubicBezTo>
                  <a:cubicBezTo>
                    <a:pt x="289" y="45"/>
                    <a:pt x="288" y="58"/>
                    <a:pt x="289" y="66"/>
                  </a:cubicBezTo>
                  <a:cubicBezTo>
                    <a:pt x="292" y="66"/>
                    <a:pt x="292" y="66"/>
                    <a:pt x="292" y="66"/>
                  </a:cubicBezTo>
                  <a:cubicBezTo>
                    <a:pt x="294" y="50"/>
                    <a:pt x="306" y="44"/>
                    <a:pt x="325" y="48"/>
                  </a:cubicBezTo>
                  <a:cubicBezTo>
                    <a:pt x="325" y="117"/>
                    <a:pt x="325" y="117"/>
                    <a:pt x="325" y="117"/>
                  </a:cubicBezTo>
                  <a:cubicBezTo>
                    <a:pt x="325" y="129"/>
                    <a:pt x="326" y="138"/>
                    <a:pt x="316" y="140"/>
                  </a:cubicBezTo>
                  <a:cubicBezTo>
                    <a:pt x="312" y="141"/>
                    <a:pt x="307" y="139"/>
                    <a:pt x="309" y="144"/>
                  </a:cubicBezTo>
                  <a:cubicBezTo>
                    <a:pt x="324" y="145"/>
                    <a:pt x="344" y="146"/>
                    <a:pt x="358" y="144"/>
                  </a:cubicBezTo>
                  <a:cubicBezTo>
                    <a:pt x="358" y="141"/>
                    <a:pt x="358" y="141"/>
                    <a:pt x="358" y="141"/>
                  </a:cubicBezTo>
                  <a:cubicBezTo>
                    <a:pt x="350" y="140"/>
                    <a:pt x="344" y="139"/>
                    <a:pt x="343" y="130"/>
                  </a:cubicBezTo>
                  <a:cubicBezTo>
                    <a:pt x="341" y="119"/>
                    <a:pt x="343" y="103"/>
                    <a:pt x="343" y="89"/>
                  </a:cubicBezTo>
                  <a:cubicBezTo>
                    <a:pt x="343" y="47"/>
                    <a:pt x="343" y="47"/>
                    <a:pt x="343" y="47"/>
                  </a:cubicBezTo>
                  <a:cubicBezTo>
                    <a:pt x="353" y="48"/>
                    <a:pt x="362" y="46"/>
                    <a:pt x="368" y="50"/>
                  </a:cubicBezTo>
                  <a:cubicBezTo>
                    <a:pt x="373" y="53"/>
                    <a:pt x="372" y="60"/>
                    <a:pt x="375" y="66"/>
                  </a:cubicBezTo>
                  <a:cubicBezTo>
                    <a:pt x="379" y="66"/>
                    <a:pt x="379" y="66"/>
                    <a:pt x="379" y="66"/>
                  </a:cubicBezTo>
                  <a:cubicBezTo>
                    <a:pt x="379" y="57"/>
                    <a:pt x="377" y="45"/>
                    <a:pt x="377" y="37"/>
                  </a:cubicBezTo>
                  <a:cubicBezTo>
                    <a:pt x="375" y="36"/>
                    <a:pt x="373" y="40"/>
                    <a:pt x="369" y="41"/>
                  </a:cubicBezTo>
                  <a:moveTo>
                    <a:pt x="207" y="69"/>
                  </a:moveTo>
                  <a:cubicBezTo>
                    <a:pt x="208" y="96"/>
                    <a:pt x="243" y="97"/>
                    <a:pt x="252" y="113"/>
                  </a:cubicBezTo>
                  <a:cubicBezTo>
                    <a:pt x="259" y="127"/>
                    <a:pt x="250" y="143"/>
                    <a:pt x="233" y="141"/>
                  </a:cubicBezTo>
                  <a:cubicBezTo>
                    <a:pt x="219" y="139"/>
                    <a:pt x="214" y="126"/>
                    <a:pt x="208" y="115"/>
                  </a:cubicBezTo>
                  <a:cubicBezTo>
                    <a:pt x="207" y="116"/>
                    <a:pt x="205" y="116"/>
                    <a:pt x="204" y="116"/>
                  </a:cubicBezTo>
                  <a:cubicBezTo>
                    <a:pt x="204" y="124"/>
                    <a:pt x="207" y="133"/>
                    <a:pt x="208" y="141"/>
                  </a:cubicBezTo>
                  <a:cubicBezTo>
                    <a:pt x="235" y="155"/>
                    <a:pt x="268" y="145"/>
                    <a:pt x="270" y="119"/>
                  </a:cubicBezTo>
                  <a:cubicBezTo>
                    <a:pt x="272" y="106"/>
                    <a:pt x="266" y="97"/>
                    <a:pt x="260" y="92"/>
                  </a:cubicBezTo>
                  <a:cubicBezTo>
                    <a:pt x="249" y="83"/>
                    <a:pt x="232" y="81"/>
                    <a:pt x="225" y="69"/>
                  </a:cubicBezTo>
                  <a:cubicBezTo>
                    <a:pt x="221" y="61"/>
                    <a:pt x="224" y="51"/>
                    <a:pt x="231" y="47"/>
                  </a:cubicBezTo>
                  <a:cubicBezTo>
                    <a:pt x="243" y="40"/>
                    <a:pt x="253" y="48"/>
                    <a:pt x="258" y="56"/>
                  </a:cubicBezTo>
                  <a:cubicBezTo>
                    <a:pt x="258" y="58"/>
                    <a:pt x="260" y="65"/>
                    <a:pt x="262" y="65"/>
                  </a:cubicBezTo>
                  <a:cubicBezTo>
                    <a:pt x="263" y="65"/>
                    <a:pt x="264" y="64"/>
                    <a:pt x="266" y="64"/>
                  </a:cubicBezTo>
                  <a:cubicBezTo>
                    <a:pt x="266" y="58"/>
                    <a:pt x="263" y="50"/>
                    <a:pt x="263" y="42"/>
                  </a:cubicBezTo>
                  <a:cubicBezTo>
                    <a:pt x="238" y="32"/>
                    <a:pt x="207" y="41"/>
                    <a:pt x="207" y="69"/>
                  </a:cubicBezTo>
                  <a:moveTo>
                    <a:pt x="44" y="42"/>
                  </a:moveTo>
                  <a:cubicBezTo>
                    <a:pt x="44" y="45"/>
                    <a:pt x="44" y="45"/>
                    <a:pt x="44" y="45"/>
                  </a:cubicBezTo>
                  <a:cubicBezTo>
                    <a:pt x="59" y="43"/>
                    <a:pt x="58" y="57"/>
                    <a:pt x="58" y="71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106"/>
                    <a:pt x="61" y="135"/>
                    <a:pt x="53" y="139"/>
                  </a:cubicBezTo>
                  <a:cubicBezTo>
                    <a:pt x="49" y="141"/>
                    <a:pt x="42" y="138"/>
                    <a:pt x="43" y="144"/>
                  </a:cubicBezTo>
                  <a:cubicBezTo>
                    <a:pt x="67" y="146"/>
                    <a:pt x="94" y="144"/>
                    <a:pt x="118" y="145"/>
                  </a:cubicBezTo>
                  <a:cubicBezTo>
                    <a:pt x="120" y="136"/>
                    <a:pt x="123" y="128"/>
                    <a:pt x="124" y="119"/>
                  </a:cubicBezTo>
                  <a:cubicBezTo>
                    <a:pt x="118" y="116"/>
                    <a:pt x="118" y="121"/>
                    <a:pt x="117" y="124"/>
                  </a:cubicBezTo>
                  <a:cubicBezTo>
                    <a:pt x="113" y="135"/>
                    <a:pt x="107" y="139"/>
                    <a:pt x="93" y="139"/>
                  </a:cubicBezTo>
                  <a:cubicBezTo>
                    <a:pt x="84" y="139"/>
                    <a:pt x="77" y="138"/>
                    <a:pt x="76" y="127"/>
                  </a:cubicBezTo>
                  <a:cubicBezTo>
                    <a:pt x="75" y="117"/>
                    <a:pt x="76" y="104"/>
                    <a:pt x="76" y="92"/>
                  </a:cubicBezTo>
                  <a:cubicBezTo>
                    <a:pt x="76" y="79"/>
                    <a:pt x="75" y="66"/>
                    <a:pt x="76" y="56"/>
                  </a:cubicBezTo>
                  <a:cubicBezTo>
                    <a:pt x="76" y="48"/>
                    <a:pt x="79" y="47"/>
                    <a:pt x="85" y="45"/>
                  </a:cubicBezTo>
                  <a:cubicBezTo>
                    <a:pt x="87" y="45"/>
                    <a:pt x="91" y="47"/>
                    <a:pt x="90" y="42"/>
                  </a:cubicBezTo>
                  <a:cubicBezTo>
                    <a:pt x="76" y="40"/>
                    <a:pt x="59" y="41"/>
                    <a:pt x="44" y="41"/>
                  </a:cubicBezTo>
                  <a:cubicBezTo>
                    <a:pt x="44" y="41"/>
                    <a:pt x="44" y="41"/>
                    <a:pt x="44" y="42"/>
                  </a:cubicBezTo>
                  <a:moveTo>
                    <a:pt x="139" y="42"/>
                  </a:moveTo>
                  <a:cubicBezTo>
                    <a:pt x="139" y="45"/>
                    <a:pt x="139" y="45"/>
                    <a:pt x="139" y="45"/>
                  </a:cubicBezTo>
                  <a:cubicBezTo>
                    <a:pt x="147" y="45"/>
                    <a:pt x="151" y="47"/>
                    <a:pt x="152" y="56"/>
                  </a:cubicBezTo>
                  <a:cubicBezTo>
                    <a:pt x="153" y="66"/>
                    <a:pt x="152" y="78"/>
                    <a:pt x="152" y="93"/>
                  </a:cubicBezTo>
                  <a:cubicBezTo>
                    <a:pt x="152" y="106"/>
                    <a:pt x="153" y="120"/>
                    <a:pt x="152" y="130"/>
                  </a:cubicBezTo>
                  <a:cubicBezTo>
                    <a:pt x="152" y="132"/>
                    <a:pt x="151" y="136"/>
                    <a:pt x="151" y="137"/>
                  </a:cubicBezTo>
                  <a:cubicBezTo>
                    <a:pt x="148" y="140"/>
                    <a:pt x="139" y="140"/>
                    <a:pt x="139" y="142"/>
                  </a:cubicBezTo>
                  <a:cubicBezTo>
                    <a:pt x="138" y="143"/>
                    <a:pt x="139" y="143"/>
                    <a:pt x="139" y="144"/>
                  </a:cubicBezTo>
                  <a:cubicBezTo>
                    <a:pt x="146" y="146"/>
                    <a:pt x="162" y="145"/>
                    <a:pt x="173" y="145"/>
                  </a:cubicBezTo>
                  <a:cubicBezTo>
                    <a:pt x="177" y="145"/>
                    <a:pt x="186" y="147"/>
                    <a:pt x="184" y="141"/>
                  </a:cubicBezTo>
                  <a:cubicBezTo>
                    <a:pt x="181" y="140"/>
                    <a:pt x="175" y="140"/>
                    <a:pt x="173" y="138"/>
                  </a:cubicBezTo>
                  <a:cubicBezTo>
                    <a:pt x="170" y="135"/>
                    <a:pt x="170" y="124"/>
                    <a:pt x="170" y="118"/>
                  </a:cubicBezTo>
                  <a:cubicBezTo>
                    <a:pt x="170" y="94"/>
                    <a:pt x="170" y="94"/>
                    <a:pt x="170" y="94"/>
                  </a:cubicBezTo>
                  <a:cubicBezTo>
                    <a:pt x="170" y="82"/>
                    <a:pt x="167" y="53"/>
                    <a:pt x="173" y="48"/>
                  </a:cubicBezTo>
                  <a:cubicBezTo>
                    <a:pt x="176" y="44"/>
                    <a:pt x="186" y="47"/>
                    <a:pt x="184" y="41"/>
                  </a:cubicBezTo>
                  <a:cubicBezTo>
                    <a:pt x="170" y="40"/>
                    <a:pt x="154" y="41"/>
                    <a:pt x="139" y="41"/>
                  </a:cubicBezTo>
                  <a:cubicBezTo>
                    <a:pt x="139" y="41"/>
                    <a:pt x="139" y="41"/>
                    <a:pt x="139" y="42"/>
                  </a:cubicBezTo>
                  <a:moveTo>
                    <a:pt x="397" y="45"/>
                  </a:moveTo>
                  <a:cubicBezTo>
                    <a:pt x="410" y="44"/>
                    <a:pt x="410" y="53"/>
                    <a:pt x="411" y="67"/>
                  </a:cubicBezTo>
                  <a:cubicBezTo>
                    <a:pt x="411" y="83"/>
                    <a:pt x="411" y="99"/>
                    <a:pt x="411" y="115"/>
                  </a:cubicBezTo>
                  <a:cubicBezTo>
                    <a:pt x="411" y="123"/>
                    <a:pt x="411" y="134"/>
                    <a:pt x="408" y="137"/>
                  </a:cubicBezTo>
                  <a:cubicBezTo>
                    <a:pt x="405" y="141"/>
                    <a:pt x="398" y="139"/>
                    <a:pt x="395" y="141"/>
                  </a:cubicBezTo>
                  <a:cubicBezTo>
                    <a:pt x="395" y="144"/>
                    <a:pt x="395" y="144"/>
                    <a:pt x="395" y="144"/>
                  </a:cubicBezTo>
                  <a:cubicBezTo>
                    <a:pt x="421" y="145"/>
                    <a:pt x="448" y="145"/>
                    <a:pt x="474" y="145"/>
                  </a:cubicBezTo>
                  <a:cubicBezTo>
                    <a:pt x="476" y="137"/>
                    <a:pt x="478" y="128"/>
                    <a:pt x="479" y="119"/>
                  </a:cubicBezTo>
                  <a:cubicBezTo>
                    <a:pt x="473" y="116"/>
                    <a:pt x="473" y="123"/>
                    <a:pt x="471" y="127"/>
                  </a:cubicBezTo>
                  <a:cubicBezTo>
                    <a:pt x="467" y="136"/>
                    <a:pt x="460" y="139"/>
                    <a:pt x="447" y="139"/>
                  </a:cubicBezTo>
                  <a:cubicBezTo>
                    <a:pt x="444" y="139"/>
                    <a:pt x="436" y="139"/>
                    <a:pt x="432" y="137"/>
                  </a:cubicBezTo>
                  <a:cubicBezTo>
                    <a:pt x="428" y="135"/>
                    <a:pt x="428" y="125"/>
                    <a:pt x="428" y="118"/>
                  </a:cubicBezTo>
                  <a:cubicBezTo>
                    <a:pt x="428" y="109"/>
                    <a:pt x="428" y="101"/>
                    <a:pt x="428" y="94"/>
                  </a:cubicBezTo>
                  <a:cubicBezTo>
                    <a:pt x="437" y="96"/>
                    <a:pt x="449" y="92"/>
                    <a:pt x="455" y="96"/>
                  </a:cubicBezTo>
                  <a:cubicBezTo>
                    <a:pt x="458" y="99"/>
                    <a:pt x="456" y="104"/>
                    <a:pt x="459" y="108"/>
                  </a:cubicBezTo>
                  <a:cubicBezTo>
                    <a:pt x="463" y="108"/>
                    <a:pt x="463" y="108"/>
                    <a:pt x="463" y="108"/>
                  </a:cubicBezTo>
                  <a:cubicBezTo>
                    <a:pt x="463" y="74"/>
                    <a:pt x="463" y="74"/>
                    <a:pt x="463" y="74"/>
                  </a:cubicBezTo>
                  <a:cubicBezTo>
                    <a:pt x="458" y="74"/>
                    <a:pt x="458" y="74"/>
                    <a:pt x="458" y="74"/>
                  </a:cubicBezTo>
                  <a:cubicBezTo>
                    <a:pt x="457" y="79"/>
                    <a:pt x="458" y="84"/>
                    <a:pt x="454" y="86"/>
                  </a:cubicBezTo>
                  <a:cubicBezTo>
                    <a:pt x="448" y="89"/>
                    <a:pt x="436" y="86"/>
                    <a:pt x="428" y="87"/>
                  </a:cubicBezTo>
                  <a:cubicBezTo>
                    <a:pt x="429" y="76"/>
                    <a:pt x="426" y="57"/>
                    <a:pt x="430" y="47"/>
                  </a:cubicBezTo>
                  <a:cubicBezTo>
                    <a:pt x="441" y="48"/>
                    <a:pt x="453" y="45"/>
                    <a:pt x="460" y="50"/>
                  </a:cubicBezTo>
                  <a:cubicBezTo>
                    <a:pt x="465" y="53"/>
                    <a:pt x="464" y="60"/>
                    <a:pt x="468" y="65"/>
                  </a:cubicBezTo>
                  <a:cubicBezTo>
                    <a:pt x="469" y="66"/>
                    <a:pt x="469" y="65"/>
                    <a:pt x="471" y="65"/>
                  </a:cubicBezTo>
                  <a:cubicBezTo>
                    <a:pt x="471" y="58"/>
                    <a:pt x="470" y="48"/>
                    <a:pt x="469" y="41"/>
                  </a:cubicBezTo>
                  <a:cubicBezTo>
                    <a:pt x="397" y="41"/>
                    <a:pt x="397" y="41"/>
                    <a:pt x="397" y="41"/>
                  </a:cubicBezTo>
                  <a:cubicBezTo>
                    <a:pt x="396" y="41"/>
                    <a:pt x="397" y="44"/>
                    <a:pt x="397" y="45"/>
                  </a:cubicBezTo>
                  <a:moveTo>
                    <a:pt x="495" y="42"/>
                  </a:moveTo>
                  <a:cubicBezTo>
                    <a:pt x="495" y="45"/>
                    <a:pt x="495" y="45"/>
                    <a:pt x="495" y="45"/>
                  </a:cubicBezTo>
                  <a:cubicBezTo>
                    <a:pt x="498" y="46"/>
                    <a:pt x="504" y="45"/>
                    <a:pt x="506" y="48"/>
                  </a:cubicBezTo>
                  <a:cubicBezTo>
                    <a:pt x="509" y="52"/>
                    <a:pt x="508" y="62"/>
                    <a:pt x="508" y="70"/>
                  </a:cubicBezTo>
                  <a:cubicBezTo>
                    <a:pt x="508" y="117"/>
                    <a:pt x="508" y="117"/>
                    <a:pt x="508" y="117"/>
                  </a:cubicBezTo>
                  <a:cubicBezTo>
                    <a:pt x="508" y="131"/>
                    <a:pt x="509" y="138"/>
                    <a:pt x="499" y="140"/>
                  </a:cubicBezTo>
                  <a:cubicBezTo>
                    <a:pt x="498" y="141"/>
                    <a:pt x="493" y="139"/>
                    <a:pt x="494" y="143"/>
                  </a:cubicBezTo>
                  <a:cubicBezTo>
                    <a:pt x="494" y="146"/>
                    <a:pt x="495" y="145"/>
                    <a:pt x="497" y="145"/>
                  </a:cubicBezTo>
                  <a:cubicBezTo>
                    <a:pt x="508" y="146"/>
                    <a:pt x="523" y="145"/>
                    <a:pt x="533" y="145"/>
                  </a:cubicBezTo>
                  <a:cubicBezTo>
                    <a:pt x="573" y="145"/>
                    <a:pt x="602" y="127"/>
                    <a:pt x="601" y="88"/>
                  </a:cubicBezTo>
                  <a:cubicBezTo>
                    <a:pt x="601" y="71"/>
                    <a:pt x="593" y="58"/>
                    <a:pt x="584" y="51"/>
                  </a:cubicBezTo>
                  <a:cubicBezTo>
                    <a:pt x="564" y="37"/>
                    <a:pt x="530" y="42"/>
                    <a:pt x="496" y="41"/>
                  </a:cubicBezTo>
                  <a:cubicBezTo>
                    <a:pt x="495" y="41"/>
                    <a:pt x="495" y="41"/>
                    <a:pt x="495" y="4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9" name="Freeform 21"/>
            <p:cNvSpPr>
              <a:spLocks/>
            </p:cNvSpPr>
            <p:nvPr/>
          </p:nvSpPr>
          <p:spPr bwMode="auto">
            <a:xfrm>
              <a:off x="3311" y="1478"/>
              <a:ext cx="135" cy="229"/>
            </a:xfrm>
            <a:custGeom>
              <a:avLst/>
              <a:gdLst>
                <a:gd name="T0" fmla="*/ 3 w 57"/>
                <a:gd name="T1" fmla="*/ 6 h 97"/>
                <a:gd name="T2" fmla="*/ 57 w 57"/>
                <a:gd name="T3" fmla="*/ 51 h 97"/>
                <a:gd name="T4" fmla="*/ 22 w 57"/>
                <a:gd name="T5" fmla="*/ 97 h 97"/>
                <a:gd name="T6" fmla="*/ 6 w 57"/>
                <a:gd name="T7" fmla="*/ 94 h 97"/>
                <a:gd name="T8" fmla="*/ 2 w 57"/>
                <a:gd name="T9" fmla="*/ 51 h 97"/>
                <a:gd name="T10" fmla="*/ 3 w 57"/>
                <a:gd name="T11" fmla="*/ 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97">
                  <a:moveTo>
                    <a:pt x="3" y="6"/>
                  </a:moveTo>
                  <a:cubicBezTo>
                    <a:pt x="38" y="0"/>
                    <a:pt x="57" y="18"/>
                    <a:pt x="57" y="51"/>
                  </a:cubicBezTo>
                  <a:cubicBezTo>
                    <a:pt x="57" y="74"/>
                    <a:pt x="46" y="94"/>
                    <a:pt x="22" y="97"/>
                  </a:cubicBezTo>
                  <a:cubicBezTo>
                    <a:pt x="16" y="97"/>
                    <a:pt x="9" y="97"/>
                    <a:pt x="6" y="94"/>
                  </a:cubicBezTo>
                  <a:cubicBezTo>
                    <a:pt x="0" y="89"/>
                    <a:pt x="2" y="62"/>
                    <a:pt x="2" y="51"/>
                  </a:cubicBezTo>
                  <a:cubicBezTo>
                    <a:pt x="2" y="35"/>
                    <a:pt x="1" y="20"/>
                    <a:pt x="3" y="6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0" name="Freeform 22"/>
            <p:cNvSpPr>
              <a:spLocks/>
            </p:cNvSpPr>
            <p:nvPr/>
          </p:nvSpPr>
          <p:spPr bwMode="auto">
            <a:xfrm>
              <a:off x="2914" y="1903"/>
              <a:ext cx="321" cy="501"/>
            </a:xfrm>
            <a:custGeom>
              <a:avLst/>
              <a:gdLst>
                <a:gd name="T0" fmla="*/ 123 w 136"/>
                <a:gd name="T1" fmla="*/ 13 h 212"/>
                <a:gd name="T2" fmla="*/ 123 w 136"/>
                <a:gd name="T3" fmla="*/ 43 h 212"/>
                <a:gd name="T4" fmla="*/ 46 w 136"/>
                <a:gd name="T5" fmla="*/ 44 h 212"/>
                <a:gd name="T6" fmla="*/ 44 w 136"/>
                <a:gd name="T7" fmla="*/ 64 h 212"/>
                <a:gd name="T8" fmla="*/ 75 w 136"/>
                <a:gd name="T9" fmla="*/ 85 h 212"/>
                <a:gd name="T10" fmla="*/ 132 w 136"/>
                <a:gd name="T11" fmla="*/ 133 h 212"/>
                <a:gd name="T12" fmla="*/ 129 w 136"/>
                <a:gd name="T13" fmla="*/ 176 h 212"/>
                <a:gd name="T14" fmla="*/ 77 w 136"/>
                <a:gd name="T15" fmla="*/ 209 h 212"/>
                <a:gd name="T16" fmla="*/ 5 w 136"/>
                <a:gd name="T17" fmla="*/ 200 h 212"/>
                <a:gd name="T18" fmla="*/ 5 w 136"/>
                <a:gd name="T19" fmla="*/ 170 h 212"/>
                <a:gd name="T20" fmla="*/ 90 w 136"/>
                <a:gd name="T21" fmla="*/ 166 h 212"/>
                <a:gd name="T22" fmla="*/ 91 w 136"/>
                <a:gd name="T23" fmla="*/ 146 h 212"/>
                <a:gd name="T24" fmla="*/ 51 w 136"/>
                <a:gd name="T25" fmla="*/ 119 h 212"/>
                <a:gd name="T26" fmla="*/ 2 w 136"/>
                <a:gd name="T27" fmla="*/ 57 h 212"/>
                <a:gd name="T28" fmla="*/ 24 w 136"/>
                <a:gd name="T29" fmla="*/ 18 h 212"/>
                <a:gd name="T30" fmla="*/ 123 w 136"/>
                <a:gd name="T31" fmla="*/ 1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212">
                  <a:moveTo>
                    <a:pt x="123" y="13"/>
                  </a:moveTo>
                  <a:cubicBezTo>
                    <a:pt x="123" y="43"/>
                    <a:pt x="123" y="43"/>
                    <a:pt x="123" y="43"/>
                  </a:cubicBezTo>
                  <a:cubicBezTo>
                    <a:pt x="104" y="36"/>
                    <a:pt x="59" y="24"/>
                    <a:pt x="46" y="44"/>
                  </a:cubicBezTo>
                  <a:cubicBezTo>
                    <a:pt x="43" y="49"/>
                    <a:pt x="42" y="57"/>
                    <a:pt x="44" y="64"/>
                  </a:cubicBezTo>
                  <a:cubicBezTo>
                    <a:pt x="48" y="74"/>
                    <a:pt x="64" y="80"/>
                    <a:pt x="75" y="85"/>
                  </a:cubicBezTo>
                  <a:cubicBezTo>
                    <a:pt x="99" y="96"/>
                    <a:pt x="124" y="106"/>
                    <a:pt x="132" y="133"/>
                  </a:cubicBezTo>
                  <a:cubicBezTo>
                    <a:pt x="136" y="145"/>
                    <a:pt x="135" y="163"/>
                    <a:pt x="129" y="176"/>
                  </a:cubicBezTo>
                  <a:cubicBezTo>
                    <a:pt x="120" y="194"/>
                    <a:pt x="100" y="206"/>
                    <a:pt x="77" y="209"/>
                  </a:cubicBezTo>
                  <a:cubicBezTo>
                    <a:pt x="52" y="212"/>
                    <a:pt x="27" y="207"/>
                    <a:pt x="5" y="200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27" y="178"/>
                    <a:pt x="79" y="190"/>
                    <a:pt x="90" y="166"/>
                  </a:cubicBezTo>
                  <a:cubicBezTo>
                    <a:pt x="93" y="161"/>
                    <a:pt x="94" y="153"/>
                    <a:pt x="91" y="146"/>
                  </a:cubicBezTo>
                  <a:cubicBezTo>
                    <a:pt x="86" y="133"/>
                    <a:pt x="64" y="126"/>
                    <a:pt x="51" y="119"/>
                  </a:cubicBezTo>
                  <a:cubicBezTo>
                    <a:pt x="26" y="107"/>
                    <a:pt x="0" y="94"/>
                    <a:pt x="2" y="57"/>
                  </a:cubicBezTo>
                  <a:cubicBezTo>
                    <a:pt x="3" y="38"/>
                    <a:pt x="12" y="27"/>
                    <a:pt x="24" y="18"/>
                  </a:cubicBezTo>
                  <a:cubicBezTo>
                    <a:pt x="47" y="2"/>
                    <a:pt x="94" y="0"/>
                    <a:pt x="123" y="1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1" name="Freeform 23"/>
            <p:cNvSpPr>
              <a:spLocks/>
            </p:cNvSpPr>
            <p:nvPr/>
          </p:nvSpPr>
          <p:spPr bwMode="auto">
            <a:xfrm>
              <a:off x="2074" y="1920"/>
              <a:ext cx="377" cy="472"/>
            </a:xfrm>
            <a:custGeom>
              <a:avLst/>
              <a:gdLst>
                <a:gd name="T0" fmla="*/ 0 w 160"/>
                <a:gd name="T1" fmla="*/ 0 h 200"/>
                <a:gd name="T2" fmla="*/ 60 w 160"/>
                <a:gd name="T3" fmla="*/ 0 h 200"/>
                <a:gd name="T4" fmla="*/ 122 w 160"/>
                <a:gd name="T5" fmla="*/ 144 h 200"/>
                <a:gd name="T6" fmla="*/ 123 w 160"/>
                <a:gd name="T7" fmla="*/ 0 h 200"/>
                <a:gd name="T8" fmla="*/ 160 w 160"/>
                <a:gd name="T9" fmla="*/ 0 h 200"/>
                <a:gd name="T10" fmla="*/ 160 w 160"/>
                <a:gd name="T11" fmla="*/ 200 h 200"/>
                <a:gd name="T12" fmla="*/ 107 w 160"/>
                <a:gd name="T13" fmla="*/ 200 h 200"/>
                <a:gd name="T14" fmla="*/ 37 w 160"/>
                <a:gd name="T15" fmla="*/ 43 h 200"/>
                <a:gd name="T16" fmla="*/ 37 w 160"/>
                <a:gd name="T17" fmla="*/ 200 h 200"/>
                <a:gd name="T18" fmla="*/ 0 w 160"/>
                <a:gd name="T19" fmla="*/ 200 h 200"/>
                <a:gd name="T20" fmla="*/ 0 w 160"/>
                <a:gd name="T21" fmla="*/ 1 h 200"/>
                <a:gd name="T22" fmla="*/ 0 w 160"/>
                <a:gd name="T23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200">
                  <a:moveTo>
                    <a:pt x="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81" y="48"/>
                    <a:pt x="102" y="95"/>
                    <a:pt x="122" y="144"/>
                  </a:cubicBezTo>
                  <a:cubicBezTo>
                    <a:pt x="123" y="97"/>
                    <a:pt x="123" y="48"/>
                    <a:pt x="123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07" y="200"/>
                    <a:pt x="107" y="200"/>
                    <a:pt x="107" y="200"/>
                  </a:cubicBezTo>
                  <a:cubicBezTo>
                    <a:pt x="83" y="149"/>
                    <a:pt x="61" y="95"/>
                    <a:pt x="37" y="4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2" name="Freeform 24"/>
            <p:cNvSpPr>
              <a:spLocks/>
            </p:cNvSpPr>
            <p:nvPr/>
          </p:nvSpPr>
          <p:spPr bwMode="auto">
            <a:xfrm>
              <a:off x="2489" y="1920"/>
              <a:ext cx="416" cy="472"/>
            </a:xfrm>
            <a:custGeom>
              <a:avLst/>
              <a:gdLst>
                <a:gd name="T0" fmla="*/ 48 w 176"/>
                <a:gd name="T1" fmla="*/ 0 h 200"/>
                <a:gd name="T2" fmla="*/ 92 w 176"/>
                <a:gd name="T3" fmla="*/ 88 h 200"/>
                <a:gd name="T4" fmla="*/ 136 w 176"/>
                <a:gd name="T5" fmla="*/ 0 h 200"/>
                <a:gd name="T6" fmla="*/ 176 w 176"/>
                <a:gd name="T7" fmla="*/ 0 h 200"/>
                <a:gd name="T8" fmla="*/ 117 w 176"/>
                <a:gd name="T9" fmla="*/ 109 h 200"/>
                <a:gd name="T10" fmla="*/ 109 w 176"/>
                <a:gd name="T11" fmla="*/ 125 h 200"/>
                <a:gd name="T12" fmla="*/ 109 w 176"/>
                <a:gd name="T13" fmla="*/ 144 h 200"/>
                <a:gd name="T14" fmla="*/ 109 w 176"/>
                <a:gd name="T15" fmla="*/ 200 h 200"/>
                <a:gd name="T16" fmla="*/ 66 w 176"/>
                <a:gd name="T17" fmla="*/ 200 h 200"/>
                <a:gd name="T18" fmla="*/ 66 w 176"/>
                <a:gd name="T19" fmla="*/ 143 h 200"/>
                <a:gd name="T20" fmla="*/ 66 w 176"/>
                <a:gd name="T21" fmla="*/ 124 h 200"/>
                <a:gd name="T22" fmla="*/ 58 w 176"/>
                <a:gd name="T23" fmla="*/ 108 h 200"/>
                <a:gd name="T24" fmla="*/ 1 w 176"/>
                <a:gd name="T25" fmla="*/ 0 h 200"/>
                <a:gd name="T26" fmla="*/ 2 w 176"/>
                <a:gd name="T27" fmla="*/ 0 h 200"/>
                <a:gd name="T28" fmla="*/ 48 w 176"/>
                <a:gd name="T29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00">
                  <a:moveTo>
                    <a:pt x="48" y="0"/>
                  </a:moveTo>
                  <a:cubicBezTo>
                    <a:pt x="63" y="29"/>
                    <a:pt x="77" y="58"/>
                    <a:pt x="92" y="88"/>
                  </a:cubicBezTo>
                  <a:cubicBezTo>
                    <a:pt x="107" y="59"/>
                    <a:pt x="121" y="29"/>
                    <a:pt x="13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57" y="36"/>
                    <a:pt x="137" y="72"/>
                    <a:pt x="117" y="109"/>
                  </a:cubicBezTo>
                  <a:cubicBezTo>
                    <a:pt x="115" y="114"/>
                    <a:pt x="110" y="120"/>
                    <a:pt x="109" y="125"/>
                  </a:cubicBezTo>
                  <a:cubicBezTo>
                    <a:pt x="108" y="130"/>
                    <a:pt x="109" y="137"/>
                    <a:pt x="109" y="144"/>
                  </a:cubicBezTo>
                  <a:cubicBezTo>
                    <a:pt x="109" y="200"/>
                    <a:pt x="109" y="200"/>
                    <a:pt x="109" y="200"/>
                  </a:cubicBezTo>
                  <a:cubicBezTo>
                    <a:pt x="66" y="200"/>
                    <a:pt x="66" y="200"/>
                    <a:pt x="66" y="200"/>
                  </a:cubicBezTo>
                  <a:cubicBezTo>
                    <a:pt x="66" y="143"/>
                    <a:pt x="66" y="143"/>
                    <a:pt x="66" y="143"/>
                  </a:cubicBezTo>
                  <a:cubicBezTo>
                    <a:pt x="66" y="137"/>
                    <a:pt x="67" y="130"/>
                    <a:pt x="66" y="124"/>
                  </a:cubicBezTo>
                  <a:cubicBezTo>
                    <a:pt x="66" y="120"/>
                    <a:pt x="61" y="113"/>
                    <a:pt x="58" y="108"/>
                  </a:cubicBezTo>
                  <a:cubicBezTo>
                    <a:pt x="39" y="73"/>
                    <a:pt x="19" y="36"/>
                    <a:pt x="1" y="0"/>
                  </a:cubicBezTo>
                  <a:cubicBezTo>
                    <a:pt x="0" y="0"/>
                    <a:pt x="2" y="0"/>
                    <a:pt x="2" y="0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3" name="Freeform 25"/>
            <p:cNvSpPr>
              <a:spLocks/>
            </p:cNvSpPr>
            <p:nvPr/>
          </p:nvSpPr>
          <p:spPr bwMode="auto">
            <a:xfrm>
              <a:off x="3304" y="1918"/>
              <a:ext cx="297" cy="474"/>
            </a:xfrm>
            <a:custGeom>
              <a:avLst/>
              <a:gdLst>
                <a:gd name="T0" fmla="*/ 1 w 126"/>
                <a:gd name="T1" fmla="*/ 1 h 201"/>
                <a:gd name="T2" fmla="*/ 122 w 126"/>
                <a:gd name="T3" fmla="*/ 1 h 201"/>
                <a:gd name="T4" fmla="*/ 122 w 126"/>
                <a:gd name="T5" fmla="*/ 29 h 201"/>
                <a:gd name="T6" fmla="*/ 42 w 126"/>
                <a:gd name="T7" fmla="*/ 30 h 201"/>
                <a:gd name="T8" fmla="*/ 41 w 126"/>
                <a:gd name="T9" fmla="*/ 83 h 201"/>
                <a:gd name="T10" fmla="*/ 115 w 126"/>
                <a:gd name="T11" fmla="*/ 83 h 201"/>
                <a:gd name="T12" fmla="*/ 115 w 126"/>
                <a:gd name="T13" fmla="*/ 112 h 201"/>
                <a:gd name="T14" fmla="*/ 42 w 126"/>
                <a:gd name="T15" fmla="*/ 112 h 201"/>
                <a:gd name="T16" fmla="*/ 41 w 126"/>
                <a:gd name="T17" fmla="*/ 173 h 201"/>
                <a:gd name="T18" fmla="*/ 125 w 126"/>
                <a:gd name="T19" fmla="*/ 173 h 201"/>
                <a:gd name="T20" fmla="*/ 125 w 126"/>
                <a:gd name="T21" fmla="*/ 201 h 201"/>
                <a:gd name="T22" fmla="*/ 1 w 126"/>
                <a:gd name="T23" fmla="*/ 201 h 201"/>
                <a:gd name="T24" fmla="*/ 1 w 126"/>
                <a:gd name="T25" fmla="*/ 2 h 201"/>
                <a:gd name="T26" fmla="*/ 1 w 126"/>
                <a:gd name="T27" fmla="*/ 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201">
                  <a:moveTo>
                    <a:pt x="1" y="1"/>
                  </a:moveTo>
                  <a:cubicBezTo>
                    <a:pt x="41" y="1"/>
                    <a:pt x="82" y="0"/>
                    <a:pt x="122" y="1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96" y="30"/>
                    <a:pt x="69" y="29"/>
                    <a:pt x="42" y="30"/>
                  </a:cubicBezTo>
                  <a:cubicBezTo>
                    <a:pt x="41" y="46"/>
                    <a:pt x="43" y="66"/>
                    <a:pt x="41" y="83"/>
                  </a:cubicBezTo>
                  <a:cubicBezTo>
                    <a:pt x="65" y="84"/>
                    <a:pt x="90" y="83"/>
                    <a:pt x="115" y="83"/>
                  </a:cubicBezTo>
                  <a:cubicBezTo>
                    <a:pt x="115" y="112"/>
                    <a:pt x="115" y="112"/>
                    <a:pt x="115" y="112"/>
                  </a:cubicBezTo>
                  <a:cubicBezTo>
                    <a:pt x="42" y="112"/>
                    <a:pt x="42" y="112"/>
                    <a:pt x="42" y="112"/>
                  </a:cubicBezTo>
                  <a:cubicBezTo>
                    <a:pt x="41" y="131"/>
                    <a:pt x="43" y="154"/>
                    <a:pt x="41" y="173"/>
                  </a:cubicBezTo>
                  <a:cubicBezTo>
                    <a:pt x="125" y="173"/>
                    <a:pt x="125" y="173"/>
                    <a:pt x="125" y="173"/>
                  </a:cubicBezTo>
                  <a:cubicBezTo>
                    <a:pt x="126" y="181"/>
                    <a:pt x="125" y="192"/>
                    <a:pt x="125" y="201"/>
                  </a:cubicBezTo>
                  <a:cubicBezTo>
                    <a:pt x="1" y="201"/>
                    <a:pt x="1" y="201"/>
                    <a:pt x="1" y="20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1" y="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4" name="Freeform 26"/>
            <p:cNvSpPr>
              <a:spLocks noEditPoints="1"/>
            </p:cNvSpPr>
            <p:nvPr/>
          </p:nvSpPr>
          <p:spPr bwMode="auto">
            <a:xfrm>
              <a:off x="3606" y="2322"/>
              <a:ext cx="83" cy="82"/>
            </a:xfrm>
            <a:custGeom>
              <a:avLst/>
              <a:gdLst>
                <a:gd name="T0" fmla="*/ 14 w 35"/>
                <a:gd name="T1" fmla="*/ 2 h 35"/>
                <a:gd name="T2" fmla="*/ 32 w 35"/>
                <a:gd name="T3" fmla="*/ 16 h 35"/>
                <a:gd name="T4" fmla="*/ 4 w 35"/>
                <a:gd name="T5" fmla="*/ 22 h 35"/>
                <a:gd name="T6" fmla="*/ 14 w 35"/>
                <a:gd name="T7" fmla="*/ 2 h 35"/>
                <a:gd name="T8" fmla="*/ 6 w 35"/>
                <a:gd name="T9" fmla="*/ 20 h 35"/>
                <a:gd name="T10" fmla="*/ 28 w 35"/>
                <a:gd name="T11" fmla="*/ 10 h 35"/>
                <a:gd name="T12" fmla="*/ 15 w 35"/>
                <a:gd name="T13" fmla="*/ 4 h 35"/>
                <a:gd name="T14" fmla="*/ 6 w 35"/>
                <a:gd name="T15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35">
                  <a:moveTo>
                    <a:pt x="14" y="2"/>
                  </a:moveTo>
                  <a:cubicBezTo>
                    <a:pt x="24" y="0"/>
                    <a:pt x="32" y="7"/>
                    <a:pt x="32" y="16"/>
                  </a:cubicBezTo>
                  <a:cubicBezTo>
                    <a:pt x="31" y="31"/>
                    <a:pt x="10" y="35"/>
                    <a:pt x="4" y="22"/>
                  </a:cubicBezTo>
                  <a:cubicBezTo>
                    <a:pt x="0" y="13"/>
                    <a:pt x="4" y="4"/>
                    <a:pt x="14" y="2"/>
                  </a:cubicBezTo>
                  <a:moveTo>
                    <a:pt x="6" y="20"/>
                  </a:moveTo>
                  <a:cubicBezTo>
                    <a:pt x="11" y="34"/>
                    <a:pt x="35" y="26"/>
                    <a:pt x="28" y="10"/>
                  </a:cubicBezTo>
                  <a:cubicBezTo>
                    <a:pt x="26" y="6"/>
                    <a:pt x="21" y="3"/>
                    <a:pt x="15" y="4"/>
                  </a:cubicBezTo>
                  <a:cubicBezTo>
                    <a:pt x="8" y="6"/>
                    <a:pt x="4" y="13"/>
                    <a:pt x="6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5" name="Freeform 27"/>
            <p:cNvSpPr>
              <a:spLocks noEditPoints="1"/>
            </p:cNvSpPr>
            <p:nvPr/>
          </p:nvSpPr>
          <p:spPr bwMode="auto">
            <a:xfrm>
              <a:off x="3632" y="2338"/>
              <a:ext cx="33" cy="45"/>
            </a:xfrm>
            <a:custGeom>
              <a:avLst/>
              <a:gdLst>
                <a:gd name="T0" fmla="*/ 1 w 14"/>
                <a:gd name="T1" fmla="*/ 0 h 19"/>
                <a:gd name="T2" fmla="*/ 12 w 14"/>
                <a:gd name="T3" fmla="*/ 2 h 19"/>
                <a:gd name="T4" fmla="*/ 9 w 14"/>
                <a:gd name="T5" fmla="*/ 10 h 19"/>
                <a:gd name="T6" fmla="*/ 13 w 14"/>
                <a:gd name="T7" fmla="*/ 16 h 19"/>
                <a:gd name="T8" fmla="*/ 4 w 14"/>
                <a:gd name="T9" fmla="*/ 10 h 19"/>
                <a:gd name="T10" fmla="*/ 3 w 14"/>
                <a:gd name="T11" fmla="*/ 17 h 19"/>
                <a:gd name="T12" fmla="*/ 0 w 14"/>
                <a:gd name="T13" fmla="*/ 17 h 19"/>
                <a:gd name="T14" fmla="*/ 1 w 14"/>
                <a:gd name="T15" fmla="*/ 0 h 19"/>
                <a:gd name="T16" fmla="*/ 3 w 14"/>
                <a:gd name="T17" fmla="*/ 8 h 19"/>
                <a:gd name="T18" fmla="*/ 10 w 14"/>
                <a:gd name="T19" fmla="*/ 4 h 19"/>
                <a:gd name="T20" fmla="*/ 3 w 14"/>
                <a:gd name="T21" fmla="*/ 2 h 19"/>
                <a:gd name="T22" fmla="*/ 3 w 14"/>
                <a:gd name="T23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9">
                  <a:moveTo>
                    <a:pt x="1" y="0"/>
                  </a:move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3" y="10"/>
                    <a:pt x="9" y="10"/>
                  </a:cubicBezTo>
                  <a:cubicBezTo>
                    <a:pt x="10" y="12"/>
                    <a:pt x="12" y="14"/>
                    <a:pt x="13" y="16"/>
                  </a:cubicBezTo>
                  <a:cubicBezTo>
                    <a:pt x="7" y="19"/>
                    <a:pt x="9" y="9"/>
                    <a:pt x="4" y="10"/>
                  </a:cubicBezTo>
                  <a:cubicBezTo>
                    <a:pt x="3" y="11"/>
                    <a:pt x="4" y="15"/>
                    <a:pt x="3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2"/>
                    <a:pt x="0" y="4"/>
                    <a:pt x="1" y="0"/>
                  </a:cubicBezTo>
                  <a:moveTo>
                    <a:pt x="3" y="8"/>
                  </a:moveTo>
                  <a:cubicBezTo>
                    <a:pt x="7" y="8"/>
                    <a:pt x="11" y="8"/>
                    <a:pt x="10" y="4"/>
                  </a:cubicBezTo>
                  <a:cubicBezTo>
                    <a:pt x="9" y="2"/>
                    <a:pt x="6" y="2"/>
                    <a:pt x="3" y="2"/>
                  </a:cubicBezTo>
                  <a:lnTo>
                    <a:pt x="3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6" name="Freeform 28"/>
            <p:cNvSpPr>
              <a:spLocks/>
            </p:cNvSpPr>
            <p:nvPr/>
          </p:nvSpPr>
          <p:spPr bwMode="auto">
            <a:xfrm>
              <a:off x="2099" y="847"/>
              <a:ext cx="303" cy="428"/>
            </a:xfrm>
            <a:custGeom>
              <a:avLst/>
              <a:gdLst>
                <a:gd name="T0" fmla="*/ 0 w 303"/>
                <a:gd name="T1" fmla="*/ 428 h 428"/>
                <a:gd name="T2" fmla="*/ 0 w 303"/>
                <a:gd name="T3" fmla="*/ 0 h 428"/>
                <a:gd name="T4" fmla="*/ 88 w 303"/>
                <a:gd name="T5" fmla="*/ 0 h 428"/>
                <a:gd name="T6" fmla="*/ 88 w 303"/>
                <a:gd name="T7" fmla="*/ 355 h 428"/>
                <a:gd name="T8" fmla="*/ 303 w 303"/>
                <a:gd name="T9" fmla="*/ 355 h 428"/>
                <a:gd name="T10" fmla="*/ 303 w 303"/>
                <a:gd name="T11" fmla="*/ 428 h 428"/>
                <a:gd name="T12" fmla="*/ 0 w 303"/>
                <a:gd name="T13" fmla="*/ 42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28">
                  <a:moveTo>
                    <a:pt x="0" y="428"/>
                  </a:moveTo>
                  <a:lnTo>
                    <a:pt x="0" y="0"/>
                  </a:lnTo>
                  <a:lnTo>
                    <a:pt x="88" y="0"/>
                  </a:lnTo>
                  <a:lnTo>
                    <a:pt x="88" y="355"/>
                  </a:lnTo>
                  <a:lnTo>
                    <a:pt x="303" y="355"/>
                  </a:lnTo>
                  <a:lnTo>
                    <a:pt x="303" y="428"/>
                  </a:lnTo>
                  <a:lnTo>
                    <a:pt x="0" y="4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7" name="Freeform 29"/>
            <p:cNvSpPr>
              <a:spLocks/>
            </p:cNvSpPr>
            <p:nvPr/>
          </p:nvSpPr>
          <p:spPr bwMode="auto">
            <a:xfrm>
              <a:off x="2444" y="843"/>
              <a:ext cx="399" cy="432"/>
            </a:xfrm>
            <a:custGeom>
              <a:avLst/>
              <a:gdLst>
                <a:gd name="T0" fmla="*/ 0 w 399"/>
                <a:gd name="T1" fmla="*/ 432 h 432"/>
                <a:gd name="T2" fmla="*/ 147 w 399"/>
                <a:gd name="T3" fmla="*/ 205 h 432"/>
                <a:gd name="T4" fmla="*/ 14 w 399"/>
                <a:gd name="T5" fmla="*/ 0 h 432"/>
                <a:gd name="T6" fmla="*/ 116 w 399"/>
                <a:gd name="T7" fmla="*/ 0 h 432"/>
                <a:gd name="T8" fmla="*/ 201 w 399"/>
                <a:gd name="T9" fmla="*/ 139 h 432"/>
                <a:gd name="T10" fmla="*/ 286 w 399"/>
                <a:gd name="T11" fmla="*/ 0 h 432"/>
                <a:gd name="T12" fmla="*/ 388 w 399"/>
                <a:gd name="T13" fmla="*/ 0 h 432"/>
                <a:gd name="T14" fmla="*/ 253 w 399"/>
                <a:gd name="T15" fmla="*/ 210 h 432"/>
                <a:gd name="T16" fmla="*/ 399 w 399"/>
                <a:gd name="T17" fmla="*/ 432 h 432"/>
                <a:gd name="T18" fmla="*/ 295 w 399"/>
                <a:gd name="T19" fmla="*/ 432 h 432"/>
                <a:gd name="T20" fmla="*/ 201 w 399"/>
                <a:gd name="T21" fmla="*/ 283 h 432"/>
                <a:gd name="T22" fmla="*/ 104 w 399"/>
                <a:gd name="T23" fmla="*/ 432 h 432"/>
                <a:gd name="T24" fmla="*/ 0 w 399"/>
                <a:gd name="T25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32">
                  <a:moveTo>
                    <a:pt x="0" y="432"/>
                  </a:moveTo>
                  <a:lnTo>
                    <a:pt x="147" y="205"/>
                  </a:lnTo>
                  <a:lnTo>
                    <a:pt x="14" y="0"/>
                  </a:lnTo>
                  <a:lnTo>
                    <a:pt x="116" y="0"/>
                  </a:lnTo>
                  <a:lnTo>
                    <a:pt x="201" y="139"/>
                  </a:lnTo>
                  <a:lnTo>
                    <a:pt x="286" y="0"/>
                  </a:lnTo>
                  <a:lnTo>
                    <a:pt x="388" y="0"/>
                  </a:lnTo>
                  <a:lnTo>
                    <a:pt x="253" y="210"/>
                  </a:lnTo>
                  <a:lnTo>
                    <a:pt x="399" y="432"/>
                  </a:lnTo>
                  <a:lnTo>
                    <a:pt x="295" y="432"/>
                  </a:lnTo>
                  <a:lnTo>
                    <a:pt x="201" y="283"/>
                  </a:lnTo>
                  <a:lnTo>
                    <a:pt x="104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8" name="Freeform 30"/>
            <p:cNvSpPr>
              <a:spLocks/>
            </p:cNvSpPr>
            <p:nvPr/>
          </p:nvSpPr>
          <p:spPr bwMode="auto">
            <a:xfrm>
              <a:off x="2914" y="843"/>
              <a:ext cx="295" cy="432"/>
            </a:xfrm>
            <a:custGeom>
              <a:avLst/>
              <a:gdLst>
                <a:gd name="T0" fmla="*/ 0 w 295"/>
                <a:gd name="T1" fmla="*/ 432 h 432"/>
                <a:gd name="T2" fmla="*/ 0 w 295"/>
                <a:gd name="T3" fmla="*/ 0 h 432"/>
                <a:gd name="T4" fmla="*/ 295 w 295"/>
                <a:gd name="T5" fmla="*/ 0 h 432"/>
                <a:gd name="T6" fmla="*/ 295 w 295"/>
                <a:gd name="T7" fmla="*/ 73 h 432"/>
                <a:gd name="T8" fmla="*/ 88 w 295"/>
                <a:gd name="T9" fmla="*/ 73 h 432"/>
                <a:gd name="T10" fmla="*/ 88 w 295"/>
                <a:gd name="T11" fmla="*/ 174 h 432"/>
                <a:gd name="T12" fmla="*/ 267 w 295"/>
                <a:gd name="T13" fmla="*/ 174 h 432"/>
                <a:gd name="T14" fmla="*/ 267 w 295"/>
                <a:gd name="T15" fmla="*/ 248 h 432"/>
                <a:gd name="T16" fmla="*/ 88 w 295"/>
                <a:gd name="T17" fmla="*/ 248 h 432"/>
                <a:gd name="T18" fmla="*/ 88 w 295"/>
                <a:gd name="T19" fmla="*/ 432 h 432"/>
                <a:gd name="T20" fmla="*/ 0 w 295"/>
                <a:gd name="T21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432">
                  <a:moveTo>
                    <a:pt x="0" y="432"/>
                  </a:moveTo>
                  <a:lnTo>
                    <a:pt x="0" y="0"/>
                  </a:lnTo>
                  <a:lnTo>
                    <a:pt x="295" y="0"/>
                  </a:lnTo>
                  <a:lnTo>
                    <a:pt x="295" y="73"/>
                  </a:lnTo>
                  <a:lnTo>
                    <a:pt x="88" y="73"/>
                  </a:lnTo>
                  <a:lnTo>
                    <a:pt x="88" y="174"/>
                  </a:lnTo>
                  <a:lnTo>
                    <a:pt x="267" y="174"/>
                  </a:lnTo>
                  <a:lnTo>
                    <a:pt x="267" y="248"/>
                  </a:lnTo>
                  <a:lnTo>
                    <a:pt x="88" y="248"/>
                  </a:lnTo>
                  <a:lnTo>
                    <a:pt x="88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9" name="Freeform 31"/>
            <p:cNvSpPr>
              <a:spLocks/>
            </p:cNvSpPr>
            <p:nvPr/>
          </p:nvSpPr>
          <p:spPr bwMode="auto">
            <a:xfrm>
              <a:off x="3273" y="843"/>
              <a:ext cx="343" cy="432"/>
            </a:xfrm>
            <a:custGeom>
              <a:avLst/>
              <a:gdLst>
                <a:gd name="T0" fmla="*/ 128 w 343"/>
                <a:gd name="T1" fmla="*/ 432 h 432"/>
                <a:gd name="T2" fmla="*/ 128 w 343"/>
                <a:gd name="T3" fmla="*/ 73 h 432"/>
                <a:gd name="T4" fmla="*/ 0 w 343"/>
                <a:gd name="T5" fmla="*/ 73 h 432"/>
                <a:gd name="T6" fmla="*/ 0 w 343"/>
                <a:gd name="T7" fmla="*/ 0 h 432"/>
                <a:gd name="T8" fmla="*/ 343 w 343"/>
                <a:gd name="T9" fmla="*/ 0 h 432"/>
                <a:gd name="T10" fmla="*/ 343 w 343"/>
                <a:gd name="T11" fmla="*/ 73 h 432"/>
                <a:gd name="T12" fmla="*/ 215 w 343"/>
                <a:gd name="T13" fmla="*/ 73 h 432"/>
                <a:gd name="T14" fmla="*/ 215 w 343"/>
                <a:gd name="T15" fmla="*/ 432 h 432"/>
                <a:gd name="T16" fmla="*/ 128 w 343"/>
                <a:gd name="T17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432">
                  <a:moveTo>
                    <a:pt x="128" y="432"/>
                  </a:moveTo>
                  <a:lnTo>
                    <a:pt x="128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343" y="0"/>
                  </a:lnTo>
                  <a:lnTo>
                    <a:pt x="343" y="73"/>
                  </a:lnTo>
                  <a:lnTo>
                    <a:pt x="215" y="73"/>
                  </a:lnTo>
                  <a:lnTo>
                    <a:pt x="215" y="432"/>
                  </a:lnTo>
                  <a:lnTo>
                    <a:pt x="128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57" name="Group 5"/>
          <p:cNvGrpSpPr>
            <a:grpSpLocks noChangeAspect="1"/>
          </p:cNvGrpSpPr>
          <p:nvPr/>
        </p:nvGrpSpPr>
        <p:grpSpPr bwMode="auto">
          <a:xfrm>
            <a:off x="561743" y="5768522"/>
            <a:ext cx="959338" cy="678757"/>
            <a:chOff x="1640" y="963"/>
            <a:chExt cx="2480" cy="1316"/>
          </a:xfrm>
          <a:solidFill>
            <a:schemeClr val="bg1"/>
          </a:solidFill>
        </p:grpSpPr>
        <p:sp>
          <p:nvSpPr>
            <p:cNvPr id="58" name="Freeform 6"/>
            <p:cNvSpPr>
              <a:spLocks/>
            </p:cNvSpPr>
            <p:nvPr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9" name="Freeform 7"/>
            <p:cNvSpPr>
              <a:spLocks/>
            </p:cNvSpPr>
            <p:nvPr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" name="Freeform 8"/>
            <p:cNvSpPr>
              <a:spLocks noEditPoints="1"/>
            </p:cNvSpPr>
            <p:nvPr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1" name="Freeform 9"/>
            <p:cNvSpPr>
              <a:spLocks/>
            </p:cNvSpPr>
            <p:nvPr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" name="Freeform 10"/>
            <p:cNvSpPr>
              <a:spLocks/>
            </p:cNvSpPr>
            <p:nvPr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" name="Freeform 11"/>
            <p:cNvSpPr>
              <a:spLocks/>
            </p:cNvSpPr>
            <p:nvPr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7" name="Freeform 12"/>
            <p:cNvSpPr>
              <a:spLocks/>
            </p:cNvSpPr>
            <p:nvPr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8" name="Freeform 13"/>
            <p:cNvSpPr>
              <a:spLocks/>
            </p:cNvSpPr>
            <p:nvPr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9" name="Freeform 14"/>
            <p:cNvSpPr>
              <a:spLocks/>
            </p:cNvSpPr>
            <p:nvPr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0" name="Freeform 15"/>
            <p:cNvSpPr>
              <a:spLocks/>
            </p:cNvSpPr>
            <p:nvPr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1" name="Freeform 16"/>
            <p:cNvSpPr>
              <a:spLocks/>
            </p:cNvSpPr>
            <p:nvPr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35321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size 1 contai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+mn-lt"/>
                <a:ea typeface="Avenir Next" charset="0"/>
                <a:cs typeface="Avenir Next" charset="0"/>
              </a:defRPr>
            </a:lvl1pPr>
          </a:lstStyle>
          <a:p>
            <a:r>
              <a:rPr lang="pl-PL" dirty="0"/>
              <a:t>Edit Title</a:t>
            </a:r>
            <a:endParaRPr lang="en-US" dirty="0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1196976"/>
            <a:ext cx="8593931" cy="5008563"/>
          </a:xfrm>
        </p:spPr>
        <p:txBody>
          <a:bodyPr/>
          <a:lstStyle>
            <a:lvl1pPr marL="270000">
              <a:defRPr>
                <a:latin typeface="+mj-lt"/>
                <a:ea typeface="Avenir Next" charset="0"/>
                <a:cs typeface="Avenir Next" charset="0"/>
              </a:defRPr>
            </a:lvl1pPr>
            <a:lvl2pPr>
              <a:defRPr>
                <a:latin typeface="+mj-lt"/>
                <a:ea typeface="Avenir Next" charset="0"/>
                <a:cs typeface="Avenir Next" charset="0"/>
              </a:defRPr>
            </a:lvl2pPr>
            <a:lvl3pPr>
              <a:defRPr>
                <a:latin typeface="+mj-lt"/>
                <a:ea typeface="Avenir Next" charset="0"/>
                <a:cs typeface="Avenir Next" charset="0"/>
              </a:defRPr>
            </a:lvl3pPr>
            <a:lvl4pPr>
              <a:defRPr>
                <a:latin typeface="+mj-lt"/>
                <a:ea typeface="Avenir Next" charset="0"/>
                <a:cs typeface="Avenir Next" charset="0"/>
              </a:defRPr>
            </a:lvl4pPr>
            <a:lvl5pPr>
              <a:defRPr>
                <a:latin typeface="+mj-lt"/>
                <a:ea typeface="Avenir Next" charset="0"/>
                <a:cs typeface="Avenir Next" charset="0"/>
              </a:defRPr>
            </a:lvl5pPr>
          </a:lstStyle>
          <a:p>
            <a:pPr lvl="0"/>
            <a:r>
              <a:rPr lang="pl-PL" dirty="0"/>
              <a:t>Click to edit content</a:t>
            </a:r>
          </a:p>
          <a:p>
            <a:pPr lvl="1"/>
            <a:r>
              <a:rPr lang="pl-PL" dirty="0"/>
              <a:t>Click to edit content</a:t>
            </a:r>
          </a:p>
          <a:p>
            <a:pPr lvl="2"/>
            <a:r>
              <a:rPr lang="pl-PL" dirty="0"/>
              <a:t>Click to edit content</a:t>
            </a:r>
          </a:p>
          <a:p>
            <a:pPr lvl="3"/>
            <a:r>
              <a:rPr lang="pl-PL" dirty="0"/>
              <a:t>Click to edit content</a:t>
            </a:r>
          </a:p>
          <a:p>
            <a:pPr lvl="4"/>
            <a:r>
              <a:rPr lang="pl-PL" dirty="0"/>
              <a:t>Click to edit 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469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size 1 container SU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BD392F"/>
                </a:solidFill>
                <a:latin typeface="+mn-lt"/>
                <a:ea typeface="Avenir Next" charset="0"/>
                <a:cs typeface="Avenir Next" charset="0"/>
              </a:defRPr>
            </a:lvl1pPr>
          </a:lstStyle>
          <a:p>
            <a:r>
              <a:rPr lang="pl-PL" dirty="0"/>
              <a:t>Edit </a:t>
            </a:r>
            <a:r>
              <a:rPr lang="pl-PL" dirty="0" err="1"/>
              <a:t>Title</a:t>
            </a:r>
            <a:r>
              <a:rPr lang="pl-PL" dirty="0"/>
              <a:t>: SUBTITLE</a:t>
            </a:r>
            <a:endParaRPr lang="en-US" dirty="0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1196976"/>
            <a:ext cx="8593931" cy="5008563"/>
          </a:xfrm>
        </p:spPr>
        <p:txBody>
          <a:bodyPr/>
          <a:lstStyle>
            <a:lvl1pPr marL="270000">
              <a:defRPr>
                <a:latin typeface="+mj-lt"/>
                <a:ea typeface="Avenir Next" charset="0"/>
                <a:cs typeface="Avenir Next" charset="0"/>
              </a:defRPr>
            </a:lvl1pPr>
            <a:lvl2pPr>
              <a:defRPr>
                <a:latin typeface="+mj-lt"/>
                <a:ea typeface="Avenir Next" charset="0"/>
                <a:cs typeface="Avenir Next" charset="0"/>
              </a:defRPr>
            </a:lvl2pPr>
            <a:lvl3pPr>
              <a:defRPr>
                <a:latin typeface="+mj-lt"/>
                <a:ea typeface="Avenir Next" charset="0"/>
                <a:cs typeface="Avenir Next" charset="0"/>
              </a:defRPr>
            </a:lvl3pPr>
            <a:lvl4pPr>
              <a:defRPr>
                <a:latin typeface="+mj-lt"/>
                <a:ea typeface="Avenir Next" charset="0"/>
                <a:cs typeface="Avenir Next" charset="0"/>
              </a:defRPr>
            </a:lvl4pPr>
            <a:lvl5pPr>
              <a:defRPr>
                <a:latin typeface="+mj-lt"/>
                <a:ea typeface="Avenir Next" charset="0"/>
                <a:cs typeface="Avenir Next" charset="0"/>
              </a:defRPr>
            </a:lvl5pPr>
          </a:lstStyle>
          <a:p>
            <a:pPr lvl="0"/>
            <a:r>
              <a:rPr lang="pl-PL" dirty="0"/>
              <a:t>Click to edit content</a:t>
            </a:r>
          </a:p>
          <a:p>
            <a:pPr lvl="1"/>
            <a:r>
              <a:rPr lang="pl-PL" dirty="0"/>
              <a:t>Click to edit content</a:t>
            </a:r>
          </a:p>
          <a:p>
            <a:pPr lvl="2"/>
            <a:r>
              <a:rPr lang="pl-PL" dirty="0"/>
              <a:t>Click to edit content</a:t>
            </a:r>
          </a:p>
          <a:p>
            <a:pPr lvl="3"/>
            <a:r>
              <a:rPr lang="pl-PL" dirty="0"/>
              <a:t>Click to edit content</a:t>
            </a:r>
          </a:p>
          <a:p>
            <a:pPr lvl="4"/>
            <a:r>
              <a:rPr lang="pl-PL" dirty="0"/>
              <a:t>Click to edit 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4265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size 1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+mn-lt"/>
                <a:ea typeface="Avenir Next" charset="0"/>
                <a:cs typeface="Avenir Next" charset="0"/>
              </a:defRPr>
            </a:lvl1pPr>
          </a:lstStyle>
          <a:p>
            <a:r>
              <a:rPr lang="pl-PL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480" y="1196976"/>
            <a:ext cx="8593931" cy="5008563"/>
          </a:xfrm>
        </p:spPr>
        <p:txBody>
          <a:bodyPr/>
          <a:lstStyle>
            <a:lvl1pPr marL="0" indent="0">
              <a:buNone/>
              <a:defRPr>
                <a:latin typeface="+mj-lt"/>
                <a:ea typeface="Avenir Next" charset="0"/>
                <a:cs typeface="Avenir Next" charset="0"/>
              </a:defRPr>
            </a:lvl1pPr>
          </a:lstStyle>
          <a:p>
            <a:pPr lvl="0"/>
            <a:r>
              <a:rPr lang="pl-PL"/>
              <a:t>Up to seven lines of text.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4228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+mn-lt"/>
                <a:ea typeface="Avenir Next" charset="0"/>
                <a:cs typeface="Avenir Next" charset="0"/>
              </a:defRPr>
            </a:lvl1pPr>
          </a:lstStyle>
          <a:p>
            <a:r>
              <a:rPr lang="pl-PL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1196975"/>
            <a:ext cx="4184754" cy="5008563"/>
          </a:xfrm>
        </p:spPr>
        <p:txBody>
          <a:bodyPr/>
          <a:lstStyle>
            <a:lvl1pPr marL="270000">
              <a:defRPr>
                <a:latin typeface="+mj-lt"/>
                <a:ea typeface="Avenir Next" charset="0"/>
                <a:cs typeface="Avenir Next" charset="0"/>
              </a:defRPr>
            </a:lvl1pPr>
            <a:lvl2pPr>
              <a:defRPr>
                <a:latin typeface="+mj-lt"/>
                <a:ea typeface="Avenir Next" charset="0"/>
                <a:cs typeface="Avenir Next" charset="0"/>
              </a:defRPr>
            </a:lvl2pPr>
            <a:lvl3pPr>
              <a:defRPr>
                <a:latin typeface="+mj-lt"/>
                <a:ea typeface="Avenir Next" charset="0"/>
                <a:cs typeface="Avenir Next" charset="0"/>
              </a:defRPr>
            </a:lvl3pPr>
            <a:lvl4pPr>
              <a:defRPr>
                <a:latin typeface="+mj-lt"/>
                <a:ea typeface="Avenir Next" charset="0"/>
                <a:cs typeface="Avenir Next" charset="0"/>
              </a:defRPr>
            </a:lvl4pPr>
            <a:lvl5pPr>
              <a:defRPr>
                <a:latin typeface="+mj-lt"/>
                <a:ea typeface="Avenir Next" charset="0"/>
                <a:cs typeface="Avenir Next" charset="0"/>
              </a:defRPr>
            </a:lvl5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2" hasCustomPrompt="1"/>
          </p:nvPr>
        </p:nvSpPr>
        <p:spPr>
          <a:xfrm>
            <a:off x="4695656" y="1196975"/>
            <a:ext cx="4184754" cy="5008563"/>
          </a:xfrm>
        </p:spPr>
        <p:txBody>
          <a:bodyPr/>
          <a:lstStyle>
            <a:lvl1pPr marL="270000">
              <a:defRPr>
                <a:latin typeface="+mj-lt"/>
                <a:ea typeface="Avenir Next" charset="0"/>
                <a:cs typeface="Avenir Next" charset="0"/>
              </a:defRPr>
            </a:lvl1pPr>
            <a:lvl2pPr>
              <a:defRPr>
                <a:latin typeface="+mj-lt"/>
                <a:ea typeface="Avenir Next" charset="0"/>
                <a:cs typeface="Avenir Next" charset="0"/>
              </a:defRPr>
            </a:lvl2pPr>
            <a:lvl3pPr>
              <a:defRPr>
                <a:latin typeface="+mj-lt"/>
                <a:ea typeface="Avenir Next" charset="0"/>
                <a:cs typeface="Avenir Next" charset="0"/>
              </a:defRPr>
            </a:lvl3pPr>
            <a:lvl4pPr>
              <a:defRPr>
                <a:latin typeface="+mj-lt"/>
                <a:ea typeface="Avenir Next" charset="0"/>
                <a:cs typeface="Avenir Next" charset="0"/>
              </a:defRPr>
            </a:lvl4pPr>
            <a:lvl5pPr>
              <a:defRPr>
                <a:latin typeface="+mj-lt"/>
                <a:ea typeface="Avenir Next" charset="0"/>
                <a:cs typeface="Avenir Next" charset="0"/>
              </a:defRPr>
            </a:lvl5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27244450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3" hasCustomPrompt="1"/>
          </p:nvPr>
        </p:nvSpPr>
        <p:spPr>
          <a:xfrm>
            <a:off x="286917" y="1196976"/>
            <a:ext cx="4185047" cy="50085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pl-PL" dirty="0" err="1"/>
              <a:t>Up</a:t>
            </a:r>
            <a:r>
              <a:rPr lang="pl-PL" dirty="0"/>
              <a:t> to </a:t>
            </a:r>
            <a:r>
              <a:rPr lang="pl-PL" dirty="0" err="1"/>
              <a:t>seven</a:t>
            </a:r>
            <a:r>
              <a:rPr lang="pl-PL" dirty="0"/>
              <a:t> lines of </a:t>
            </a:r>
            <a:r>
              <a:rPr lang="pl-PL" dirty="0" err="1"/>
              <a:t>text</a:t>
            </a:r>
            <a:r>
              <a:rPr lang="pl-PL" dirty="0"/>
              <a:t>.</a:t>
            </a:r>
            <a:endParaRPr lang="en-US" dirty="0"/>
          </a:p>
        </p:txBody>
      </p:sp>
      <p:sp>
        <p:nvSpPr>
          <p:cNvPr id="8" name="Symbol zastępczy tekstu 3"/>
          <p:cNvSpPr>
            <a:spLocks noGrp="1"/>
          </p:cNvSpPr>
          <p:nvPr>
            <p:ph type="body" sz="quarter" idx="14" hasCustomPrompt="1"/>
          </p:nvPr>
        </p:nvSpPr>
        <p:spPr>
          <a:xfrm>
            <a:off x="4695364" y="1196976"/>
            <a:ext cx="4185047" cy="50085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pl-PL"/>
              <a:t>Up to seven lines of text.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3215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Full size 1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+mn-lt"/>
                <a:ea typeface="Avenir Next" charset="0"/>
                <a:cs typeface="Avenir Next" charset="0"/>
              </a:defRPr>
            </a:lvl1pPr>
          </a:lstStyle>
          <a:p>
            <a:r>
              <a:rPr lang="pl-PL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480" y="1196976"/>
            <a:ext cx="8593931" cy="5008563"/>
          </a:xfrm>
        </p:spPr>
        <p:txBody>
          <a:bodyPr/>
          <a:lstStyle>
            <a:lvl1pPr marL="0" indent="0">
              <a:buNone/>
              <a:defRPr>
                <a:latin typeface="+mj-lt"/>
                <a:ea typeface="Avenir Next" charset="0"/>
                <a:cs typeface="Avenir Next" charset="0"/>
              </a:defRPr>
            </a:lvl1pPr>
          </a:lstStyle>
          <a:p>
            <a:pPr lvl="0"/>
            <a:r>
              <a:rPr lang="pl-PL"/>
              <a:t>Up to seven lines of text.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7697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" y="0"/>
            <a:ext cx="9144000" cy="6858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3200" dirty="0">
                <a:solidFill>
                  <a:schemeClr val="accent1"/>
                </a:solidFill>
              </a:rPr>
              <a:t>THANK</a:t>
            </a:r>
            <a:r>
              <a:rPr lang="en-US" sz="3200" baseline="0" dirty="0">
                <a:solidFill>
                  <a:schemeClr val="accent1"/>
                </a:solidFill>
              </a:rPr>
              <a:t> YOU!</a:t>
            </a:r>
            <a:endParaRPr lang="en-US" sz="3200" dirty="0">
              <a:solidFill>
                <a:schemeClr val="accent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744508" y="16701"/>
            <a:ext cx="386967" cy="5427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846426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744508" y="16701"/>
            <a:ext cx="386967" cy="5427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289489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286942" y="1196976"/>
            <a:ext cx="2762088" cy="500856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3202619" y="1196976"/>
            <a:ext cx="2762088" cy="500856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6" hasCustomPrompt="1"/>
          </p:nvPr>
        </p:nvSpPr>
        <p:spPr>
          <a:xfrm>
            <a:off x="6118322" y="1196976"/>
            <a:ext cx="2762088" cy="500856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357376981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1196975"/>
            <a:ext cx="4184754" cy="243591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10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3744097"/>
            <a:ext cx="4184754" cy="2461440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11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4695656" y="1196975"/>
            <a:ext cx="4184754" cy="243591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12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4695656" y="3744097"/>
            <a:ext cx="4184754" cy="2461440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1056582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Section Break / 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ytuł 1"/>
          <p:cNvSpPr>
            <a:spLocks noGrp="1"/>
          </p:cNvSpPr>
          <p:nvPr>
            <p:ph type="title" hasCustomPrompt="1"/>
          </p:nvPr>
        </p:nvSpPr>
        <p:spPr>
          <a:xfrm>
            <a:off x="3933825" y="1995501"/>
            <a:ext cx="4953436" cy="1151548"/>
          </a:xfrm>
        </p:spPr>
        <p:txBody>
          <a:bodyPr anchor="ctr"/>
          <a:lstStyle>
            <a:lvl1pPr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800" b="0">
                <a:solidFill>
                  <a:schemeClr val="accent4"/>
                </a:solidFill>
              </a:defRPr>
            </a:lvl1pPr>
          </a:lstStyle>
          <a:p>
            <a:r>
              <a:rPr lang="pl-PL" dirty="0"/>
              <a:t>EDIT TITLE</a:t>
            </a:r>
            <a:endParaRPr lang="en-US" dirty="0"/>
          </a:p>
        </p:txBody>
      </p:sp>
      <p:grpSp>
        <p:nvGrpSpPr>
          <p:cNvPr id="64" name="Group 35"/>
          <p:cNvGrpSpPr>
            <a:grpSpLocks noChangeAspect="1"/>
          </p:cNvGrpSpPr>
          <p:nvPr/>
        </p:nvGrpSpPr>
        <p:grpSpPr bwMode="auto">
          <a:xfrm>
            <a:off x="609601" y="1132226"/>
            <a:ext cx="2507458" cy="4035181"/>
            <a:chOff x="2363" y="293"/>
            <a:chExt cx="1208" cy="1458"/>
          </a:xfrm>
        </p:grpSpPr>
        <p:sp>
          <p:nvSpPr>
            <p:cNvPr id="65" name="Freeform 36"/>
            <p:cNvSpPr>
              <a:spLocks/>
            </p:cNvSpPr>
            <p:nvPr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124F9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6" name="Freeform 37"/>
            <p:cNvSpPr>
              <a:spLocks/>
            </p:cNvSpPr>
            <p:nvPr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7" name="Freeform 38"/>
            <p:cNvSpPr>
              <a:spLocks/>
            </p:cNvSpPr>
            <p:nvPr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3D649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8" name="Freeform 39"/>
            <p:cNvSpPr>
              <a:spLocks/>
            </p:cNvSpPr>
            <p:nvPr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9" name="Freeform 41"/>
            <p:cNvSpPr>
              <a:spLocks/>
            </p:cNvSpPr>
            <p:nvPr/>
          </p:nvSpPr>
          <p:spPr bwMode="auto">
            <a:xfrm>
              <a:off x="2796" y="1709"/>
              <a:ext cx="43" cy="42"/>
            </a:xfrm>
            <a:custGeom>
              <a:avLst/>
              <a:gdLst>
                <a:gd name="T0" fmla="*/ 5 w 43"/>
                <a:gd name="T1" fmla="*/ 0 h 42"/>
                <a:gd name="T2" fmla="*/ 5 w 43"/>
                <a:gd name="T3" fmla="*/ 0 h 42"/>
                <a:gd name="T4" fmla="*/ 0 w 43"/>
                <a:gd name="T5" fmla="*/ 38 h 42"/>
                <a:gd name="T6" fmla="*/ 38 w 43"/>
                <a:gd name="T7" fmla="*/ 42 h 42"/>
                <a:gd name="T8" fmla="*/ 43 w 43"/>
                <a:gd name="T9" fmla="*/ 5 h 42"/>
                <a:gd name="T10" fmla="*/ 43 w 43"/>
                <a:gd name="T11" fmla="*/ 5 h 42"/>
                <a:gd name="T12" fmla="*/ 5 w 43"/>
                <a:gd name="T1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2">
                  <a:moveTo>
                    <a:pt x="5" y="0"/>
                  </a:moveTo>
                  <a:lnTo>
                    <a:pt x="5" y="0"/>
                  </a:lnTo>
                  <a:lnTo>
                    <a:pt x="0" y="38"/>
                  </a:lnTo>
                  <a:lnTo>
                    <a:pt x="38" y="42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5" y="0"/>
                  </a:lnTo>
                </a:path>
              </a:pathLst>
            </a:custGeom>
            <a:solidFill>
              <a:srgbClr val="14509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0" name="Freeform 42"/>
            <p:cNvSpPr>
              <a:spLocks/>
            </p:cNvSpPr>
            <p:nvPr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458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1" name="Freeform 43"/>
            <p:cNvSpPr>
              <a:spLocks/>
            </p:cNvSpPr>
            <p:nvPr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2" name="Freeform 44"/>
            <p:cNvSpPr>
              <a:spLocks/>
            </p:cNvSpPr>
            <p:nvPr/>
          </p:nvSpPr>
          <p:spPr bwMode="auto">
            <a:xfrm>
              <a:off x="2771" y="366"/>
              <a:ext cx="66" cy="62"/>
            </a:xfrm>
            <a:custGeom>
              <a:avLst/>
              <a:gdLst>
                <a:gd name="T0" fmla="*/ 48 w 90"/>
                <a:gd name="T1" fmla="*/ 0 h 84"/>
                <a:gd name="T2" fmla="*/ 30 w 90"/>
                <a:gd name="T3" fmla="*/ 4 h 84"/>
                <a:gd name="T4" fmla="*/ 10 w 90"/>
                <a:gd name="T5" fmla="*/ 60 h 84"/>
                <a:gd name="T6" fmla="*/ 48 w 90"/>
                <a:gd name="T7" fmla="*/ 84 h 84"/>
                <a:gd name="T8" fmla="*/ 49 w 90"/>
                <a:gd name="T9" fmla="*/ 84 h 84"/>
                <a:gd name="T10" fmla="*/ 66 w 90"/>
                <a:gd name="T11" fmla="*/ 80 h 84"/>
                <a:gd name="T12" fmla="*/ 90 w 90"/>
                <a:gd name="T13" fmla="*/ 43 h 84"/>
                <a:gd name="T14" fmla="*/ 90 w 90"/>
                <a:gd name="T15" fmla="*/ 41 h 84"/>
                <a:gd name="T16" fmla="*/ 86 w 90"/>
                <a:gd name="T17" fmla="*/ 24 h 84"/>
                <a:gd name="T18" fmla="*/ 48 w 90"/>
                <a:gd name="T1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4">
                  <a:moveTo>
                    <a:pt x="48" y="0"/>
                  </a:moveTo>
                  <a:cubicBezTo>
                    <a:pt x="42" y="0"/>
                    <a:pt x="36" y="1"/>
                    <a:pt x="30" y="4"/>
                  </a:cubicBezTo>
                  <a:cubicBezTo>
                    <a:pt x="9" y="14"/>
                    <a:pt x="0" y="39"/>
                    <a:pt x="10" y="60"/>
                  </a:cubicBezTo>
                  <a:cubicBezTo>
                    <a:pt x="17" y="75"/>
                    <a:pt x="32" y="84"/>
                    <a:pt x="48" y="84"/>
                  </a:cubicBezTo>
                  <a:cubicBezTo>
                    <a:pt x="49" y="84"/>
                    <a:pt x="49" y="84"/>
                    <a:pt x="49" y="84"/>
                  </a:cubicBezTo>
                  <a:cubicBezTo>
                    <a:pt x="55" y="84"/>
                    <a:pt x="61" y="83"/>
                    <a:pt x="66" y="80"/>
                  </a:cubicBezTo>
                  <a:cubicBezTo>
                    <a:pt x="81" y="73"/>
                    <a:pt x="90" y="59"/>
                    <a:pt x="90" y="43"/>
                  </a:cubicBezTo>
                  <a:cubicBezTo>
                    <a:pt x="90" y="41"/>
                    <a:pt x="90" y="41"/>
                    <a:pt x="90" y="41"/>
                  </a:cubicBezTo>
                  <a:cubicBezTo>
                    <a:pt x="90" y="35"/>
                    <a:pt x="89" y="30"/>
                    <a:pt x="86" y="24"/>
                  </a:cubicBezTo>
                  <a:cubicBezTo>
                    <a:pt x="79" y="9"/>
                    <a:pt x="64" y="0"/>
                    <a:pt x="48" y="0"/>
                  </a:cubicBezTo>
                </a:path>
              </a:pathLst>
            </a:custGeom>
            <a:solidFill>
              <a:srgbClr val="5988C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3" name="Freeform 45"/>
            <p:cNvSpPr>
              <a:spLocks/>
            </p:cNvSpPr>
            <p:nvPr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4C609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4" name="Freeform 46"/>
            <p:cNvSpPr>
              <a:spLocks/>
            </p:cNvSpPr>
            <p:nvPr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</a:path>
              </a:pathLst>
            </a:custGeom>
            <a:solidFill>
              <a:srgbClr val="1A63B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5" name="Freeform 47"/>
            <p:cNvSpPr>
              <a:spLocks/>
            </p:cNvSpPr>
            <p:nvPr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1E69B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6" name="Freeform 48"/>
            <p:cNvSpPr>
              <a:spLocks/>
            </p:cNvSpPr>
            <p:nvPr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7" name="Freeform 49"/>
            <p:cNvSpPr>
              <a:spLocks/>
            </p:cNvSpPr>
            <p:nvPr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15559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8" name="Freeform 50"/>
            <p:cNvSpPr>
              <a:spLocks/>
            </p:cNvSpPr>
            <p:nvPr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9" name="Freeform 51"/>
            <p:cNvSpPr>
              <a:spLocks noEditPoints="1"/>
            </p:cNvSpPr>
            <p:nvPr/>
          </p:nvSpPr>
          <p:spPr bwMode="auto">
            <a:xfrm>
              <a:off x="3034" y="648"/>
              <a:ext cx="109" cy="101"/>
            </a:xfrm>
            <a:custGeom>
              <a:avLst/>
              <a:gdLst>
                <a:gd name="T0" fmla="*/ 92 w 147"/>
                <a:gd name="T1" fmla="*/ 102 h 137"/>
                <a:gd name="T2" fmla="*/ 90 w 147"/>
                <a:gd name="T3" fmla="*/ 94 h 137"/>
                <a:gd name="T4" fmla="*/ 100 w 147"/>
                <a:gd name="T5" fmla="*/ 88 h 137"/>
                <a:gd name="T6" fmla="*/ 104 w 147"/>
                <a:gd name="T7" fmla="*/ 110 h 137"/>
                <a:gd name="T8" fmla="*/ 66 w 147"/>
                <a:gd name="T9" fmla="*/ 115 h 137"/>
                <a:gd name="T10" fmla="*/ 44 w 147"/>
                <a:gd name="T11" fmla="*/ 79 h 137"/>
                <a:gd name="T12" fmla="*/ 56 w 147"/>
                <a:gd name="T13" fmla="*/ 81 h 137"/>
                <a:gd name="T14" fmla="*/ 77 w 147"/>
                <a:gd name="T15" fmla="*/ 97 h 137"/>
                <a:gd name="T16" fmla="*/ 84 w 147"/>
                <a:gd name="T17" fmla="*/ 107 h 137"/>
                <a:gd name="T18" fmla="*/ 101 w 147"/>
                <a:gd name="T19" fmla="*/ 112 h 137"/>
                <a:gd name="T20" fmla="*/ 79 w 147"/>
                <a:gd name="T21" fmla="*/ 93 h 137"/>
                <a:gd name="T22" fmla="*/ 54 w 147"/>
                <a:gd name="T23" fmla="*/ 74 h 137"/>
                <a:gd name="T24" fmla="*/ 77 w 147"/>
                <a:gd name="T25" fmla="*/ 76 h 137"/>
                <a:gd name="T26" fmla="*/ 85 w 147"/>
                <a:gd name="T27" fmla="*/ 74 h 137"/>
                <a:gd name="T28" fmla="*/ 92 w 147"/>
                <a:gd name="T29" fmla="*/ 86 h 137"/>
                <a:gd name="T30" fmla="*/ 86 w 147"/>
                <a:gd name="T31" fmla="*/ 92 h 137"/>
                <a:gd name="T32" fmla="*/ 79 w 147"/>
                <a:gd name="T33" fmla="*/ 93 h 137"/>
                <a:gd name="T34" fmla="*/ 86 w 147"/>
                <a:gd name="T35" fmla="*/ 70 h 137"/>
                <a:gd name="T36" fmla="*/ 93 w 147"/>
                <a:gd name="T37" fmla="*/ 58 h 137"/>
                <a:gd name="T38" fmla="*/ 97 w 147"/>
                <a:gd name="T39" fmla="*/ 59 h 137"/>
                <a:gd name="T40" fmla="*/ 93 w 147"/>
                <a:gd name="T41" fmla="*/ 73 h 137"/>
                <a:gd name="T42" fmla="*/ 52 w 147"/>
                <a:gd name="T43" fmla="*/ 69 h 137"/>
                <a:gd name="T44" fmla="*/ 63 w 147"/>
                <a:gd name="T45" fmla="*/ 46 h 137"/>
                <a:gd name="T46" fmla="*/ 75 w 147"/>
                <a:gd name="T47" fmla="*/ 44 h 137"/>
                <a:gd name="T48" fmla="*/ 91 w 147"/>
                <a:gd name="T49" fmla="*/ 55 h 137"/>
                <a:gd name="T50" fmla="*/ 81 w 147"/>
                <a:gd name="T51" fmla="*/ 61 h 137"/>
                <a:gd name="T52" fmla="*/ 71 w 147"/>
                <a:gd name="T53" fmla="*/ 67 h 137"/>
                <a:gd name="T54" fmla="*/ 53 w 147"/>
                <a:gd name="T55" fmla="*/ 71 h 137"/>
                <a:gd name="T56" fmla="*/ 100 w 147"/>
                <a:gd name="T57" fmla="*/ 59 h 137"/>
                <a:gd name="T58" fmla="*/ 104 w 147"/>
                <a:gd name="T59" fmla="*/ 44 h 137"/>
                <a:gd name="T60" fmla="*/ 125 w 147"/>
                <a:gd name="T61" fmla="*/ 81 h 137"/>
                <a:gd name="T62" fmla="*/ 104 w 147"/>
                <a:gd name="T63" fmla="*/ 87 h 137"/>
                <a:gd name="T64" fmla="*/ 106 w 147"/>
                <a:gd name="T65" fmla="*/ 72 h 137"/>
                <a:gd name="T66" fmla="*/ 91 w 147"/>
                <a:gd name="T67" fmla="*/ 46 h 137"/>
                <a:gd name="T68" fmla="*/ 75 w 147"/>
                <a:gd name="T69" fmla="*/ 35 h 137"/>
                <a:gd name="T70" fmla="*/ 108 w 147"/>
                <a:gd name="T71" fmla="*/ 31 h 137"/>
                <a:gd name="T72" fmla="*/ 101 w 147"/>
                <a:gd name="T73" fmla="*/ 42 h 137"/>
                <a:gd name="T74" fmla="*/ 91 w 147"/>
                <a:gd name="T75" fmla="*/ 46 h 137"/>
                <a:gd name="T76" fmla="*/ 32 w 147"/>
                <a:gd name="T77" fmla="*/ 56 h 137"/>
                <a:gd name="T78" fmla="*/ 59 w 147"/>
                <a:gd name="T79" fmla="*/ 30 h 137"/>
                <a:gd name="T80" fmla="*/ 59 w 147"/>
                <a:gd name="T81" fmla="*/ 46 h 137"/>
                <a:gd name="T82" fmla="*/ 51 w 147"/>
                <a:gd name="T83" fmla="*/ 65 h 137"/>
                <a:gd name="T84" fmla="*/ 38 w 147"/>
                <a:gd name="T85" fmla="*/ 78 h 137"/>
                <a:gd name="T86" fmla="*/ 34 w 147"/>
                <a:gd name="T87" fmla="*/ 86 h 137"/>
                <a:gd name="T88" fmla="*/ 60 w 147"/>
                <a:gd name="T89" fmla="*/ 24 h 137"/>
                <a:gd name="T90" fmla="*/ 91 w 147"/>
                <a:gd name="T91" fmla="*/ 22 h 137"/>
                <a:gd name="T92" fmla="*/ 74 w 147"/>
                <a:gd name="T93" fmla="*/ 31 h 137"/>
                <a:gd name="T94" fmla="*/ 63 w 147"/>
                <a:gd name="T95" fmla="*/ 29 h 137"/>
                <a:gd name="T96" fmla="*/ 16 w 147"/>
                <a:gd name="T97" fmla="*/ 39 h 137"/>
                <a:gd name="T98" fmla="*/ 77 w 147"/>
                <a:gd name="T99" fmla="*/ 137 h 137"/>
                <a:gd name="T100" fmla="*/ 140 w 147"/>
                <a:gd name="T101" fmla="*/ 98 h 137"/>
                <a:gd name="T102" fmla="*/ 147 w 147"/>
                <a:gd name="T103" fmla="*/ 68 h 137"/>
                <a:gd name="T104" fmla="*/ 78 w 147"/>
                <a:gd name="T105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7" h="137">
                  <a:moveTo>
                    <a:pt x="104" y="110"/>
                  </a:moveTo>
                  <a:cubicBezTo>
                    <a:pt x="92" y="102"/>
                    <a:pt x="92" y="102"/>
                    <a:pt x="92" y="102"/>
                  </a:cubicBezTo>
                  <a:cubicBezTo>
                    <a:pt x="92" y="101"/>
                    <a:pt x="92" y="101"/>
                    <a:pt x="92" y="101"/>
                  </a:cubicBezTo>
                  <a:cubicBezTo>
                    <a:pt x="93" y="99"/>
                    <a:pt x="92" y="96"/>
                    <a:pt x="90" y="94"/>
                  </a:cubicBezTo>
                  <a:cubicBezTo>
                    <a:pt x="95" y="88"/>
                    <a:pt x="95" y="88"/>
                    <a:pt x="95" y="88"/>
                  </a:cubicBezTo>
                  <a:cubicBezTo>
                    <a:pt x="100" y="88"/>
                    <a:pt x="100" y="88"/>
                    <a:pt x="100" y="88"/>
                  </a:cubicBezTo>
                  <a:cubicBezTo>
                    <a:pt x="108" y="107"/>
                    <a:pt x="108" y="107"/>
                    <a:pt x="108" y="107"/>
                  </a:cubicBezTo>
                  <a:cubicBezTo>
                    <a:pt x="107" y="108"/>
                    <a:pt x="105" y="109"/>
                    <a:pt x="104" y="110"/>
                  </a:cubicBezTo>
                  <a:moveTo>
                    <a:pt x="79" y="117"/>
                  </a:moveTo>
                  <a:cubicBezTo>
                    <a:pt x="75" y="117"/>
                    <a:pt x="70" y="116"/>
                    <a:pt x="66" y="115"/>
                  </a:cubicBezTo>
                  <a:cubicBezTo>
                    <a:pt x="52" y="111"/>
                    <a:pt x="41" y="101"/>
                    <a:pt x="35" y="8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56" y="82"/>
                    <a:pt x="56" y="82"/>
                    <a:pt x="56" y="82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77" y="96"/>
                    <a:pt x="77" y="96"/>
                    <a:pt x="77" y="96"/>
                  </a:cubicBezTo>
                  <a:cubicBezTo>
                    <a:pt x="77" y="97"/>
                    <a:pt x="77" y="97"/>
                    <a:pt x="77" y="97"/>
                  </a:cubicBezTo>
                  <a:cubicBezTo>
                    <a:pt x="76" y="101"/>
                    <a:pt x="78" y="106"/>
                    <a:pt x="82" y="107"/>
                  </a:cubicBezTo>
                  <a:cubicBezTo>
                    <a:pt x="83" y="107"/>
                    <a:pt x="84" y="107"/>
                    <a:pt x="84" y="107"/>
                  </a:cubicBezTo>
                  <a:cubicBezTo>
                    <a:pt x="87" y="107"/>
                    <a:pt x="89" y="106"/>
                    <a:pt x="90" y="105"/>
                  </a:cubicBezTo>
                  <a:cubicBezTo>
                    <a:pt x="101" y="112"/>
                    <a:pt x="101" y="112"/>
                    <a:pt x="101" y="112"/>
                  </a:cubicBezTo>
                  <a:cubicBezTo>
                    <a:pt x="94" y="115"/>
                    <a:pt x="86" y="117"/>
                    <a:pt x="79" y="117"/>
                  </a:cubicBezTo>
                  <a:moveTo>
                    <a:pt x="79" y="93"/>
                  </a:moveTo>
                  <a:cubicBezTo>
                    <a:pt x="54" y="75"/>
                    <a:pt x="54" y="75"/>
                    <a:pt x="54" y="75"/>
                  </a:cubicBezTo>
                  <a:cubicBezTo>
                    <a:pt x="54" y="74"/>
                    <a:pt x="54" y="74"/>
                    <a:pt x="54" y="74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72" y="74"/>
                    <a:pt x="74" y="76"/>
                    <a:pt x="77" y="76"/>
                  </a:cubicBezTo>
                  <a:cubicBezTo>
                    <a:pt x="77" y="76"/>
                    <a:pt x="78" y="76"/>
                    <a:pt x="79" y="76"/>
                  </a:cubicBezTo>
                  <a:cubicBezTo>
                    <a:pt x="81" y="76"/>
                    <a:pt x="83" y="75"/>
                    <a:pt x="85" y="74"/>
                  </a:cubicBezTo>
                  <a:cubicBezTo>
                    <a:pt x="92" y="77"/>
                    <a:pt x="92" y="77"/>
                    <a:pt x="92" y="77"/>
                  </a:cubicBezTo>
                  <a:cubicBezTo>
                    <a:pt x="92" y="86"/>
                    <a:pt x="92" y="86"/>
                    <a:pt x="92" y="86"/>
                  </a:cubicBezTo>
                  <a:cubicBezTo>
                    <a:pt x="88" y="92"/>
                    <a:pt x="88" y="92"/>
                    <a:pt x="88" y="92"/>
                  </a:cubicBezTo>
                  <a:cubicBezTo>
                    <a:pt x="87" y="92"/>
                    <a:pt x="87" y="92"/>
                    <a:pt x="86" y="92"/>
                  </a:cubicBezTo>
                  <a:cubicBezTo>
                    <a:pt x="86" y="92"/>
                    <a:pt x="85" y="92"/>
                    <a:pt x="84" y="92"/>
                  </a:cubicBezTo>
                  <a:cubicBezTo>
                    <a:pt x="83" y="92"/>
                    <a:pt x="81" y="92"/>
                    <a:pt x="79" y="93"/>
                  </a:cubicBezTo>
                  <a:moveTo>
                    <a:pt x="93" y="73"/>
                  </a:moveTo>
                  <a:cubicBezTo>
                    <a:pt x="86" y="70"/>
                    <a:pt x="86" y="70"/>
                    <a:pt x="86" y="70"/>
                  </a:cubicBezTo>
                  <a:cubicBezTo>
                    <a:pt x="87" y="68"/>
                    <a:pt x="86" y="66"/>
                    <a:pt x="85" y="65"/>
                  </a:cubicBezTo>
                  <a:cubicBezTo>
                    <a:pt x="93" y="58"/>
                    <a:pt x="93" y="58"/>
                    <a:pt x="93" y="58"/>
                  </a:cubicBezTo>
                  <a:cubicBezTo>
                    <a:pt x="94" y="58"/>
                    <a:pt x="95" y="59"/>
                    <a:pt x="96" y="59"/>
                  </a:cubicBezTo>
                  <a:cubicBezTo>
                    <a:pt x="97" y="59"/>
                    <a:pt x="97" y="59"/>
                    <a:pt x="97" y="59"/>
                  </a:cubicBezTo>
                  <a:cubicBezTo>
                    <a:pt x="97" y="73"/>
                    <a:pt x="97" y="73"/>
                    <a:pt x="97" y="73"/>
                  </a:cubicBezTo>
                  <a:cubicBezTo>
                    <a:pt x="93" y="73"/>
                    <a:pt x="93" y="73"/>
                    <a:pt x="93" y="73"/>
                  </a:cubicBezTo>
                  <a:moveTo>
                    <a:pt x="53" y="71"/>
                  </a:moveTo>
                  <a:cubicBezTo>
                    <a:pt x="52" y="69"/>
                    <a:pt x="52" y="69"/>
                    <a:pt x="52" y="69"/>
                  </a:cubicBezTo>
                  <a:cubicBezTo>
                    <a:pt x="53" y="69"/>
                    <a:pt x="53" y="69"/>
                    <a:pt x="53" y="68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76" y="45"/>
                    <a:pt x="76" y="45"/>
                    <a:pt x="76" y="45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90" y="49"/>
                    <a:pt x="90" y="49"/>
                    <a:pt x="90" y="49"/>
                  </a:cubicBezTo>
                  <a:cubicBezTo>
                    <a:pt x="89" y="51"/>
                    <a:pt x="90" y="53"/>
                    <a:pt x="91" y="55"/>
                  </a:cubicBezTo>
                  <a:cubicBezTo>
                    <a:pt x="83" y="62"/>
                    <a:pt x="83" y="62"/>
                    <a:pt x="83" y="62"/>
                  </a:cubicBezTo>
                  <a:cubicBezTo>
                    <a:pt x="82" y="62"/>
                    <a:pt x="82" y="62"/>
                    <a:pt x="81" y="61"/>
                  </a:cubicBezTo>
                  <a:cubicBezTo>
                    <a:pt x="80" y="61"/>
                    <a:pt x="79" y="61"/>
                    <a:pt x="79" y="61"/>
                  </a:cubicBezTo>
                  <a:cubicBezTo>
                    <a:pt x="75" y="61"/>
                    <a:pt x="72" y="63"/>
                    <a:pt x="71" y="67"/>
                  </a:cubicBezTo>
                  <a:cubicBezTo>
                    <a:pt x="71" y="67"/>
                    <a:pt x="71" y="67"/>
                    <a:pt x="71" y="68"/>
                  </a:cubicBezTo>
                  <a:cubicBezTo>
                    <a:pt x="53" y="71"/>
                    <a:pt x="53" y="71"/>
                    <a:pt x="53" y="71"/>
                  </a:cubicBezTo>
                  <a:moveTo>
                    <a:pt x="100" y="73"/>
                  </a:moveTo>
                  <a:cubicBezTo>
                    <a:pt x="100" y="59"/>
                    <a:pt x="100" y="59"/>
                    <a:pt x="100" y="59"/>
                  </a:cubicBezTo>
                  <a:cubicBezTo>
                    <a:pt x="103" y="58"/>
                    <a:pt x="106" y="56"/>
                    <a:pt x="107" y="53"/>
                  </a:cubicBezTo>
                  <a:cubicBezTo>
                    <a:pt x="108" y="50"/>
                    <a:pt x="107" y="46"/>
                    <a:pt x="104" y="44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24" y="45"/>
                    <a:pt x="130" y="63"/>
                    <a:pt x="125" y="81"/>
                  </a:cubicBezTo>
                  <a:cubicBezTo>
                    <a:pt x="123" y="91"/>
                    <a:pt x="118" y="99"/>
                    <a:pt x="111" y="105"/>
                  </a:cubicBezTo>
                  <a:cubicBezTo>
                    <a:pt x="104" y="87"/>
                    <a:pt x="104" y="87"/>
                    <a:pt x="104" y="87"/>
                  </a:cubicBezTo>
                  <a:cubicBezTo>
                    <a:pt x="107" y="87"/>
                    <a:pt x="107" y="87"/>
                    <a:pt x="107" y="87"/>
                  </a:cubicBezTo>
                  <a:cubicBezTo>
                    <a:pt x="106" y="72"/>
                    <a:pt x="106" y="72"/>
                    <a:pt x="106" y="72"/>
                  </a:cubicBezTo>
                  <a:cubicBezTo>
                    <a:pt x="100" y="73"/>
                    <a:pt x="100" y="73"/>
                    <a:pt x="100" y="73"/>
                  </a:cubicBezTo>
                  <a:moveTo>
                    <a:pt x="91" y="46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105" y="28"/>
                    <a:pt x="105" y="28"/>
                    <a:pt x="105" y="28"/>
                  </a:cubicBezTo>
                  <a:cubicBezTo>
                    <a:pt x="106" y="29"/>
                    <a:pt x="107" y="30"/>
                    <a:pt x="108" y="31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0" y="42"/>
                    <a:pt x="99" y="42"/>
                    <a:pt x="98" y="42"/>
                  </a:cubicBezTo>
                  <a:cubicBezTo>
                    <a:pt x="95" y="42"/>
                    <a:pt x="92" y="44"/>
                    <a:pt x="91" y="46"/>
                  </a:cubicBezTo>
                  <a:moveTo>
                    <a:pt x="34" y="86"/>
                  </a:moveTo>
                  <a:cubicBezTo>
                    <a:pt x="30" y="76"/>
                    <a:pt x="29" y="66"/>
                    <a:pt x="32" y="56"/>
                  </a:cubicBezTo>
                  <a:cubicBezTo>
                    <a:pt x="36" y="42"/>
                    <a:pt x="45" y="32"/>
                    <a:pt x="57" y="26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1" y="64"/>
                    <a:pt x="51" y="64"/>
                    <a:pt x="51" y="64"/>
                  </a:cubicBezTo>
                  <a:cubicBezTo>
                    <a:pt x="38" y="78"/>
                    <a:pt x="38" y="78"/>
                    <a:pt x="38" y="78"/>
                  </a:cubicBezTo>
                  <a:cubicBezTo>
                    <a:pt x="40" y="78"/>
                    <a:pt x="40" y="78"/>
                    <a:pt x="40" y="78"/>
                  </a:cubicBezTo>
                  <a:cubicBezTo>
                    <a:pt x="34" y="86"/>
                    <a:pt x="34" y="86"/>
                    <a:pt x="34" y="86"/>
                  </a:cubicBezTo>
                  <a:moveTo>
                    <a:pt x="63" y="29"/>
                  </a:moveTo>
                  <a:cubicBezTo>
                    <a:pt x="60" y="24"/>
                    <a:pt x="60" y="24"/>
                    <a:pt x="60" y="24"/>
                  </a:cubicBezTo>
                  <a:cubicBezTo>
                    <a:pt x="66" y="22"/>
                    <a:pt x="72" y="21"/>
                    <a:pt x="79" y="21"/>
                  </a:cubicBezTo>
                  <a:cubicBezTo>
                    <a:pt x="83" y="21"/>
                    <a:pt x="87" y="21"/>
                    <a:pt x="91" y="22"/>
                  </a:cubicBezTo>
                  <a:cubicBezTo>
                    <a:pt x="94" y="23"/>
                    <a:pt x="97" y="24"/>
                    <a:pt x="100" y="26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63" y="29"/>
                    <a:pt x="63" y="29"/>
                    <a:pt x="63" y="29"/>
                  </a:cubicBezTo>
                  <a:moveTo>
                    <a:pt x="78" y="0"/>
                  </a:moveTo>
                  <a:cubicBezTo>
                    <a:pt x="52" y="0"/>
                    <a:pt x="28" y="14"/>
                    <a:pt x="16" y="39"/>
                  </a:cubicBezTo>
                  <a:cubicBezTo>
                    <a:pt x="0" y="74"/>
                    <a:pt x="15" y="115"/>
                    <a:pt x="49" y="131"/>
                  </a:cubicBezTo>
                  <a:cubicBezTo>
                    <a:pt x="58" y="135"/>
                    <a:pt x="67" y="137"/>
                    <a:pt x="77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105" y="137"/>
                    <a:pt x="129" y="122"/>
                    <a:pt x="140" y="98"/>
                  </a:cubicBezTo>
                  <a:cubicBezTo>
                    <a:pt x="145" y="89"/>
                    <a:pt x="147" y="79"/>
                    <a:pt x="147" y="70"/>
                  </a:cubicBezTo>
                  <a:cubicBezTo>
                    <a:pt x="147" y="68"/>
                    <a:pt x="147" y="68"/>
                    <a:pt x="147" y="68"/>
                  </a:cubicBezTo>
                  <a:cubicBezTo>
                    <a:pt x="147" y="42"/>
                    <a:pt x="132" y="18"/>
                    <a:pt x="108" y="6"/>
                  </a:cubicBezTo>
                  <a:cubicBezTo>
                    <a:pt x="98" y="2"/>
                    <a:pt x="88" y="0"/>
                    <a:pt x="78" y="0"/>
                  </a:cubicBezTo>
                </a:path>
              </a:pathLst>
            </a:custGeom>
            <a:solidFill>
              <a:srgbClr val="84A2C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0" name="Freeform 52"/>
            <p:cNvSpPr>
              <a:spLocks/>
            </p:cNvSpPr>
            <p:nvPr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1" name="Freeform 53"/>
            <p:cNvSpPr>
              <a:spLocks/>
            </p:cNvSpPr>
            <p:nvPr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/>
            </a:p>
          </p:txBody>
        </p:sp>
        <p:sp>
          <p:nvSpPr>
            <p:cNvPr id="82" name="Freeform 54"/>
            <p:cNvSpPr>
              <a:spLocks/>
            </p:cNvSpPr>
            <p:nvPr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3" name="Freeform 55"/>
            <p:cNvSpPr>
              <a:spLocks/>
            </p:cNvSpPr>
            <p:nvPr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/>
            </a:p>
          </p:txBody>
        </p:sp>
        <p:sp>
          <p:nvSpPr>
            <p:cNvPr id="84" name="Freeform 56"/>
            <p:cNvSpPr>
              <a:spLocks noEditPoints="1"/>
            </p:cNvSpPr>
            <p:nvPr/>
          </p:nvSpPr>
          <p:spPr bwMode="auto">
            <a:xfrm>
              <a:off x="3442" y="583"/>
              <a:ext cx="129" cy="127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5" name="Freeform 57"/>
            <p:cNvSpPr>
              <a:spLocks noEditPoints="1"/>
            </p:cNvSpPr>
            <p:nvPr/>
          </p:nvSpPr>
          <p:spPr bwMode="auto">
            <a:xfrm>
              <a:off x="2777" y="983"/>
              <a:ext cx="215" cy="198"/>
            </a:xfrm>
            <a:custGeom>
              <a:avLst/>
              <a:gdLst>
                <a:gd name="T0" fmla="*/ 183 w 291"/>
                <a:gd name="T1" fmla="*/ 227 h 268"/>
                <a:gd name="T2" fmla="*/ 150 w 291"/>
                <a:gd name="T3" fmla="*/ 226 h 268"/>
                <a:gd name="T4" fmla="*/ 151 w 291"/>
                <a:gd name="T5" fmla="*/ 190 h 268"/>
                <a:gd name="T6" fmla="*/ 184 w 291"/>
                <a:gd name="T7" fmla="*/ 191 h 268"/>
                <a:gd name="T8" fmla="*/ 183 w 291"/>
                <a:gd name="T9" fmla="*/ 227 h 268"/>
                <a:gd name="T10" fmla="*/ 154 w 291"/>
                <a:gd name="T11" fmla="*/ 91 h 268"/>
                <a:gd name="T12" fmla="*/ 155 w 291"/>
                <a:gd name="T13" fmla="*/ 47 h 268"/>
                <a:gd name="T14" fmla="*/ 163 w 291"/>
                <a:gd name="T15" fmla="*/ 46 h 268"/>
                <a:gd name="T16" fmla="*/ 164 w 291"/>
                <a:gd name="T17" fmla="*/ 46 h 268"/>
                <a:gd name="T18" fmla="*/ 218 w 291"/>
                <a:gd name="T19" fmla="*/ 102 h 268"/>
                <a:gd name="T20" fmla="*/ 208 w 291"/>
                <a:gd name="T21" fmla="*/ 132 h 268"/>
                <a:gd name="T22" fmla="*/ 201 w 291"/>
                <a:gd name="T23" fmla="*/ 145 h 268"/>
                <a:gd name="T24" fmla="*/ 195 w 291"/>
                <a:gd name="T25" fmla="*/ 155 h 268"/>
                <a:gd name="T26" fmla="*/ 190 w 291"/>
                <a:gd name="T27" fmla="*/ 174 h 268"/>
                <a:gd name="T28" fmla="*/ 187 w 291"/>
                <a:gd name="T29" fmla="*/ 182 h 268"/>
                <a:gd name="T30" fmla="*/ 182 w 291"/>
                <a:gd name="T31" fmla="*/ 185 h 268"/>
                <a:gd name="T32" fmla="*/ 181 w 291"/>
                <a:gd name="T33" fmla="*/ 185 h 268"/>
                <a:gd name="T34" fmla="*/ 177 w 291"/>
                <a:gd name="T35" fmla="*/ 185 h 268"/>
                <a:gd name="T36" fmla="*/ 172 w 291"/>
                <a:gd name="T37" fmla="*/ 185 h 268"/>
                <a:gd name="T38" fmla="*/ 151 w 291"/>
                <a:gd name="T39" fmla="*/ 184 h 268"/>
                <a:gd name="T40" fmla="*/ 153 w 291"/>
                <a:gd name="T41" fmla="*/ 118 h 268"/>
                <a:gd name="T42" fmla="*/ 178 w 291"/>
                <a:gd name="T43" fmla="*/ 139 h 268"/>
                <a:gd name="T44" fmla="*/ 189 w 291"/>
                <a:gd name="T45" fmla="*/ 78 h 268"/>
                <a:gd name="T46" fmla="*/ 154 w 291"/>
                <a:gd name="T47" fmla="*/ 91 h 268"/>
                <a:gd name="T48" fmla="*/ 113 w 291"/>
                <a:gd name="T49" fmla="*/ 75 h 268"/>
                <a:gd name="T50" fmla="*/ 124 w 291"/>
                <a:gd name="T51" fmla="*/ 71 h 268"/>
                <a:gd name="T52" fmla="*/ 135 w 291"/>
                <a:gd name="T53" fmla="*/ 46 h 268"/>
                <a:gd name="T54" fmla="*/ 135 w 291"/>
                <a:gd name="T55" fmla="*/ 46 h 268"/>
                <a:gd name="T56" fmla="*/ 145 w 291"/>
                <a:gd name="T57" fmla="*/ 46 h 268"/>
                <a:gd name="T58" fmla="*/ 144 w 291"/>
                <a:gd name="T59" fmla="*/ 108 h 268"/>
                <a:gd name="T60" fmla="*/ 143 w 291"/>
                <a:gd name="T61" fmla="*/ 108 h 268"/>
                <a:gd name="T62" fmla="*/ 114 w 291"/>
                <a:gd name="T63" fmla="*/ 136 h 268"/>
                <a:gd name="T64" fmla="*/ 143 w 291"/>
                <a:gd name="T65" fmla="*/ 165 h 268"/>
                <a:gd name="T66" fmla="*/ 143 w 291"/>
                <a:gd name="T67" fmla="*/ 165 h 268"/>
                <a:gd name="T68" fmla="*/ 141 w 291"/>
                <a:gd name="T69" fmla="*/ 227 h 268"/>
                <a:gd name="T70" fmla="*/ 131 w 291"/>
                <a:gd name="T71" fmla="*/ 227 h 268"/>
                <a:gd name="T72" fmla="*/ 120 w 291"/>
                <a:gd name="T73" fmla="*/ 201 h 268"/>
                <a:gd name="T74" fmla="*/ 109 w 291"/>
                <a:gd name="T75" fmla="*/ 197 h 268"/>
                <a:gd name="T76" fmla="*/ 84 w 291"/>
                <a:gd name="T77" fmla="*/ 206 h 268"/>
                <a:gd name="T78" fmla="*/ 84 w 291"/>
                <a:gd name="T79" fmla="*/ 206 h 268"/>
                <a:gd name="T80" fmla="*/ 70 w 291"/>
                <a:gd name="T81" fmla="*/ 192 h 268"/>
                <a:gd name="T82" fmla="*/ 80 w 291"/>
                <a:gd name="T83" fmla="*/ 167 h 268"/>
                <a:gd name="T84" fmla="*/ 76 w 291"/>
                <a:gd name="T85" fmla="*/ 155 h 268"/>
                <a:gd name="T86" fmla="*/ 51 w 291"/>
                <a:gd name="T87" fmla="*/ 144 h 268"/>
                <a:gd name="T88" fmla="*/ 51 w 291"/>
                <a:gd name="T89" fmla="*/ 124 h 268"/>
                <a:gd name="T90" fmla="*/ 77 w 291"/>
                <a:gd name="T91" fmla="*/ 114 h 268"/>
                <a:gd name="T92" fmla="*/ 82 w 291"/>
                <a:gd name="T93" fmla="*/ 103 h 268"/>
                <a:gd name="T94" fmla="*/ 72 w 291"/>
                <a:gd name="T95" fmla="*/ 78 h 268"/>
                <a:gd name="T96" fmla="*/ 87 w 291"/>
                <a:gd name="T97" fmla="*/ 64 h 268"/>
                <a:gd name="T98" fmla="*/ 87 w 291"/>
                <a:gd name="T99" fmla="*/ 64 h 268"/>
                <a:gd name="T100" fmla="*/ 113 w 291"/>
                <a:gd name="T101" fmla="*/ 75 h 268"/>
                <a:gd name="T102" fmla="*/ 145 w 291"/>
                <a:gd name="T103" fmla="*/ 0 h 268"/>
                <a:gd name="T104" fmla="*/ 14 w 291"/>
                <a:gd name="T105" fmla="*/ 108 h 268"/>
                <a:gd name="T106" fmla="*/ 119 w 291"/>
                <a:gd name="T107" fmla="*/ 265 h 268"/>
                <a:gd name="T108" fmla="*/ 144 w 291"/>
                <a:gd name="T109" fmla="*/ 268 h 268"/>
                <a:gd name="T110" fmla="*/ 147 w 291"/>
                <a:gd name="T111" fmla="*/ 268 h 268"/>
                <a:gd name="T112" fmla="*/ 276 w 291"/>
                <a:gd name="T113" fmla="*/ 160 h 268"/>
                <a:gd name="T114" fmla="*/ 171 w 291"/>
                <a:gd name="T115" fmla="*/ 3 h 268"/>
                <a:gd name="T116" fmla="*/ 145 w 291"/>
                <a:gd name="T117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1" h="268">
                  <a:moveTo>
                    <a:pt x="183" y="227"/>
                  </a:moveTo>
                  <a:cubicBezTo>
                    <a:pt x="150" y="226"/>
                    <a:pt x="150" y="226"/>
                    <a:pt x="150" y="226"/>
                  </a:cubicBezTo>
                  <a:cubicBezTo>
                    <a:pt x="151" y="190"/>
                    <a:pt x="151" y="190"/>
                    <a:pt x="151" y="190"/>
                  </a:cubicBezTo>
                  <a:cubicBezTo>
                    <a:pt x="184" y="191"/>
                    <a:pt x="184" y="191"/>
                    <a:pt x="184" y="191"/>
                  </a:cubicBezTo>
                  <a:cubicBezTo>
                    <a:pt x="183" y="227"/>
                    <a:pt x="183" y="227"/>
                    <a:pt x="183" y="227"/>
                  </a:cubicBezTo>
                  <a:moveTo>
                    <a:pt x="154" y="91"/>
                  </a:moveTo>
                  <a:cubicBezTo>
                    <a:pt x="155" y="47"/>
                    <a:pt x="155" y="47"/>
                    <a:pt x="155" y="47"/>
                  </a:cubicBezTo>
                  <a:cubicBezTo>
                    <a:pt x="157" y="46"/>
                    <a:pt x="160" y="46"/>
                    <a:pt x="163" y="46"/>
                  </a:cubicBezTo>
                  <a:cubicBezTo>
                    <a:pt x="163" y="46"/>
                    <a:pt x="164" y="46"/>
                    <a:pt x="164" y="46"/>
                  </a:cubicBezTo>
                  <a:cubicBezTo>
                    <a:pt x="194" y="47"/>
                    <a:pt x="218" y="72"/>
                    <a:pt x="218" y="102"/>
                  </a:cubicBezTo>
                  <a:cubicBezTo>
                    <a:pt x="217" y="113"/>
                    <a:pt x="214" y="123"/>
                    <a:pt x="208" y="132"/>
                  </a:cubicBezTo>
                  <a:cubicBezTo>
                    <a:pt x="201" y="145"/>
                    <a:pt x="201" y="145"/>
                    <a:pt x="201" y="145"/>
                  </a:cubicBezTo>
                  <a:cubicBezTo>
                    <a:pt x="195" y="155"/>
                    <a:pt x="195" y="155"/>
                    <a:pt x="195" y="155"/>
                  </a:cubicBezTo>
                  <a:cubicBezTo>
                    <a:pt x="194" y="157"/>
                    <a:pt x="190" y="166"/>
                    <a:pt x="190" y="174"/>
                  </a:cubicBezTo>
                  <a:cubicBezTo>
                    <a:pt x="190" y="177"/>
                    <a:pt x="189" y="180"/>
                    <a:pt x="187" y="182"/>
                  </a:cubicBezTo>
                  <a:cubicBezTo>
                    <a:pt x="186" y="185"/>
                    <a:pt x="184" y="185"/>
                    <a:pt x="182" y="185"/>
                  </a:cubicBezTo>
                  <a:cubicBezTo>
                    <a:pt x="182" y="185"/>
                    <a:pt x="182" y="185"/>
                    <a:pt x="181" y="185"/>
                  </a:cubicBezTo>
                  <a:cubicBezTo>
                    <a:pt x="180" y="185"/>
                    <a:pt x="179" y="185"/>
                    <a:pt x="177" y="185"/>
                  </a:cubicBezTo>
                  <a:cubicBezTo>
                    <a:pt x="176" y="185"/>
                    <a:pt x="174" y="185"/>
                    <a:pt x="172" y="185"/>
                  </a:cubicBezTo>
                  <a:cubicBezTo>
                    <a:pt x="165" y="184"/>
                    <a:pt x="158" y="184"/>
                    <a:pt x="151" y="184"/>
                  </a:cubicBezTo>
                  <a:cubicBezTo>
                    <a:pt x="153" y="118"/>
                    <a:pt x="153" y="118"/>
                    <a:pt x="153" y="118"/>
                  </a:cubicBezTo>
                  <a:cubicBezTo>
                    <a:pt x="178" y="139"/>
                    <a:pt x="178" y="139"/>
                    <a:pt x="178" y="139"/>
                  </a:cubicBezTo>
                  <a:cubicBezTo>
                    <a:pt x="189" y="78"/>
                    <a:pt x="189" y="78"/>
                    <a:pt x="189" y="78"/>
                  </a:cubicBezTo>
                  <a:cubicBezTo>
                    <a:pt x="154" y="91"/>
                    <a:pt x="154" y="91"/>
                    <a:pt x="154" y="91"/>
                  </a:cubicBezTo>
                  <a:moveTo>
                    <a:pt x="113" y="75"/>
                  </a:moveTo>
                  <a:cubicBezTo>
                    <a:pt x="124" y="71"/>
                    <a:pt x="124" y="71"/>
                    <a:pt x="124" y="71"/>
                  </a:cubicBezTo>
                  <a:cubicBezTo>
                    <a:pt x="124" y="71"/>
                    <a:pt x="134" y="46"/>
                    <a:pt x="135" y="46"/>
                  </a:cubicBezTo>
                  <a:cubicBezTo>
                    <a:pt x="135" y="46"/>
                    <a:pt x="135" y="46"/>
                    <a:pt x="135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4" y="108"/>
                    <a:pt x="144" y="108"/>
                    <a:pt x="144" y="108"/>
                  </a:cubicBezTo>
                  <a:cubicBezTo>
                    <a:pt x="144" y="108"/>
                    <a:pt x="143" y="108"/>
                    <a:pt x="143" y="108"/>
                  </a:cubicBezTo>
                  <a:cubicBezTo>
                    <a:pt x="127" y="108"/>
                    <a:pt x="114" y="120"/>
                    <a:pt x="114" y="136"/>
                  </a:cubicBezTo>
                  <a:cubicBezTo>
                    <a:pt x="113" y="152"/>
                    <a:pt x="126" y="165"/>
                    <a:pt x="143" y="165"/>
                  </a:cubicBezTo>
                  <a:cubicBezTo>
                    <a:pt x="143" y="165"/>
                    <a:pt x="143" y="165"/>
                    <a:pt x="143" y="165"/>
                  </a:cubicBezTo>
                  <a:cubicBezTo>
                    <a:pt x="141" y="227"/>
                    <a:pt x="141" y="227"/>
                    <a:pt x="141" y="227"/>
                  </a:cubicBezTo>
                  <a:cubicBezTo>
                    <a:pt x="131" y="227"/>
                    <a:pt x="131" y="227"/>
                    <a:pt x="131" y="227"/>
                  </a:cubicBezTo>
                  <a:cubicBezTo>
                    <a:pt x="130" y="226"/>
                    <a:pt x="120" y="201"/>
                    <a:pt x="120" y="201"/>
                  </a:cubicBezTo>
                  <a:cubicBezTo>
                    <a:pt x="109" y="197"/>
                    <a:pt x="109" y="197"/>
                    <a:pt x="109" y="197"/>
                  </a:cubicBezTo>
                  <a:cubicBezTo>
                    <a:pt x="109" y="197"/>
                    <a:pt x="87" y="206"/>
                    <a:pt x="84" y="206"/>
                  </a:cubicBezTo>
                  <a:cubicBezTo>
                    <a:pt x="84" y="206"/>
                    <a:pt x="84" y="206"/>
                    <a:pt x="84" y="206"/>
                  </a:cubicBezTo>
                  <a:cubicBezTo>
                    <a:pt x="70" y="192"/>
                    <a:pt x="70" y="192"/>
                    <a:pt x="70" y="192"/>
                  </a:cubicBezTo>
                  <a:cubicBezTo>
                    <a:pt x="69" y="191"/>
                    <a:pt x="80" y="167"/>
                    <a:pt x="80" y="167"/>
                  </a:cubicBezTo>
                  <a:cubicBezTo>
                    <a:pt x="76" y="155"/>
                    <a:pt x="76" y="155"/>
                    <a:pt x="76" y="155"/>
                  </a:cubicBezTo>
                  <a:cubicBezTo>
                    <a:pt x="76" y="155"/>
                    <a:pt x="51" y="146"/>
                    <a:pt x="51" y="144"/>
                  </a:cubicBezTo>
                  <a:cubicBezTo>
                    <a:pt x="51" y="124"/>
                    <a:pt x="51" y="124"/>
                    <a:pt x="51" y="124"/>
                  </a:cubicBezTo>
                  <a:cubicBezTo>
                    <a:pt x="51" y="123"/>
                    <a:pt x="77" y="114"/>
                    <a:pt x="77" y="114"/>
                  </a:cubicBezTo>
                  <a:cubicBezTo>
                    <a:pt x="82" y="103"/>
                    <a:pt x="82" y="103"/>
                    <a:pt x="82" y="103"/>
                  </a:cubicBezTo>
                  <a:cubicBezTo>
                    <a:pt x="82" y="103"/>
                    <a:pt x="71" y="79"/>
                    <a:pt x="72" y="78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90" y="64"/>
                    <a:pt x="113" y="75"/>
                    <a:pt x="113" y="75"/>
                  </a:cubicBezTo>
                  <a:moveTo>
                    <a:pt x="145" y="0"/>
                  </a:moveTo>
                  <a:cubicBezTo>
                    <a:pt x="83" y="0"/>
                    <a:pt x="27" y="44"/>
                    <a:pt x="14" y="108"/>
                  </a:cubicBezTo>
                  <a:cubicBezTo>
                    <a:pt x="0" y="180"/>
                    <a:pt x="47" y="250"/>
                    <a:pt x="119" y="265"/>
                  </a:cubicBezTo>
                  <a:cubicBezTo>
                    <a:pt x="127" y="267"/>
                    <a:pt x="135" y="267"/>
                    <a:pt x="144" y="268"/>
                  </a:cubicBezTo>
                  <a:cubicBezTo>
                    <a:pt x="147" y="268"/>
                    <a:pt x="147" y="268"/>
                    <a:pt x="147" y="268"/>
                  </a:cubicBezTo>
                  <a:cubicBezTo>
                    <a:pt x="209" y="267"/>
                    <a:pt x="264" y="223"/>
                    <a:pt x="276" y="160"/>
                  </a:cubicBezTo>
                  <a:cubicBezTo>
                    <a:pt x="291" y="88"/>
                    <a:pt x="244" y="18"/>
                    <a:pt x="171" y="3"/>
                  </a:cubicBezTo>
                  <a:cubicBezTo>
                    <a:pt x="163" y="1"/>
                    <a:pt x="154" y="0"/>
                    <a:pt x="145" y="0"/>
                  </a:cubicBezTo>
                </a:path>
              </a:pathLst>
            </a:custGeom>
            <a:solidFill>
              <a:srgbClr val="216BB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8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933825" y="3263288"/>
            <a:ext cx="4953000" cy="1903496"/>
          </a:xfrm>
        </p:spPr>
        <p:txBody>
          <a:bodyPr/>
          <a:lstStyle>
            <a:lvl1pPr marL="0" indent="0">
              <a:buNone/>
              <a:defRPr>
                <a:solidFill>
                  <a:schemeClr val="accent4"/>
                </a:solidFill>
              </a:defRPr>
            </a:lvl1pPr>
            <a:lvl2pPr marL="244350" indent="0">
              <a:buNone/>
              <a:defRPr>
                <a:solidFill>
                  <a:schemeClr val="bg1"/>
                </a:solidFill>
              </a:defRPr>
            </a:lvl2pPr>
            <a:lvl3pPr marL="587250" indent="0">
              <a:buNone/>
              <a:defRPr>
                <a:solidFill>
                  <a:schemeClr val="bg1"/>
                </a:solidFill>
              </a:defRPr>
            </a:lvl3pPr>
            <a:lvl4pPr marL="930150" indent="0">
              <a:buNone/>
              <a:defRPr>
                <a:solidFill>
                  <a:schemeClr val="bg1"/>
                </a:solidFill>
              </a:defRPr>
            </a:lvl4pPr>
            <a:lvl5pPr marL="127305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TEXT</a:t>
            </a:r>
          </a:p>
        </p:txBody>
      </p:sp>
      <p:grpSp>
        <p:nvGrpSpPr>
          <p:cNvPr id="87" name="Group 19"/>
          <p:cNvGrpSpPr>
            <a:grpSpLocks noChangeAspect="1"/>
          </p:cNvGrpSpPr>
          <p:nvPr/>
        </p:nvGrpSpPr>
        <p:grpSpPr bwMode="auto">
          <a:xfrm>
            <a:off x="8449097" y="5834059"/>
            <a:ext cx="438164" cy="564684"/>
            <a:chOff x="2074" y="843"/>
            <a:chExt cx="1615" cy="1561"/>
          </a:xfrm>
        </p:grpSpPr>
        <p:sp>
          <p:nvSpPr>
            <p:cNvPr id="88" name="Freeform 20"/>
            <p:cNvSpPr>
              <a:spLocks noEditPoints="1"/>
            </p:cNvSpPr>
            <p:nvPr/>
          </p:nvSpPr>
          <p:spPr bwMode="auto">
            <a:xfrm>
              <a:off x="2074" y="1379"/>
              <a:ext cx="1525" cy="442"/>
            </a:xfrm>
            <a:custGeom>
              <a:avLst/>
              <a:gdLst>
                <a:gd name="T0" fmla="*/ 646 w 646"/>
                <a:gd name="T1" fmla="*/ 0 h 187"/>
                <a:gd name="T2" fmla="*/ 0 w 646"/>
                <a:gd name="T3" fmla="*/ 187 h 187"/>
                <a:gd name="T4" fmla="*/ 0 w 646"/>
                <a:gd name="T5" fmla="*/ 0 h 187"/>
                <a:gd name="T6" fmla="*/ 334 w 646"/>
                <a:gd name="T7" fmla="*/ 41 h 187"/>
                <a:gd name="T8" fmla="*/ 298 w 646"/>
                <a:gd name="T9" fmla="*/ 41 h 187"/>
                <a:gd name="T10" fmla="*/ 289 w 646"/>
                <a:gd name="T11" fmla="*/ 66 h 187"/>
                <a:gd name="T12" fmla="*/ 325 w 646"/>
                <a:gd name="T13" fmla="*/ 48 h 187"/>
                <a:gd name="T14" fmla="*/ 316 w 646"/>
                <a:gd name="T15" fmla="*/ 140 h 187"/>
                <a:gd name="T16" fmla="*/ 358 w 646"/>
                <a:gd name="T17" fmla="*/ 144 h 187"/>
                <a:gd name="T18" fmla="*/ 343 w 646"/>
                <a:gd name="T19" fmla="*/ 130 h 187"/>
                <a:gd name="T20" fmla="*/ 343 w 646"/>
                <a:gd name="T21" fmla="*/ 47 h 187"/>
                <a:gd name="T22" fmla="*/ 375 w 646"/>
                <a:gd name="T23" fmla="*/ 66 h 187"/>
                <a:gd name="T24" fmla="*/ 377 w 646"/>
                <a:gd name="T25" fmla="*/ 37 h 187"/>
                <a:gd name="T26" fmla="*/ 207 w 646"/>
                <a:gd name="T27" fmla="*/ 69 h 187"/>
                <a:gd name="T28" fmla="*/ 233 w 646"/>
                <a:gd name="T29" fmla="*/ 141 h 187"/>
                <a:gd name="T30" fmla="*/ 204 w 646"/>
                <a:gd name="T31" fmla="*/ 116 h 187"/>
                <a:gd name="T32" fmla="*/ 270 w 646"/>
                <a:gd name="T33" fmla="*/ 119 h 187"/>
                <a:gd name="T34" fmla="*/ 225 w 646"/>
                <a:gd name="T35" fmla="*/ 69 h 187"/>
                <a:gd name="T36" fmla="*/ 258 w 646"/>
                <a:gd name="T37" fmla="*/ 56 h 187"/>
                <a:gd name="T38" fmla="*/ 266 w 646"/>
                <a:gd name="T39" fmla="*/ 64 h 187"/>
                <a:gd name="T40" fmla="*/ 207 w 646"/>
                <a:gd name="T41" fmla="*/ 69 h 187"/>
                <a:gd name="T42" fmla="*/ 44 w 646"/>
                <a:gd name="T43" fmla="*/ 45 h 187"/>
                <a:gd name="T44" fmla="*/ 58 w 646"/>
                <a:gd name="T45" fmla="*/ 93 h 187"/>
                <a:gd name="T46" fmla="*/ 43 w 646"/>
                <a:gd name="T47" fmla="*/ 144 h 187"/>
                <a:gd name="T48" fmla="*/ 124 w 646"/>
                <a:gd name="T49" fmla="*/ 119 h 187"/>
                <a:gd name="T50" fmla="*/ 93 w 646"/>
                <a:gd name="T51" fmla="*/ 139 h 187"/>
                <a:gd name="T52" fmla="*/ 76 w 646"/>
                <a:gd name="T53" fmla="*/ 92 h 187"/>
                <a:gd name="T54" fmla="*/ 85 w 646"/>
                <a:gd name="T55" fmla="*/ 45 h 187"/>
                <a:gd name="T56" fmla="*/ 44 w 646"/>
                <a:gd name="T57" fmla="*/ 41 h 187"/>
                <a:gd name="T58" fmla="*/ 139 w 646"/>
                <a:gd name="T59" fmla="*/ 42 h 187"/>
                <a:gd name="T60" fmla="*/ 152 w 646"/>
                <a:gd name="T61" fmla="*/ 56 h 187"/>
                <a:gd name="T62" fmla="*/ 152 w 646"/>
                <a:gd name="T63" fmla="*/ 130 h 187"/>
                <a:gd name="T64" fmla="*/ 139 w 646"/>
                <a:gd name="T65" fmla="*/ 142 h 187"/>
                <a:gd name="T66" fmla="*/ 173 w 646"/>
                <a:gd name="T67" fmla="*/ 145 h 187"/>
                <a:gd name="T68" fmla="*/ 173 w 646"/>
                <a:gd name="T69" fmla="*/ 138 h 187"/>
                <a:gd name="T70" fmla="*/ 170 w 646"/>
                <a:gd name="T71" fmla="*/ 94 h 187"/>
                <a:gd name="T72" fmla="*/ 184 w 646"/>
                <a:gd name="T73" fmla="*/ 41 h 187"/>
                <a:gd name="T74" fmla="*/ 139 w 646"/>
                <a:gd name="T75" fmla="*/ 42 h 187"/>
                <a:gd name="T76" fmla="*/ 411 w 646"/>
                <a:gd name="T77" fmla="*/ 67 h 187"/>
                <a:gd name="T78" fmla="*/ 408 w 646"/>
                <a:gd name="T79" fmla="*/ 137 h 187"/>
                <a:gd name="T80" fmla="*/ 395 w 646"/>
                <a:gd name="T81" fmla="*/ 144 h 187"/>
                <a:gd name="T82" fmla="*/ 479 w 646"/>
                <a:gd name="T83" fmla="*/ 119 h 187"/>
                <a:gd name="T84" fmla="*/ 447 w 646"/>
                <a:gd name="T85" fmla="*/ 139 h 187"/>
                <a:gd name="T86" fmla="*/ 428 w 646"/>
                <a:gd name="T87" fmla="*/ 118 h 187"/>
                <a:gd name="T88" fmla="*/ 455 w 646"/>
                <a:gd name="T89" fmla="*/ 96 h 187"/>
                <a:gd name="T90" fmla="*/ 463 w 646"/>
                <a:gd name="T91" fmla="*/ 108 h 187"/>
                <a:gd name="T92" fmla="*/ 458 w 646"/>
                <a:gd name="T93" fmla="*/ 74 h 187"/>
                <a:gd name="T94" fmla="*/ 428 w 646"/>
                <a:gd name="T95" fmla="*/ 87 h 187"/>
                <a:gd name="T96" fmla="*/ 460 w 646"/>
                <a:gd name="T97" fmla="*/ 50 h 187"/>
                <a:gd name="T98" fmla="*/ 471 w 646"/>
                <a:gd name="T99" fmla="*/ 65 h 187"/>
                <a:gd name="T100" fmla="*/ 397 w 646"/>
                <a:gd name="T101" fmla="*/ 41 h 187"/>
                <a:gd name="T102" fmla="*/ 495 w 646"/>
                <a:gd name="T103" fmla="*/ 42 h 187"/>
                <a:gd name="T104" fmla="*/ 506 w 646"/>
                <a:gd name="T105" fmla="*/ 48 h 187"/>
                <a:gd name="T106" fmla="*/ 508 w 646"/>
                <a:gd name="T107" fmla="*/ 117 h 187"/>
                <a:gd name="T108" fmla="*/ 494 w 646"/>
                <a:gd name="T109" fmla="*/ 143 h 187"/>
                <a:gd name="T110" fmla="*/ 533 w 646"/>
                <a:gd name="T111" fmla="*/ 145 h 187"/>
                <a:gd name="T112" fmla="*/ 584 w 646"/>
                <a:gd name="T113" fmla="*/ 51 h 187"/>
                <a:gd name="T114" fmla="*/ 495 w 646"/>
                <a:gd name="T115" fmla="*/ 4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46" h="187">
                  <a:moveTo>
                    <a:pt x="0" y="0"/>
                  </a:moveTo>
                  <a:cubicBezTo>
                    <a:pt x="646" y="0"/>
                    <a:pt x="646" y="0"/>
                    <a:pt x="646" y="0"/>
                  </a:cubicBezTo>
                  <a:cubicBezTo>
                    <a:pt x="646" y="186"/>
                    <a:pt x="646" y="186"/>
                    <a:pt x="646" y="186"/>
                  </a:cubicBezTo>
                  <a:cubicBezTo>
                    <a:pt x="431" y="187"/>
                    <a:pt x="215" y="186"/>
                    <a:pt x="0" y="18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369" y="41"/>
                  </a:moveTo>
                  <a:cubicBezTo>
                    <a:pt x="361" y="43"/>
                    <a:pt x="346" y="41"/>
                    <a:pt x="334" y="41"/>
                  </a:cubicBezTo>
                  <a:cubicBezTo>
                    <a:pt x="316" y="41"/>
                    <a:pt x="316" y="41"/>
                    <a:pt x="316" y="41"/>
                  </a:cubicBezTo>
                  <a:cubicBezTo>
                    <a:pt x="309" y="41"/>
                    <a:pt x="302" y="42"/>
                    <a:pt x="298" y="41"/>
                  </a:cubicBezTo>
                  <a:cubicBezTo>
                    <a:pt x="295" y="40"/>
                    <a:pt x="293" y="36"/>
                    <a:pt x="290" y="37"/>
                  </a:cubicBezTo>
                  <a:cubicBezTo>
                    <a:pt x="289" y="45"/>
                    <a:pt x="288" y="58"/>
                    <a:pt x="289" y="66"/>
                  </a:cubicBezTo>
                  <a:cubicBezTo>
                    <a:pt x="292" y="66"/>
                    <a:pt x="292" y="66"/>
                    <a:pt x="292" y="66"/>
                  </a:cubicBezTo>
                  <a:cubicBezTo>
                    <a:pt x="294" y="50"/>
                    <a:pt x="306" y="44"/>
                    <a:pt x="325" y="48"/>
                  </a:cubicBezTo>
                  <a:cubicBezTo>
                    <a:pt x="325" y="117"/>
                    <a:pt x="325" y="117"/>
                    <a:pt x="325" y="117"/>
                  </a:cubicBezTo>
                  <a:cubicBezTo>
                    <a:pt x="325" y="129"/>
                    <a:pt x="326" y="138"/>
                    <a:pt x="316" y="140"/>
                  </a:cubicBezTo>
                  <a:cubicBezTo>
                    <a:pt x="312" y="141"/>
                    <a:pt x="307" y="139"/>
                    <a:pt x="309" y="144"/>
                  </a:cubicBezTo>
                  <a:cubicBezTo>
                    <a:pt x="324" y="145"/>
                    <a:pt x="344" y="146"/>
                    <a:pt x="358" y="144"/>
                  </a:cubicBezTo>
                  <a:cubicBezTo>
                    <a:pt x="358" y="141"/>
                    <a:pt x="358" y="141"/>
                    <a:pt x="358" y="141"/>
                  </a:cubicBezTo>
                  <a:cubicBezTo>
                    <a:pt x="350" y="140"/>
                    <a:pt x="344" y="139"/>
                    <a:pt x="343" y="130"/>
                  </a:cubicBezTo>
                  <a:cubicBezTo>
                    <a:pt x="341" y="119"/>
                    <a:pt x="343" y="103"/>
                    <a:pt x="343" y="89"/>
                  </a:cubicBezTo>
                  <a:cubicBezTo>
                    <a:pt x="343" y="47"/>
                    <a:pt x="343" y="47"/>
                    <a:pt x="343" y="47"/>
                  </a:cubicBezTo>
                  <a:cubicBezTo>
                    <a:pt x="353" y="48"/>
                    <a:pt x="362" y="46"/>
                    <a:pt x="368" y="50"/>
                  </a:cubicBezTo>
                  <a:cubicBezTo>
                    <a:pt x="373" y="53"/>
                    <a:pt x="372" y="60"/>
                    <a:pt x="375" y="66"/>
                  </a:cubicBezTo>
                  <a:cubicBezTo>
                    <a:pt x="379" y="66"/>
                    <a:pt x="379" y="66"/>
                    <a:pt x="379" y="66"/>
                  </a:cubicBezTo>
                  <a:cubicBezTo>
                    <a:pt x="379" y="57"/>
                    <a:pt x="377" y="45"/>
                    <a:pt x="377" y="37"/>
                  </a:cubicBezTo>
                  <a:cubicBezTo>
                    <a:pt x="375" y="36"/>
                    <a:pt x="373" y="40"/>
                    <a:pt x="369" y="41"/>
                  </a:cubicBezTo>
                  <a:moveTo>
                    <a:pt x="207" y="69"/>
                  </a:moveTo>
                  <a:cubicBezTo>
                    <a:pt x="208" y="96"/>
                    <a:pt x="243" y="97"/>
                    <a:pt x="252" y="113"/>
                  </a:cubicBezTo>
                  <a:cubicBezTo>
                    <a:pt x="259" y="127"/>
                    <a:pt x="250" y="143"/>
                    <a:pt x="233" y="141"/>
                  </a:cubicBezTo>
                  <a:cubicBezTo>
                    <a:pt x="219" y="139"/>
                    <a:pt x="214" y="126"/>
                    <a:pt x="208" y="115"/>
                  </a:cubicBezTo>
                  <a:cubicBezTo>
                    <a:pt x="207" y="116"/>
                    <a:pt x="205" y="116"/>
                    <a:pt x="204" y="116"/>
                  </a:cubicBezTo>
                  <a:cubicBezTo>
                    <a:pt x="204" y="124"/>
                    <a:pt x="207" y="133"/>
                    <a:pt x="208" y="141"/>
                  </a:cubicBezTo>
                  <a:cubicBezTo>
                    <a:pt x="235" y="155"/>
                    <a:pt x="268" y="145"/>
                    <a:pt x="270" y="119"/>
                  </a:cubicBezTo>
                  <a:cubicBezTo>
                    <a:pt x="272" y="106"/>
                    <a:pt x="266" y="97"/>
                    <a:pt x="260" y="92"/>
                  </a:cubicBezTo>
                  <a:cubicBezTo>
                    <a:pt x="249" y="83"/>
                    <a:pt x="232" y="81"/>
                    <a:pt x="225" y="69"/>
                  </a:cubicBezTo>
                  <a:cubicBezTo>
                    <a:pt x="221" y="61"/>
                    <a:pt x="224" y="51"/>
                    <a:pt x="231" y="47"/>
                  </a:cubicBezTo>
                  <a:cubicBezTo>
                    <a:pt x="243" y="40"/>
                    <a:pt x="253" y="48"/>
                    <a:pt x="258" y="56"/>
                  </a:cubicBezTo>
                  <a:cubicBezTo>
                    <a:pt x="258" y="58"/>
                    <a:pt x="260" y="65"/>
                    <a:pt x="262" y="65"/>
                  </a:cubicBezTo>
                  <a:cubicBezTo>
                    <a:pt x="263" y="65"/>
                    <a:pt x="264" y="64"/>
                    <a:pt x="266" y="64"/>
                  </a:cubicBezTo>
                  <a:cubicBezTo>
                    <a:pt x="266" y="58"/>
                    <a:pt x="263" y="50"/>
                    <a:pt x="263" y="42"/>
                  </a:cubicBezTo>
                  <a:cubicBezTo>
                    <a:pt x="238" y="32"/>
                    <a:pt x="207" y="41"/>
                    <a:pt x="207" y="69"/>
                  </a:cubicBezTo>
                  <a:moveTo>
                    <a:pt x="44" y="42"/>
                  </a:moveTo>
                  <a:cubicBezTo>
                    <a:pt x="44" y="45"/>
                    <a:pt x="44" y="45"/>
                    <a:pt x="44" y="45"/>
                  </a:cubicBezTo>
                  <a:cubicBezTo>
                    <a:pt x="59" y="43"/>
                    <a:pt x="58" y="57"/>
                    <a:pt x="58" y="71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106"/>
                    <a:pt x="61" y="135"/>
                    <a:pt x="53" y="139"/>
                  </a:cubicBezTo>
                  <a:cubicBezTo>
                    <a:pt x="49" y="141"/>
                    <a:pt x="42" y="138"/>
                    <a:pt x="43" y="144"/>
                  </a:cubicBezTo>
                  <a:cubicBezTo>
                    <a:pt x="67" y="146"/>
                    <a:pt x="94" y="144"/>
                    <a:pt x="118" y="145"/>
                  </a:cubicBezTo>
                  <a:cubicBezTo>
                    <a:pt x="120" y="136"/>
                    <a:pt x="123" y="128"/>
                    <a:pt x="124" y="119"/>
                  </a:cubicBezTo>
                  <a:cubicBezTo>
                    <a:pt x="118" y="116"/>
                    <a:pt x="118" y="121"/>
                    <a:pt x="117" y="124"/>
                  </a:cubicBezTo>
                  <a:cubicBezTo>
                    <a:pt x="113" y="135"/>
                    <a:pt x="107" y="139"/>
                    <a:pt x="93" y="139"/>
                  </a:cubicBezTo>
                  <a:cubicBezTo>
                    <a:pt x="84" y="139"/>
                    <a:pt x="77" y="138"/>
                    <a:pt x="76" y="127"/>
                  </a:cubicBezTo>
                  <a:cubicBezTo>
                    <a:pt x="75" y="117"/>
                    <a:pt x="76" y="104"/>
                    <a:pt x="76" y="92"/>
                  </a:cubicBezTo>
                  <a:cubicBezTo>
                    <a:pt x="76" y="79"/>
                    <a:pt x="75" y="66"/>
                    <a:pt x="76" y="56"/>
                  </a:cubicBezTo>
                  <a:cubicBezTo>
                    <a:pt x="76" y="48"/>
                    <a:pt x="79" y="47"/>
                    <a:pt x="85" y="45"/>
                  </a:cubicBezTo>
                  <a:cubicBezTo>
                    <a:pt x="87" y="45"/>
                    <a:pt x="91" y="47"/>
                    <a:pt x="90" y="42"/>
                  </a:cubicBezTo>
                  <a:cubicBezTo>
                    <a:pt x="76" y="40"/>
                    <a:pt x="59" y="41"/>
                    <a:pt x="44" y="41"/>
                  </a:cubicBezTo>
                  <a:cubicBezTo>
                    <a:pt x="44" y="41"/>
                    <a:pt x="44" y="41"/>
                    <a:pt x="44" y="42"/>
                  </a:cubicBezTo>
                  <a:moveTo>
                    <a:pt x="139" y="42"/>
                  </a:moveTo>
                  <a:cubicBezTo>
                    <a:pt x="139" y="45"/>
                    <a:pt x="139" y="45"/>
                    <a:pt x="139" y="45"/>
                  </a:cubicBezTo>
                  <a:cubicBezTo>
                    <a:pt x="147" y="45"/>
                    <a:pt x="151" y="47"/>
                    <a:pt x="152" y="56"/>
                  </a:cubicBezTo>
                  <a:cubicBezTo>
                    <a:pt x="153" y="66"/>
                    <a:pt x="152" y="78"/>
                    <a:pt x="152" y="93"/>
                  </a:cubicBezTo>
                  <a:cubicBezTo>
                    <a:pt x="152" y="106"/>
                    <a:pt x="153" y="120"/>
                    <a:pt x="152" y="130"/>
                  </a:cubicBezTo>
                  <a:cubicBezTo>
                    <a:pt x="152" y="132"/>
                    <a:pt x="151" y="136"/>
                    <a:pt x="151" y="137"/>
                  </a:cubicBezTo>
                  <a:cubicBezTo>
                    <a:pt x="148" y="140"/>
                    <a:pt x="139" y="140"/>
                    <a:pt x="139" y="142"/>
                  </a:cubicBezTo>
                  <a:cubicBezTo>
                    <a:pt x="138" y="143"/>
                    <a:pt x="139" y="143"/>
                    <a:pt x="139" y="144"/>
                  </a:cubicBezTo>
                  <a:cubicBezTo>
                    <a:pt x="146" y="146"/>
                    <a:pt x="162" y="145"/>
                    <a:pt x="173" y="145"/>
                  </a:cubicBezTo>
                  <a:cubicBezTo>
                    <a:pt x="177" y="145"/>
                    <a:pt x="186" y="147"/>
                    <a:pt x="184" y="141"/>
                  </a:cubicBezTo>
                  <a:cubicBezTo>
                    <a:pt x="181" y="140"/>
                    <a:pt x="175" y="140"/>
                    <a:pt x="173" y="138"/>
                  </a:cubicBezTo>
                  <a:cubicBezTo>
                    <a:pt x="170" y="135"/>
                    <a:pt x="170" y="124"/>
                    <a:pt x="170" y="118"/>
                  </a:cubicBezTo>
                  <a:cubicBezTo>
                    <a:pt x="170" y="94"/>
                    <a:pt x="170" y="94"/>
                    <a:pt x="170" y="94"/>
                  </a:cubicBezTo>
                  <a:cubicBezTo>
                    <a:pt x="170" y="82"/>
                    <a:pt x="167" y="53"/>
                    <a:pt x="173" y="48"/>
                  </a:cubicBezTo>
                  <a:cubicBezTo>
                    <a:pt x="176" y="44"/>
                    <a:pt x="186" y="47"/>
                    <a:pt x="184" y="41"/>
                  </a:cubicBezTo>
                  <a:cubicBezTo>
                    <a:pt x="170" y="40"/>
                    <a:pt x="154" y="41"/>
                    <a:pt x="139" y="41"/>
                  </a:cubicBezTo>
                  <a:cubicBezTo>
                    <a:pt x="139" y="41"/>
                    <a:pt x="139" y="41"/>
                    <a:pt x="139" y="42"/>
                  </a:cubicBezTo>
                  <a:moveTo>
                    <a:pt x="397" y="45"/>
                  </a:moveTo>
                  <a:cubicBezTo>
                    <a:pt x="410" y="44"/>
                    <a:pt x="410" y="53"/>
                    <a:pt x="411" y="67"/>
                  </a:cubicBezTo>
                  <a:cubicBezTo>
                    <a:pt x="411" y="83"/>
                    <a:pt x="411" y="99"/>
                    <a:pt x="411" y="115"/>
                  </a:cubicBezTo>
                  <a:cubicBezTo>
                    <a:pt x="411" y="123"/>
                    <a:pt x="411" y="134"/>
                    <a:pt x="408" y="137"/>
                  </a:cubicBezTo>
                  <a:cubicBezTo>
                    <a:pt x="405" y="141"/>
                    <a:pt x="398" y="139"/>
                    <a:pt x="395" y="141"/>
                  </a:cubicBezTo>
                  <a:cubicBezTo>
                    <a:pt x="395" y="144"/>
                    <a:pt x="395" y="144"/>
                    <a:pt x="395" y="144"/>
                  </a:cubicBezTo>
                  <a:cubicBezTo>
                    <a:pt x="421" y="145"/>
                    <a:pt x="448" y="145"/>
                    <a:pt x="474" y="145"/>
                  </a:cubicBezTo>
                  <a:cubicBezTo>
                    <a:pt x="476" y="137"/>
                    <a:pt x="478" y="128"/>
                    <a:pt x="479" y="119"/>
                  </a:cubicBezTo>
                  <a:cubicBezTo>
                    <a:pt x="473" y="116"/>
                    <a:pt x="473" y="123"/>
                    <a:pt x="471" y="127"/>
                  </a:cubicBezTo>
                  <a:cubicBezTo>
                    <a:pt x="467" y="136"/>
                    <a:pt x="460" y="139"/>
                    <a:pt x="447" y="139"/>
                  </a:cubicBezTo>
                  <a:cubicBezTo>
                    <a:pt x="444" y="139"/>
                    <a:pt x="436" y="139"/>
                    <a:pt x="432" y="137"/>
                  </a:cubicBezTo>
                  <a:cubicBezTo>
                    <a:pt x="428" y="135"/>
                    <a:pt x="428" y="125"/>
                    <a:pt x="428" y="118"/>
                  </a:cubicBezTo>
                  <a:cubicBezTo>
                    <a:pt x="428" y="109"/>
                    <a:pt x="428" y="101"/>
                    <a:pt x="428" y="94"/>
                  </a:cubicBezTo>
                  <a:cubicBezTo>
                    <a:pt x="437" y="96"/>
                    <a:pt x="449" y="92"/>
                    <a:pt x="455" y="96"/>
                  </a:cubicBezTo>
                  <a:cubicBezTo>
                    <a:pt x="458" y="99"/>
                    <a:pt x="456" y="104"/>
                    <a:pt x="459" y="108"/>
                  </a:cubicBezTo>
                  <a:cubicBezTo>
                    <a:pt x="463" y="108"/>
                    <a:pt x="463" y="108"/>
                    <a:pt x="463" y="108"/>
                  </a:cubicBezTo>
                  <a:cubicBezTo>
                    <a:pt x="463" y="74"/>
                    <a:pt x="463" y="74"/>
                    <a:pt x="463" y="74"/>
                  </a:cubicBezTo>
                  <a:cubicBezTo>
                    <a:pt x="458" y="74"/>
                    <a:pt x="458" y="74"/>
                    <a:pt x="458" y="74"/>
                  </a:cubicBezTo>
                  <a:cubicBezTo>
                    <a:pt x="457" y="79"/>
                    <a:pt x="458" y="84"/>
                    <a:pt x="454" y="86"/>
                  </a:cubicBezTo>
                  <a:cubicBezTo>
                    <a:pt x="448" y="89"/>
                    <a:pt x="436" y="86"/>
                    <a:pt x="428" y="87"/>
                  </a:cubicBezTo>
                  <a:cubicBezTo>
                    <a:pt x="429" y="76"/>
                    <a:pt x="426" y="57"/>
                    <a:pt x="430" y="47"/>
                  </a:cubicBezTo>
                  <a:cubicBezTo>
                    <a:pt x="441" y="48"/>
                    <a:pt x="453" y="45"/>
                    <a:pt x="460" y="50"/>
                  </a:cubicBezTo>
                  <a:cubicBezTo>
                    <a:pt x="465" y="53"/>
                    <a:pt x="464" y="60"/>
                    <a:pt x="468" y="65"/>
                  </a:cubicBezTo>
                  <a:cubicBezTo>
                    <a:pt x="469" y="66"/>
                    <a:pt x="469" y="65"/>
                    <a:pt x="471" y="65"/>
                  </a:cubicBezTo>
                  <a:cubicBezTo>
                    <a:pt x="471" y="58"/>
                    <a:pt x="470" y="48"/>
                    <a:pt x="469" y="41"/>
                  </a:cubicBezTo>
                  <a:cubicBezTo>
                    <a:pt x="397" y="41"/>
                    <a:pt x="397" y="41"/>
                    <a:pt x="397" y="41"/>
                  </a:cubicBezTo>
                  <a:cubicBezTo>
                    <a:pt x="396" y="41"/>
                    <a:pt x="397" y="44"/>
                    <a:pt x="397" y="45"/>
                  </a:cubicBezTo>
                  <a:moveTo>
                    <a:pt x="495" y="42"/>
                  </a:moveTo>
                  <a:cubicBezTo>
                    <a:pt x="495" y="45"/>
                    <a:pt x="495" y="45"/>
                    <a:pt x="495" y="45"/>
                  </a:cubicBezTo>
                  <a:cubicBezTo>
                    <a:pt x="498" y="46"/>
                    <a:pt x="504" y="45"/>
                    <a:pt x="506" y="48"/>
                  </a:cubicBezTo>
                  <a:cubicBezTo>
                    <a:pt x="509" y="52"/>
                    <a:pt x="508" y="62"/>
                    <a:pt x="508" y="70"/>
                  </a:cubicBezTo>
                  <a:cubicBezTo>
                    <a:pt x="508" y="117"/>
                    <a:pt x="508" y="117"/>
                    <a:pt x="508" y="117"/>
                  </a:cubicBezTo>
                  <a:cubicBezTo>
                    <a:pt x="508" y="131"/>
                    <a:pt x="509" y="138"/>
                    <a:pt x="499" y="140"/>
                  </a:cubicBezTo>
                  <a:cubicBezTo>
                    <a:pt x="498" y="141"/>
                    <a:pt x="493" y="139"/>
                    <a:pt x="494" y="143"/>
                  </a:cubicBezTo>
                  <a:cubicBezTo>
                    <a:pt x="494" y="146"/>
                    <a:pt x="495" y="145"/>
                    <a:pt x="497" y="145"/>
                  </a:cubicBezTo>
                  <a:cubicBezTo>
                    <a:pt x="508" y="146"/>
                    <a:pt x="523" y="145"/>
                    <a:pt x="533" y="145"/>
                  </a:cubicBezTo>
                  <a:cubicBezTo>
                    <a:pt x="573" y="145"/>
                    <a:pt x="602" y="127"/>
                    <a:pt x="601" y="88"/>
                  </a:cubicBezTo>
                  <a:cubicBezTo>
                    <a:pt x="601" y="71"/>
                    <a:pt x="593" y="58"/>
                    <a:pt x="584" y="51"/>
                  </a:cubicBezTo>
                  <a:cubicBezTo>
                    <a:pt x="564" y="37"/>
                    <a:pt x="530" y="42"/>
                    <a:pt x="496" y="41"/>
                  </a:cubicBezTo>
                  <a:cubicBezTo>
                    <a:pt x="495" y="41"/>
                    <a:pt x="495" y="41"/>
                    <a:pt x="495" y="4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9" name="Freeform 21"/>
            <p:cNvSpPr>
              <a:spLocks/>
            </p:cNvSpPr>
            <p:nvPr/>
          </p:nvSpPr>
          <p:spPr bwMode="auto">
            <a:xfrm>
              <a:off x="3311" y="1478"/>
              <a:ext cx="135" cy="229"/>
            </a:xfrm>
            <a:custGeom>
              <a:avLst/>
              <a:gdLst>
                <a:gd name="T0" fmla="*/ 3 w 57"/>
                <a:gd name="T1" fmla="*/ 6 h 97"/>
                <a:gd name="T2" fmla="*/ 57 w 57"/>
                <a:gd name="T3" fmla="*/ 51 h 97"/>
                <a:gd name="T4" fmla="*/ 22 w 57"/>
                <a:gd name="T5" fmla="*/ 97 h 97"/>
                <a:gd name="T6" fmla="*/ 6 w 57"/>
                <a:gd name="T7" fmla="*/ 94 h 97"/>
                <a:gd name="T8" fmla="*/ 2 w 57"/>
                <a:gd name="T9" fmla="*/ 51 h 97"/>
                <a:gd name="T10" fmla="*/ 3 w 57"/>
                <a:gd name="T11" fmla="*/ 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97">
                  <a:moveTo>
                    <a:pt x="3" y="6"/>
                  </a:moveTo>
                  <a:cubicBezTo>
                    <a:pt x="38" y="0"/>
                    <a:pt x="57" y="18"/>
                    <a:pt x="57" y="51"/>
                  </a:cubicBezTo>
                  <a:cubicBezTo>
                    <a:pt x="57" y="74"/>
                    <a:pt x="46" y="94"/>
                    <a:pt x="22" y="97"/>
                  </a:cubicBezTo>
                  <a:cubicBezTo>
                    <a:pt x="16" y="97"/>
                    <a:pt x="9" y="97"/>
                    <a:pt x="6" y="94"/>
                  </a:cubicBezTo>
                  <a:cubicBezTo>
                    <a:pt x="0" y="89"/>
                    <a:pt x="2" y="62"/>
                    <a:pt x="2" y="51"/>
                  </a:cubicBezTo>
                  <a:cubicBezTo>
                    <a:pt x="2" y="35"/>
                    <a:pt x="1" y="20"/>
                    <a:pt x="3" y="6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0" name="Freeform 22"/>
            <p:cNvSpPr>
              <a:spLocks/>
            </p:cNvSpPr>
            <p:nvPr/>
          </p:nvSpPr>
          <p:spPr bwMode="auto">
            <a:xfrm>
              <a:off x="2914" y="1903"/>
              <a:ext cx="321" cy="501"/>
            </a:xfrm>
            <a:custGeom>
              <a:avLst/>
              <a:gdLst>
                <a:gd name="T0" fmla="*/ 123 w 136"/>
                <a:gd name="T1" fmla="*/ 13 h 212"/>
                <a:gd name="T2" fmla="*/ 123 w 136"/>
                <a:gd name="T3" fmla="*/ 43 h 212"/>
                <a:gd name="T4" fmla="*/ 46 w 136"/>
                <a:gd name="T5" fmla="*/ 44 h 212"/>
                <a:gd name="T6" fmla="*/ 44 w 136"/>
                <a:gd name="T7" fmla="*/ 64 h 212"/>
                <a:gd name="T8" fmla="*/ 75 w 136"/>
                <a:gd name="T9" fmla="*/ 85 h 212"/>
                <a:gd name="T10" fmla="*/ 132 w 136"/>
                <a:gd name="T11" fmla="*/ 133 h 212"/>
                <a:gd name="T12" fmla="*/ 129 w 136"/>
                <a:gd name="T13" fmla="*/ 176 h 212"/>
                <a:gd name="T14" fmla="*/ 77 w 136"/>
                <a:gd name="T15" fmla="*/ 209 h 212"/>
                <a:gd name="T16" fmla="*/ 5 w 136"/>
                <a:gd name="T17" fmla="*/ 200 h 212"/>
                <a:gd name="T18" fmla="*/ 5 w 136"/>
                <a:gd name="T19" fmla="*/ 170 h 212"/>
                <a:gd name="T20" fmla="*/ 90 w 136"/>
                <a:gd name="T21" fmla="*/ 166 h 212"/>
                <a:gd name="T22" fmla="*/ 91 w 136"/>
                <a:gd name="T23" fmla="*/ 146 h 212"/>
                <a:gd name="T24" fmla="*/ 51 w 136"/>
                <a:gd name="T25" fmla="*/ 119 h 212"/>
                <a:gd name="T26" fmla="*/ 2 w 136"/>
                <a:gd name="T27" fmla="*/ 57 h 212"/>
                <a:gd name="T28" fmla="*/ 24 w 136"/>
                <a:gd name="T29" fmla="*/ 18 h 212"/>
                <a:gd name="T30" fmla="*/ 123 w 136"/>
                <a:gd name="T31" fmla="*/ 1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212">
                  <a:moveTo>
                    <a:pt x="123" y="13"/>
                  </a:moveTo>
                  <a:cubicBezTo>
                    <a:pt x="123" y="43"/>
                    <a:pt x="123" y="43"/>
                    <a:pt x="123" y="43"/>
                  </a:cubicBezTo>
                  <a:cubicBezTo>
                    <a:pt x="104" y="36"/>
                    <a:pt x="59" y="24"/>
                    <a:pt x="46" y="44"/>
                  </a:cubicBezTo>
                  <a:cubicBezTo>
                    <a:pt x="43" y="49"/>
                    <a:pt x="42" y="57"/>
                    <a:pt x="44" y="64"/>
                  </a:cubicBezTo>
                  <a:cubicBezTo>
                    <a:pt x="48" y="74"/>
                    <a:pt x="64" y="80"/>
                    <a:pt x="75" y="85"/>
                  </a:cubicBezTo>
                  <a:cubicBezTo>
                    <a:pt x="99" y="96"/>
                    <a:pt x="124" y="106"/>
                    <a:pt x="132" y="133"/>
                  </a:cubicBezTo>
                  <a:cubicBezTo>
                    <a:pt x="136" y="145"/>
                    <a:pt x="135" y="163"/>
                    <a:pt x="129" y="176"/>
                  </a:cubicBezTo>
                  <a:cubicBezTo>
                    <a:pt x="120" y="194"/>
                    <a:pt x="100" y="206"/>
                    <a:pt x="77" y="209"/>
                  </a:cubicBezTo>
                  <a:cubicBezTo>
                    <a:pt x="52" y="212"/>
                    <a:pt x="27" y="207"/>
                    <a:pt x="5" y="200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27" y="178"/>
                    <a:pt x="79" y="190"/>
                    <a:pt x="90" y="166"/>
                  </a:cubicBezTo>
                  <a:cubicBezTo>
                    <a:pt x="93" y="161"/>
                    <a:pt x="94" y="153"/>
                    <a:pt x="91" y="146"/>
                  </a:cubicBezTo>
                  <a:cubicBezTo>
                    <a:pt x="86" y="133"/>
                    <a:pt x="64" y="126"/>
                    <a:pt x="51" y="119"/>
                  </a:cubicBezTo>
                  <a:cubicBezTo>
                    <a:pt x="26" y="107"/>
                    <a:pt x="0" y="94"/>
                    <a:pt x="2" y="57"/>
                  </a:cubicBezTo>
                  <a:cubicBezTo>
                    <a:pt x="3" y="38"/>
                    <a:pt x="12" y="27"/>
                    <a:pt x="24" y="18"/>
                  </a:cubicBezTo>
                  <a:cubicBezTo>
                    <a:pt x="47" y="2"/>
                    <a:pt x="94" y="0"/>
                    <a:pt x="123" y="1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1" name="Freeform 23"/>
            <p:cNvSpPr>
              <a:spLocks/>
            </p:cNvSpPr>
            <p:nvPr/>
          </p:nvSpPr>
          <p:spPr bwMode="auto">
            <a:xfrm>
              <a:off x="2074" y="1920"/>
              <a:ext cx="377" cy="472"/>
            </a:xfrm>
            <a:custGeom>
              <a:avLst/>
              <a:gdLst>
                <a:gd name="T0" fmla="*/ 0 w 160"/>
                <a:gd name="T1" fmla="*/ 0 h 200"/>
                <a:gd name="T2" fmla="*/ 60 w 160"/>
                <a:gd name="T3" fmla="*/ 0 h 200"/>
                <a:gd name="T4" fmla="*/ 122 w 160"/>
                <a:gd name="T5" fmla="*/ 144 h 200"/>
                <a:gd name="T6" fmla="*/ 123 w 160"/>
                <a:gd name="T7" fmla="*/ 0 h 200"/>
                <a:gd name="T8" fmla="*/ 160 w 160"/>
                <a:gd name="T9" fmla="*/ 0 h 200"/>
                <a:gd name="T10" fmla="*/ 160 w 160"/>
                <a:gd name="T11" fmla="*/ 200 h 200"/>
                <a:gd name="T12" fmla="*/ 107 w 160"/>
                <a:gd name="T13" fmla="*/ 200 h 200"/>
                <a:gd name="T14" fmla="*/ 37 w 160"/>
                <a:gd name="T15" fmla="*/ 43 h 200"/>
                <a:gd name="T16" fmla="*/ 37 w 160"/>
                <a:gd name="T17" fmla="*/ 200 h 200"/>
                <a:gd name="T18" fmla="*/ 0 w 160"/>
                <a:gd name="T19" fmla="*/ 200 h 200"/>
                <a:gd name="T20" fmla="*/ 0 w 160"/>
                <a:gd name="T21" fmla="*/ 1 h 200"/>
                <a:gd name="T22" fmla="*/ 0 w 160"/>
                <a:gd name="T23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200">
                  <a:moveTo>
                    <a:pt x="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81" y="48"/>
                    <a:pt x="102" y="95"/>
                    <a:pt x="122" y="144"/>
                  </a:cubicBezTo>
                  <a:cubicBezTo>
                    <a:pt x="123" y="97"/>
                    <a:pt x="123" y="48"/>
                    <a:pt x="123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07" y="200"/>
                    <a:pt x="107" y="200"/>
                    <a:pt x="107" y="200"/>
                  </a:cubicBezTo>
                  <a:cubicBezTo>
                    <a:pt x="83" y="149"/>
                    <a:pt x="61" y="95"/>
                    <a:pt x="37" y="4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2" name="Freeform 24"/>
            <p:cNvSpPr>
              <a:spLocks/>
            </p:cNvSpPr>
            <p:nvPr/>
          </p:nvSpPr>
          <p:spPr bwMode="auto">
            <a:xfrm>
              <a:off x="2489" y="1920"/>
              <a:ext cx="416" cy="472"/>
            </a:xfrm>
            <a:custGeom>
              <a:avLst/>
              <a:gdLst>
                <a:gd name="T0" fmla="*/ 48 w 176"/>
                <a:gd name="T1" fmla="*/ 0 h 200"/>
                <a:gd name="T2" fmla="*/ 92 w 176"/>
                <a:gd name="T3" fmla="*/ 88 h 200"/>
                <a:gd name="T4" fmla="*/ 136 w 176"/>
                <a:gd name="T5" fmla="*/ 0 h 200"/>
                <a:gd name="T6" fmla="*/ 176 w 176"/>
                <a:gd name="T7" fmla="*/ 0 h 200"/>
                <a:gd name="T8" fmla="*/ 117 w 176"/>
                <a:gd name="T9" fmla="*/ 109 h 200"/>
                <a:gd name="T10" fmla="*/ 109 w 176"/>
                <a:gd name="T11" fmla="*/ 125 h 200"/>
                <a:gd name="T12" fmla="*/ 109 w 176"/>
                <a:gd name="T13" fmla="*/ 144 h 200"/>
                <a:gd name="T14" fmla="*/ 109 w 176"/>
                <a:gd name="T15" fmla="*/ 200 h 200"/>
                <a:gd name="T16" fmla="*/ 66 w 176"/>
                <a:gd name="T17" fmla="*/ 200 h 200"/>
                <a:gd name="T18" fmla="*/ 66 w 176"/>
                <a:gd name="T19" fmla="*/ 143 h 200"/>
                <a:gd name="T20" fmla="*/ 66 w 176"/>
                <a:gd name="T21" fmla="*/ 124 h 200"/>
                <a:gd name="T22" fmla="*/ 58 w 176"/>
                <a:gd name="T23" fmla="*/ 108 h 200"/>
                <a:gd name="T24" fmla="*/ 1 w 176"/>
                <a:gd name="T25" fmla="*/ 0 h 200"/>
                <a:gd name="T26" fmla="*/ 2 w 176"/>
                <a:gd name="T27" fmla="*/ 0 h 200"/>
                <a:gd name="T28" fmla="*/ 48 w 176"/>
                <a:gd name="T29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00">
                  <a:moveTo>
                    <a:pt x="48" y="0"/>
                  </a:moveTo>
                  <a:cubicBezTo>
                    <a:pt x="63" y="29"/>
                    <a:pt x="77" y="58"/>
                    <a:pt x="92" y="88"/>
                  </a:cubicBezTo>
                  <a:cubicBezTo>
                    <a:pt x="107" y="59"/>
                    <a:pt x="121" y="29"/>
                    <a:pt x="13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57" y="36"/>
                    <a:pt x="137" y="72"/>
                    <a:pt x="117" y="109"/>
                  </a:cubicBezTo>
                  <a:cubicBezTo>
                    <a:pt x="115" y="114"/>
                    <a:pt x="110" y="120"/>
                    <a:pt x="109" y="125"/>
                  </a:cubicBezTo>
                  <a:cubicBezTo>
                    <a:pt x="108" y="130"/>
                    <a:pt x="109" y="137"/>
                    <a:pt x="109" y="144"/>
                  </a:cubicBezTo>
                  <a:cubicBezTo>
                    <a:pt x="109" y="200"/>
                    <a:pt x="109" y="200"/>
                    <a:pt x="109" y="200"/>
                  </a:cubicBezTo>
                  <a:cubicBezTo>
                    <a:pt x="66" y="200"/>
                    <a:pt x="66" y="200"/>
                    <a:pt x="66" y="200"/>
                  </a:cubicBezTo>
                  <a:cubicBezTo>
                    <a:pt x="66" y="143"/>
                    <a:pt x="66" y="143"/>
                    <a:pt x="66" y="143"/>
                  </a:cubicBezTo>
                  <a:cubicBezTo>
                    <a:pt x="66" y="137"/>
                    <a:pt x="67" y="130"/>
                    <a:pt x="66" y="124"/>
                  </a:cubicBezTo>
                  <a:cubicBezTo>
                    <a:pt x="66" y="120"/>
                    <a:pt x="61" y="113"/>
                    <a:pt x="58" y="108"/>
                  </a:cubicBezTo>
                  <a:cubicBezTo>
                    <a:pt x="39" y="73"/>
                    <a:pt x="19" y="36"/>
                    <a:pt x="1" y="0"/>
                  </a:cubicBezTo>
                  <a:cubicBezTo>
                    <a:pt x="0" y="0"/>
                    <a:pt x="2" y="0"/>
                    <a:pt x="2" y="0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3" name="Freeform 25"/>
            <p:cNvSpPr>
              <a:spLocks/>
            </p:cNvSpPr>
            <p:nvPr/>
          </p:nvSpPr>
          <p:spPr bwMode="auto">
            <a:xfrm>
              <a:off x="3304" y="1918"/>
              <a:ext cx="297" cy="474"/>
            </a:xfrm>
            <a:custGeom>
              <a:avLst/>
              <a:gdLst>
                <a:gd name="T0" fmla="*/ 1 w 126"/>
                <a:gd name="T1" fmla="*/ 1 h 201"/>
                <a:gd name="T2" fmla="*/ 122 w 126"/>
                <a:gd name="T3" fmla="*/ 1 h 201"/>
                <a:gd name="T4" fmla="*/ 122 w 126"/>
                <a:gd name="T5" fmla="*/ 29 h 201"/>
                <a:gd name="T6" fmla="*/ 42 w 126"/>
                <a:gd name="T7" fmla="*/ 30 h 201"/>
                <a:gd name="T8" fmla="*/ 41 w 126"/>
                <a:gd name="T9" fmla="*/ 83 h 201"/>
                <a:gd name="T10" fmla="*/ 115 w 126"/>
                <a:gd name="T11" fmla="*/ 83 h 201"/>
                <a:gd name="T12" fmla="*/ 115 w 126"/>
                <a:gd name="T13" fmla="*/ 112 h 201"/>
                <a:gd name="T14" fmla="*/ 42 w 126"/>
                <a:gd name="T15" fmla="*/ 112 h 201"/>
                <a:gd name="T16" fmla="*/ 41 w 126"/>
                <a:gd name="T17" fmla="*/ 173 h 201"/>
                <a:gd name="T18" fmla="*/ 125 w 126"/>
                <a:gd name="T19" fmla="*/ 173 h 201"/>
                <a:gd name="T20" fmla="*/ 125 w 126"/>
                <a:gd name="T21" fmla="*/ 201 h 201"/>
                <a:gd name="T22" fmla="*/ 1 w 126"/>
                <a:gd name="T23" fmla="*/ 201 h 201"/>
                <a:gd name="T24" fmla="*/ 1 w 126"/>
                <a:gd name="T25" fmla="*/ 2 h 201"/>
                <a:gd name="T26" fmla="*/ 1 w 126"/>
                <a:gd name="T27" fmla="*/ 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201">
                  <a:moveTo>
                    <a:pt x="1" y="1"/>
                  </a:moveTo>
                  <a:cubicBezTo>
                    <a:pt x="41" y="1"/>
                    <a:pt x="82" y="0"/>
                    <a:pt x="122" y="1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96" y="30"/>
                    <a:pt x="69" y="29"/>
                    <a:pt x="42" y="30"/>
                  </a:cubicBezTo>
                  <a:cubicBezTo>
                    <a:pt x="41" y="46"/>
                    <a:pt x="43" y="66"/>
                    <a:pt x="41" y="83"/>
                  </a:cubicBezTo>
                  <a:cubicBezTo>
                    <a:pt x="65" y="84"/>
                    <a:pt x="90" y="83"/>
                    <a:pt x="115" y="83"/>
                  </a:cubicBezTo>
                  <a:cubicBezTo>
                    <a:pt x="115" y="112"/>
                    <a:pt x="115" y="112"/>
                    <a:pt x="115" y="112"/>
                  </a:cubicBezTo>
                  <a:cubicBezTo>
                    <a:pt x="42" y="112"/>
                    <a:pt x="42" y="112"/>
                    <a:pt x="42" y="112"/>
                  </a:cubicBezTo>
                  <a:cubicBezTo>
                    <a:pt x="41" y="131"/>
                    <a:pt x="43" y="154"/>
                    <a:pt x="41" y="173"/>
                  </a:cubicBezTo>
                  <a:cubicBezTo>
                    <a:pt x="125" y="173"/>
                    <a:pt x="125" y="173"/>
                    <a:pt x="125" y="173"/>
                  </a:cubicBezTo>
                  <a:cubicBezTo>
                    <a:pt x="126" y="181"/>
                    <a:pt x="125" y="192"/>
                    <a:pt x="125" y="201"/>
                  </a:cubicBezTo>
                  <a:cubicBezTo>
                    <a:pt x="1" y="201"/>
                    <a:pt x="1" y="201"/>
                    <a:pt x="1" y="20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1" y="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4" name="Freeform 26"/>
            <p:cNvSpPr>
              <a:spLocks noEditPoints="1"/>
            </p:cNvSpPr>
            <p:nvPr/>
          </p:nvSpPr>
          <p:spPr bwMode="auto">
            <a:xfrm>
              <a:off x="3606" y="2322"/>
              <a:ext cx="83" cy="82"/>
            </a:xfrm>
            <a:custGeom>
              <a:avLst/>
              <a:gdLst>
                <a:gd name="T0" fmla="*/ 14 w 35"/>
                <a:gd name="T1" fmla="*/ 2 h 35"/>
                <a:gd name="T2" fmla="*/ 32 w 35"/>
                <a:gd name="T3" fmla="*/ 16 h 35"/>
                <a:gd name="T4" fmla="*/ 4 w 35"/>
                <a:gd name="T5" fmla="*/ 22 h 35"/>
                <a:gd name="T6" fmla="*/ 14 w 35"/>
                <a:gd name="T7" fmla="*/ 2 h 35"/>
                <a:gd name="T8" fmla="*/ 6 w 35"/>
                <a:gd name="T9" fmla="*/ 20 h 35"/>
                <a:gd name="T10" fmla="*/ 28 w 35"/>
                <a:gd name="T11" fmla="*/ 10 h 35"/>
                <a:gd name="T12" fmla="*/ 15 w 35"/>
                <a:gd name="T13" fmla="*/ 4 h 35"/>
                <a:gd name="T14" fmla="*/ 6 w 35"/>
                <a:gd name="T15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35">
                  <a:moveTo>
                    <a:pt x="14" y="2"/>
                  </a:moveTo>
                  <a:cubicBezTo>
                    <a:pt x="24" y="0"/>
                    <a:pt x="32" y="7"/>
                    <a:pt x="32" y="16"/>
                  </a:cubicBezTo>
                  <a:cubicBezTo>
                    <a:pt x="31" y="31"/>
                    <a:pt x="10" y="35"/>
                    <a:pt x="4" y="22"/>
                  </a:cubicBezTo>
                  <a:cubicBezTo>
                    <a:pt x="0" y="13"/>
                    <a:pt x="4" y="4"/>
                    <a:pt x="14" y="2"/>
                  </a:cubicBezTo>
                  <a:moveTo>
                    <a:pt x="6" y="20"/>
                  </a:moveTo>
                  <a:cubicBezTo>
                    <a:pt x="11" y="34"/>
                    <a:pt x="35" y="26"/>
                    <a:pt x="28" y="10"/>
                  </a:cubicBezTo>
                  <a:cubicBezTo>
                    <a:pt x="26" y="6"/>
                    <a:pt x="21" y="3"/>
                    <a:pt x="15" y="4"/>
                  </a:cubicBezTo>
                  <a:cubicBezTo>
                    <a:pt x="8" y="6"/>
                    <a:pt x="4" y="13"/>
                    <a:pt x="6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5" name="Freeform 27"/>
            <p:cNvSpPr>
              <a:spLocks noEditPoints="1"/>
            </p:cNvSpPr>
            <p:nvPr/>
          </p:nvSpPr>
          <p:spPr bwMode="auto">
            <a:xfrm>
              <a:off x="3632" y="2338"/>
              <a:ext cx="33" cy="45"/>
            </a:xfrm>
            <a:custGeom>
              <a:avLst/>
              <a:gdLst>
                <a:gd name="T0" fmla="*/ 1 w 14"/>
                <a:gd name="T1" fmla="*/ 0 h 19"/>
                <a:gd name="T2" fmla="*/ 12 w 14"/>
                <a:gd name="T3" fmla="*/ 2 h 19"/>
                <a:gd name="T4" fmla="*/ 9 w 14"/>
                <a:gd name="T5" fmla="*/ 10 h 19"/>
                <a:gd name="T6" fmla="*/ 13 w 14"/>
                <a:gd name="T7" fmla="*/ 16 h 19"/>
                <a:gd name="T8" fmla="*/ 4 w 14"/>
                <a:gd name="T9" fmla="*/ 10 h 19"/>
                <a:gd name="T10" fmla="*/ 3 w 14"/>
                <a:gd name="T11" fmla="*/ 17 h 19"/>
                <a:gd name="T12" fmla="*/ 0 w 14"/>
                <a:gd name="T13" fmla="*/ 17 h 19"/>
                <a:gd name="T14" fmla="*/ 1 w 14"/>
                <a:gd name="T15" fmla="*/ 0 h 19"/>
                <a:gd name="T16" fmla="*/ 3 w 14"/>
                <a:gd name="T17" fmla="*/ 8 h 19"/>
                <a:gd name="T18" fmla="*/ 10 w 14"/>
                <a:gd name="T19" fmla="*/ 4 h 19"/>
                <a:gd name="T20" fmla="*/ 3 w 14"/>
                <a:gd name="T21" fmla="*/ 2 h 19"/>
                <a:gd name="T22" fmla="*/ 3 w 14"/>
                <a:gd name="T23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9">
                  <a:moveTo>
                    <a:pt x="1" y="0"/>
                  </a:move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3" y="10"/>
                    <a:pt x="9" y="10"/>
                  </a:cubicBezTo>
                  <a:cubicBezTo>
                    <a:pt x="10" y="12"/>
                    <a:pt x="12" y="14"/>
                    <a:pt x="13" y="16"/>
                  </a:cubicBezTo>
                  <a:cubicBezTo>
                    <a:pt x="7" y="19"/>
                    <a:pt x="9" y="9"/>
                    <a:pt x="4" y="10"/>
                  </a:cubicBezTo>
                  <a:cubicBezTo>
                    <a:pt x="3" y="11"/>
                    <a:pt x="4" y="15"/>
                    <a:pt x="3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2"/>
                    <a:pt x="0" y="4"/>
                    <a:pt x="1" y="0"/>
                  </a:cubicBezTo>
                  <a:moveTo>
                    <a:pt x="3" y="8"/>
                  </a:moveTo>
                  <a:cubicBezTo>
                    <a:pt x="7" y="8"/>
                    <a:pt x="11" y="8"/>
                    <a:pt x="10" y="4"/>
                  </a:cubicBezTo>
                  <a:cubicBezTo>
                    <a:pt x="9" y="2"/>
                    <a:pt x="6" y="2"/>
                    <a:pt x="3" y="2"/>
                  </a:cubicBezTo>
                  <a:lnTo>
                    <a:pt x="3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6" name="Freeform 28"/>
            <p:cNvSpPr>
              <a:spLocks/>
            </p:cNvSpPr>
            <p:nvPr/>
          </p:nvSpPr>
          <p:spPr bwMode="auto">
            <a:xfrm>
              <a:off x="2099" y="847"/>
              <a:ext cx="303" cy="428"/>
            </a:xfrm>
            <a:custGeom>
              <a:avLst/>
              <a:gdLst>
                <a:gd name="T0" fmla="*/ 0 w 303"/>
                <a:gd name="T1" fmla="*/ 428 h 428"/>
                <a:gd name="T2" fmla="*/ 0 w 303"/>
                <a:gd name="T3" fmla="*/ 0 h 428"/>
                <a:gd name="T4" fmla="*/ 88 w 303"/>
                <a:gd name="T5" fmla="*/ 0 h 428"/>
                <a:gd name="T6" fmla="*/ 88 w 303"/>
                <a:gd name="T7" fmla="*/ 355 h 428"/>
                <a:gd name="T8" fmla="*/ 303 w 303"/>
                <a:gd name="T9" fmla="*/ 355 h 428"/>
                <a:gd name="T10" fmla="*/ 303 w 303"/>
                <a:gd name="T11" fmla="*/ 428 h 428"/>
                <a:gd name="T12" fmla="*/ 0 w 303"/>
                <a:gd name="T13" fmla="*/ 42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28">
                  <a:moveTo>
                    <a:pt x="0" y="428"/>
                  </a:moveTo>
                  <a:lnTo>
                    <a:pt x="0" y="0"/>
                  </a:lnTo>
                  <a:lnTo>
                    <a:pt x="88" y="0"/>
                  </a:lnTo>
                  <a:lnTo>
                    <a:pt x="88" y="355"/>
                  </a:lnTo>
                  <a:lnTo>
                    <a:pt x="303" y="355"/>
                  </a:lnTo>
                  <a:lnTo>
                    <a:pt x="303" y="428"/>
                  </a:lnTo>
                  <a:lnTo>
                    <a:pt x="0" y="4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7" name="Freeform 29"/>
            <p:cNvSpPr>
              <a:spLocks/>
            </p:cNvSpPr>
            <p:nvPr/>
          </p:nvSpPr>
          <p:spPr bwMode="auto">
            <a:xfrm>
              <a:off x="2444" y="843"/>
              <a:ext cx="399" cy="432"/>
            </a:xfrm>
            <a:custGeom>
              <a:avLst/>
              <a:gdLst>
                <a:gd name="T0" fmla="*/ 0 w 399"/>
                <a:gd name="T1" fmla="*/ 432 h 432"/>
                <a:gd name="T2" fmla="*/ 147 w 399"/>
                <a:gd name="T3" fmla="*/ 205 h 432"/>
                <a:gd name="T4" fmla="*/ 14 w 399"/>
                <a:gd name="T5" fmla="*/ 0 h 432"/>
                <a:gd name="T6" fmla="*/ 116 w 399"/>
                <a:gd name="T7" fmla="*/ 0 h 432"/>
                <a:gd name="T8" fmla="*/ 201 w 399"/>
                <a:gd name="T9" fmla="*/ 139 h 432"/>
                <a:gd name="T10" fmla="*/ 286 w 399"/>
                <a:gd name="T11" fmla="*/ 0 h 432"/>
                <a:gd name="T12" fmla="*/ 388 w 399"/>
                <a:gd name="T13" fmla="*/ 0 h 432"/>
                <a:gd name="T14" fmla="*/ 253 w 399"/>
                <a:gd name="T15" fmla="*/ 210 h 432"/>
                <a:gd name="T16" fmla="*/ 399 w 399"/>
                <a:gd name="T17" fmla="*/ 432 h 432"/>
                <a:gd name="T18" fmla="*/ 295 w 399"/>
                <a:gd name="T19" fmla="*/ 432 h 432"/>
                <a:gd name="T20" fmla="*/ 201 w 399"/>
                <a:gd name="T21" fmla="*/ 283 h 432"/>
                <a:gd name="T22" fmla="*/ 104 w 399"/>
                <a:gd name="T23" fmla="*/ 432 h 432"/>
                <a:gd name="T24" fmla="*/ 0 w 399"/>
                <a:gd name="T25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32">
                  <a:moveTo>
                    <a:pt x="0" y="432"/>
                  </a:moveTo>
                  <a:lnTo>
                    <a:pt x="147" y="205"/>
                  </a:lnTo>
                  <a:lnTo>
                    <a:pt x="14" y="0"/>
                  </a:lnTo>
                  <a:lnTo>
                    <a:pt x="116" y="0"/>
                  </a:lnTo>
                  <a:lnTo>
                    <a:pt x="201" y="139"/>
                  </a:lnTo>
                  <a:lnTo>
                    <a:pt x="286" y="0"/>
                  </a:lnTo>
                  <a:lnTo>
                    <a:pt x="388" y="0"/>
                  </a:lnTo>
                  <a:lnTo>
                    <a:pt x="253" y="210"/>
                  </a:lnTo>
                  <a:lnTo>
                    <a:pt x="399" y="432"/>
                  </a:lnTo>
                  <a:lnTo>
                    <a:pt x="295" y="432"/>
                  </a:lnTo>
                  <a:lnTo>
                    <a:pt x="201" y="283"/>
                  </a:lnTo>
                  <a:lnTo>
                    <a:pt x="104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8" name="Freeform 30"/>
            <p:cNvSpPr>
              <a:spLocks/>
            </p:cNvSpPr>
            <p:nvPr/>
          </p:nvSpPr>
          <p:spPr bwMode="auto">
            <a:xfrm>
              <a:off x="2914" y="843"/>
              <a:ext cx="295" cy="432"/>
            </a:xfrm>
            <a:custGeom>
              <a:avLst/>
              <a:gdLst>
                <a:gd name="T0" fmla="*/ 0 w 295"/>
                <a:gd name="T1" fmla="*/ 432 h 432"/>
                <a:gd name="T2" fmla="*/ 0 w 295"/>
                <a:gd name="T3" fmla="*/ 0 h 432"/>
                <a:gd name="T4" fmla="*/ 295 w 295"/>
                <a:gd name="T5" fmla="*/ 0 h 432"/>
                <a:gd name="T6" fmla="*/ 295 w 295"/>
                <a:gd name="T7" fmla="*/ 73 h 432"/>
                <a:gd name="T8" fmla="*/ 88 w 295"/>
                <a:gd name="T9" fmla="*/ 73 h 432"/>
                <a:gd name="T10" fmla="*/ 88 w 295"/>
                <a:gd name="T11" fmla="*/ 174 h 432"/>
                <a:gd name="T12" fmla="*/ 267 w 295"/>
                <a:gd name="T13" fmla="*/ 174 h 432"/>
                <a:gd name="T14" fmla="*/ 267 w 295"/>
                <a:gd name="T15" fmla="*/ 248 h 432"/>
                <a:gd name="T16" fmla="*/ 88 w 295"/>
                <a:gd name="T17" fmla="*/ 248 h 432"/>
                <a:gd name="T18" fmla="*/ 88 w 295"/>
                <a:gd name="T19" fmla="*/ 432 h 432"/>
                <a:gd name="T20" fmla="*/ 0 w 295"/>
                <a:gd name="T21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432">
                  <a:moveTo>
                    <a:pt x="0" y="432"/>
                  </a:moveTo>
                  <a:lnTo>
                    <a:pt x="0" y="0"/>
                  </a:lnTo>
                  <a:lnTo>
                    <a:pt x="295" y="0"/>
                  </a:lnTo>
                  <a:lnTo>
                    <a:pt x="295" y="73"/>
                  </a:lnTo>
                  <a:lnTo>
                    <a:pt x="88" y="73"/>
                  </a:lnTo>
                  <a:lnTo>
                    <a:pt x="88" y="174"/>
                  </a:lnTo>
                  <a:lnTo>
                    <a:pt x="267" y="174"/>
                  </a:lnTo>
                  <a:lnTo>
                    <a:pt x="267" y="248"/>
                  </a:lnTo>
                  <a:lnTo>
                    <a:pt x="88" y="248"/>
                  </a:lnTo>
                  <a:lnTo>
                    <a:pt x="88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9" name="Freeform 31"/>
            <p:cNvSpPr>
              <a:spLocks/>
            </p:cNvSpPr>
            <p:nvPr/>
          </p:nvSpPr>
          <p:spPr bwMode="auto">
            <a:xfrm>
              <a:off x="3273" y="843"/>
              <a:ext cx="343" cy="432"/>
            </a:xfrm>
            <a:custGeom>
              <a:avLst/>
              <a:gdLst>
                <a:gd name="T0" fmla="*/ 128 w 343"/>
                <a:gd name="T1" fmla="*/ 432 h 432"/>
                <a:gd name="T2" fmla="*/ 128 w 343"/>
                <a:gd name="T3" fmla="*/ 73 h 432"/>
                <a:gd name="T4" fmla="*/ 0 w 343"/>
                <a:gd name="T5" fmla="*/ 73 h 432"/>
                <a:gd name="T6" fmla="*/ 0 w 343"/>
                <a:gd name="T7" fmla="*/ 0 h 432"/>
                <a:gd name="T8" fmla="*/ 343 w 343"/>
                <a:gd name="T9" fmla="*/ 0 h 432"/>
                <a:gd name="T10" fmla="*/ 343 w 343"/>
                <a:gd name="T11" fmla="*/ 73 h 432"/>
                <a:gd name="T12" fmla="*/ 215 w 343"/>
                <a:gd name="T13" fmla="*/ 73 h 432"/>
                <a:gd name="T14" fmla="*/ 215 w 343"/>
                <a:gd name="T15" fmla="*/ 432 h 432"/>
                <a:gd name="T16" fmla="*/ 128 w 343"/>
                <a:gd name="T17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432">
                  <a:moveTo>
                    <a:pt x="128" y="432"/>
                  </a:moveTo>
                  <a:lnTo>
                    <a:pt x="128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343" y="0"/>
                  </a:lnTo>
                  <a:lnTo>
                    <a:pt x="343" y="73"/>
                  </a:lnTo>
                  <a:lnTo>
                    <a:pt x="215" y="73"/>
                  </a:lnTo>
                  <a:lnTo>
                    <a:pt x="215" y="432"/>
                  </a:lnTo>
                  <a:lnTo>
                    <a:pt x="128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57" name="Group 5"/>
          <p:cNvGrpSpPr>
            <a:grpSpLocks noChangeAspect="1"/>
          </p:cNvGrpSpPr>
          <p:nvPr/>
        </p:nvGrpSpPr>
        <p:grpSpPr bwMode="auto">
          <a:xfrm>
            <a:off x="561743" y="5768522"/>
            <a:ext cx="959338" cy="678757"/>
            <a:chOff x="1640" y="963"/>
            <a:chExt cx="2480" cy="1316"/>
          </a:xfrm>
          <a:solidFill>
            <a:schemeClr val="bg1"/>
          </a:solidFill>
        </p:grpSpPr>
        <p:sp>
          <p:nvSpPr>
            <p:cNvPr id="58" name="Freeform 6"/>
            <p:cNvSpPr>
              <a:spLocks/>
            </p:cNvSpPr>
            <p:nvPr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9" name="Freeform 7"/>
            <p:cNvSpPr>
              <a:spLocks/>
            </p:cNvSpPr>
            <p:nvPr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" name="Freeform 8"/>
            <p:cNvSpPr>
              <a:spLocks noEditPoints="1"/>
            </p:cNvSpPr>
            <p:nvPr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1" name="Freeform 9"/>
            <p:cNvSpPr>
              <a:spLocks/>
            </p:cNvSpPr>
            <p:nvPr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" name="Freeform 10"/>
            <p:cNvSpPr>
              <a:spLocks/>
            </p:cNvSpPr>
            <p:nvPr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" name="Freeform 11"/>
            <p:cNvSpPr>
              <a:spLocks/>
            </p:cNvSpPr>
            <p:nvPr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7" name="Freeform 12"/>
            <p:cNvSpPr>
              <a:spLocks/>
            </p:cNvSpPr>
            <p:nvPr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8" name="Freeform 13"/>
            <p:cNvSpPr>
              <a:spLocks/>
            </p:cNvSpPr>
            <p:nvPr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9" name="Freeform 14"/>
            <p:cNvSpPr>
              <a:spLocks/>
            </p:cNvSpPr>
            <p:nvPr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0" name="Freeform 15"/>
            <p:cNvSpPr>
              <a:spLocks/>
            </p:cNvSpPr>
            <p:nvPr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1" name="Freeform 16"/>
            <p:cNvSpPr>
              <a:spLocks/>
            </p:cNvSpPr>
            <p:nvPr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Rectangle 1"/>
          <p:cNvSpPr/>
          <p:nvPr/>
        </p:nvSpPr>
        <p:spPr>
          <a:xfrm>
            <a:off x="8744508" y="16701"/>
            <a:ext cx="386967" cy="5427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17636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4695656" y="1196975"/>
            <a:ext cx="4184754" cy="243591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4695656" y="3744097"/>
            <a:ext cx="4184754" cy="2461440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2" hasCustomPrompt="1"/>
          </p:nvPr>
        </p:nvSpPr>
        <p:spPr>
          <a:xfrm>
            <a:off x="286916" y="1196975"/>
            <a:ext cx="4184754" cy="500856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13703388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+1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1196975"/>
            <a:ext cx="4184754" cy="243591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3744097"/>
            <a:ext cx="4184754" cy="2461440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2" hasCustomPrompt="1"/>
          </p:nvPr>
        </p:nvSpPr>
        <p:spPr>
          <a:xfrm>
            <a:off x="4695656" y="1196975"/>
            <a:ext cx="4184754" cy="500856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4137057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ubtitle Full size contai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1878227"/>
            <a:ext cx="8593931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3" y="1004153"/>
            <a:ext cx="8593469" cy="490537"/>
          </a:xfrm>
          <a:solidFill>
            <a:srgbClr val="3171AC"/>
          </a:solidFill>
        </p:spPr>
        <p:txBody>
          <a:bodyPr>
            <a:noAutofit/>
          </a:bodyPr>
          <a:lstStyle>
            <a:lvl1pPr marL="0" indent="0">
              <a:buNone/>
              <a:defRPr sz="1500" b="0" i="0">
                <a:solidFill>
                  <a:schemeClr val="bg1"/>
                </a:solidFill>
                <a:latin typeface="+mn-lt"/>
                <a:ea typeface="Avenir Next Medium" charset="0"/>
                <a:cs typeface="Avenir Next Medium" charset="0"/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/>
              <a:t>EDIT SUBTITLE</a:t>
            </a:r>
          </a:p>
        </p:txBody>
      </p:sp>
    </p:spTree>
    <p:extLst>
      <p:ext uri="{BB962C8B-B14F-4D97-AF65-F5344CB8AC3E}">
        <p14:creationId xmlns:p14="http://schemas.microsoft.com/office/powerpoint/2010/main" val="40257212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title 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3" y="1004153"/>
            <a:ext cx="8593469" cy="490537"/>
          </a:xfrm>
          <a:solidFill>
            <a:srgbClr val="3171AC"/>
          </a:solidFill>
        </p:spPr>
        <p:txBody>
          <a:bodyPr>
            <a:noAutofit/>
          </a:bodyPr>
          <a:lstStyle>
            <a:lvl1pPr marL="0" indent="0">
              <a:buNone/>
              <a:defRPr sz="1500" b="0" i="0">
                <a:solidFill>
                  <a:schemeClr val="bg1"/>
                </a:solidFill>
                <a:latin typeface="+mn-lt"/>
                <a:ea typeface="Avenir Next Medium" charset="0"/>
                <a:cs typeface="Avenir Next Medium" charset="0"/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/>
              <a:t>EDIT SUBTITLE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878227"/>
            <a:ext cx="4184754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4660642" y="1878227"/>
            <a:ext cx="4219769" cy="4327311"/>
          </a:xfrm>
        </p:spPr>
        <p:txBody>
          <a:bodyPr/>
          <a:lstStyle>
            <a:lvl1pPr marL="270000">
              <a:defRPr lang="pl-PL" smtClean="0"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28406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title 3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3" y="1004153"/>
            <a:ext cx="8593469" cy="490537"/>
          </a:xfrm>
          <a:solidFill>
            <a:srgbClr val="3171AC"/>
          </a:solidFill>
        </p:spPr>
        <p:txBody>
          <a:bodyPr>
            <a:noAutofit/>
          </a:bodyPr>
          <a:lstStyle>
            <a:lvl1pPr marL="0" indent="0">
              <a:buNone/>
              <a:defRPr sz="1500" b="0" i="0">
                <a:solidFill>
                  <a:schemeClr val="bg1"/>
                </a:solidFill>
                <a:latin typeface="+mn-lt"/>
                <a:ea typeface="Avenir Next Medium" charset="0"/>
                <a:cs typeface="Avenir Next Medium" charset="0"/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/>
              <a:t>EDIT SUBTITLE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878227"/>
            <a:ext cx="2762088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3202619" y="1878227"/>
            <a:ext cx="2762088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10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6118322" y="1878227"/>
            <a:ext cx="2762088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418046922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title 1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3" y="1004153"/>
            <a:ext cx="8593469" cy="490537"/>
          </a:xfrm>
          <a:solidFill>
            <a:srgbClr val="3171AC"/>
          </a:solidFill>
        </p:spPr>
        <p:txBody>
          <a:bodyPr>
            <a:noAutofit/>
          </a:bodyPr>
          <a:lstStyle>
            <a:lvl1pPr marL="0" indent="0">
              <a:buNone/>
              <a:defRPr sz="1500" b="0" i="0">
                <a:solidFill>
                  <a:schemeClr val="bg1"/>
                </a:solidFill>
                <a:latin typeface="+mn-lt"/>
                <a:ea typeface="Avenir Next Medium" charset="0"/>
                <a:cs typeface="Avenir Next Medium" charset="0"/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/>
              <a:t>EDIT SUBTITLE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878227"/>
            <a:ext cx="4184754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4695656" y="1878226"/>
            <a:ext cx="4184754" cy="2075937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4695656" y="4114801"/>
            <a:ext cx="4184754" cy="2090736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82529604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title 2+1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3" y="1004153"/>
            <a:ext cx="8593469" cy="490537"/>
          </a:xfrm>
          <a:solidFill>
            <a:srgbClr val="3171AC"/>
          </a:solidFill>
        </p:spPr>
        <p:txBody>
          <a:bodyPr>
            <a:noAutofit/>
          </a:bodyPr>
          <a:lstStyle>
            <a:lvl1pPr marL="0" indent="0">
              <a:buNone/>
              <a:defRPr sz="1500" b="0" i="0">
                <a:solidFill>
                  <a:schemeClr val="bg1"/>
                </a:solidFill>
                <a:latin typeface="+mn-lt"/>
                <a:ea typeface="Avenir Next Medium" charset="0"/>
                <a:cs typeface="Avenir Next Medium" charset="0"/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/>
              <a:t>EDIT SUBTITLE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4695656" y="1878227"/>
            <a:ext cx="4184754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16" y="1878226"/>
            <a:ext cx="4184754" cy="2075937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286916" y="4114801"/>
            <a:ext cx="4184754" cy="2090736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65136253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title Full size 1 contai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1878229"/>
            <a:ext cx="8593931" cy="4327311"/>
          </a:xfrm>
        </p:spPr>
        <p:txBody>
          <a:bodyPr/>
          <a:lstStyle>
            <a:lvl1pPr marL="269946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8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882450"/>
            <a:ext cx="8358916" cy="490537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/>
              <a:t>EDIT SUBTITLE</a:t>
            </a:r>
          </a:p>
        </p:txBody>
      </p:sp>
      <p:sp>
        <p:nvSpPr>
          <p:cNvPr id="9" name="Trójkąt równoramienny 8"/>
          <p:cNvSpPr/>
          <p:nvPr/>
        </p:nvSpPr>
        <p:spPr>
          <a:xfrm rot="5400000">
            <a:off x="339718" y="1056340"/>
            <a:ext cx="220797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56768630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ubtitle 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878227"/>
            <a:ext cx="4184754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4660642" y="1878227"/>
            <a:ext cx="4219769" cy="4327311"/>
          </a:xfrm>
        </p:spPr>
        <p:txBody>
          <a:bodyPr/>
          <a:lstStyle>
            <a:lvl1pPr marL="270000">
              <a:defRPr lang="pl-PL" smtClean="0"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10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882450"/>
            <a:ext cx="8358916" cy="490537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/>
              <a:t>EDIT SUBTITLE</a:t>
            </a:r>
          </a:p>
        </p:txBody>
      </p:sp>
      <p:sp>
        <p:nvSpPr>
          <p:cNvPr id="11" name="Trójkąt równoramienny 10"/>
          <p:cNvSpPr/>
          <p:nvPr/>
        </p:nvSpPr>
        <p:spPr>
          <a:xfrm rot="5400000">
            <a:off x="339718" y="1056340"/>
            <a:ext cx="220797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73542220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ubtitle 3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878227"/>
            <a:ext cx="2762088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3202619" y="1878227"/>
            <a:ext cx="2762088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10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6118322" y="1878227"/>
            <a:ext cx="2762088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11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882450"/>
            <a:ext cx="8358916" cy="490537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/>
              <a:t>EDIT SUBTITLE</a:t>
            </a:r>
          </a:p>
        </p:txBody>
      </p:sp>
      <p:sp>
        <p:nvSpPr>
          <p:cNvPr id="12" name="Trójkąt równoramienny 11"/>
          <p:cNvSpPr/>
          <p:nvPr/>
        </p:nvSpPr>
        <p:spPr>
          <a:xfrm rot="5400000">
            <a:off x="339718" y="1056340"/>
            <a:ext cx="220797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189618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rostokąt 2"/>
          <p:cNvSpPr/>
          <p:nvPr/>
        </p:nvSpPr>
        <p:spPr>
          <a:xfrm>
            <a:off x="793" y="0"/>
            <a:ext cx="9144000" cy="6858000"/>
          </a:xfrm>
          <a:prstGeom prst="rect">
            <a:avLst/>
          </a:prstGeom>
          <a:solidFill>
            <a:srgbClr val="00206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dirty="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77" name="Tytuł 1"/>
          <p:cNvSpPr>
            <a:spLocks noGrp="1"/>
          </p:cNvSpPr>
          <p:nvPr>
            <p:ph type="title" hasCustomPrompt="1"/>
          </p:nvPr>
        </p:nvSpPr>
        <p:spPr>
          <a:xfrm>
            <a:off x="3933825" y="1995500"/>
            <a:ext cx="4953436" cy="3055667"/>
          </a:xfrm>
        </p:spPr>
        <p:txBody>
          <a:bodyPr anchor="ctr"/>
          <a:lstStyle>
            <a:lvl1pPr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pl-PL" dirty="0"/>
              <a:t>EDIT TITLE</a:t>
            </a:r>
            <a:endParaRPr lang="en-US" dirty="0"/>
          </a:p>
        </p:txBody>
      </p:sp>
      <p:grpSp>
        <p:nvGrpSpPr>
          <p:cNvPr id="95" name="Group 35"/>
          <p:cNvGrpSpPr>
            <a:grpSpLocks noChangeAspect="1"/>
          </p:cNvGrpSpPr>
          <p:nvPr/>
        </p:nvGrpSpPr>
        <p:grpSpPr bwMode="auto">
          <a:xfrm>
            <a:off x="609601" y="1132226"/>
            <a:ext cx="2507458" cy="4035181"/>
            <a:chOff x="2363" y="293"/>
            <a:chExt cx="1208" cy="1458"/>
          </a:xfrm>
        </p:grpSpPr>
        <p:sp>
          <p:nvSpPr>
            <p:cNvPr id="96" name="Freeform 36"/>
            <p:cNvSpPr>
              <a:spLocks/>
            </p:cNvSpPr>
            <p:nvPr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124F9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7" name="Freeform 37"/>
            <p:cNvSpPr>
              <a:spLocks/>
            </p:cNvSpPr>
            <p:nvPr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8" name="Freeform 38"/>
            <p:cNvSpPr>
              <a:spLocks/>
            </p:cNvSpPr>
            <p:nvPr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3D649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9" name="Freeform 39"/>
            <p:cNvSpPr>
              <a:spLocks/>
            </p:cNvSpPr>
            <p:nvPr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0" name="Freeform 41"/>
            <p:cNvSpPr>
              <a:spLocks/>
            </p:cNvSpPr>
            <p:nvPr/>
          </p:nvSpPr>
          <p:spPr bwMode="auto">
            <a:xfrm>
              <a:off x="2796" y="1709"/>
              <a:ext cx="43" cy="42"/>
            </a:xfrm>
            <a:custGeom>
              <a:avLst/>
              <a:gdLst>
                <a:gd name="T0" fmla="*/ 5 w 43"/>
                <a:gd name="T1" fmla="*/ 0 h 42"/>
                <a:gd name="T2" fmla="*/ 5 w 43"/>
                <a:gd name="T3" fmla="*/ 0 h 42"/>
                <a:gd name="T4" fmla="*/ 0 w 43"/>
                <a:gd name="T5" fmla="*/ 38 h 42"/>
                <a:gd name="T6" fmla="*/ 38 w 43"/>
                <a:gd name="T7" fmla="*/ 42 h 42"/>
                <a:gd name="T8" fmla="*/ 43 w 43"/>
                <a:gd name="T9" fmla="*/ 5 h 42"/>
                <a:gd name="T10" fmla="*/ 43 w 43"/>
                <a:gd name="T11" fmla="*/ 5 h 42"/>
                <a:gd name="T12" fmla="*/ 5 w 43"/>
                <a:gd name="T1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2">
                  <a:moveTo>
                    <a:pt x="5" y="0"/>
                  </a:moveTo>
                  <a:lnTo>
                    <a:pt x="5" y="0"/>
                  </a:lnTo>
                  <a:lnTo>
                    <a:pt x="0" y="38"/>
                  </a:lnTo>
                  <a:lnTo>
                    <a:pt x="38" y="42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5" y="0"/>
                  </a:lnTo>
                </a:path>
              </a:pathLst>
            </a:custGeom>
            <a:solidFill>
              <a:srgbClr val="14509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1" name="Freeform 42"/>
            <p:cNvSpPr>
              <a:spLocks/>
            </p:cNvSpPr>
            <p:nvPr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458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2" name="Freeform 43"/>
            <p:cNvSpPr>
              <a:spLocks/>
            </p:cNvSpPr>
            <p:nvPr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3" name="Freeform 44"/>
            <p:cNvSpPr>
              <a:spLocks/>
            </p:cNvSpPr>
            <p:nvPr/>
          </p:nvSpPr>
          <p:spPr bwMode="auto">
            <a:xfrm>
              <a:off x="2771" y="366"/>
              <a:ext cx="66" cy="62"/>
            </a:xfrm>
            <a:custGeom>
              <a:avLst/>
              <a:gdLst>
                <a:gd name="T0" fmla="*/ 48 w 90"/>
                <a:gd name="T1" fmla="*/ 0 h 84"/>
                <a:gd name="T2" fmla="*/ 30 w 90"/>
                <a:gd name="T3" fmla="*/ 4 h 84"/>
                <a:gd name="T4" fmla="*/ 10 w 90"/>
                <a:gd name="T5" fmla="*/ 60 h 84"/>
                <a:gd name="T6" fmla="*/ 48 w 90"/>
                <a:gd name="T7" fmla="*/ 84 h 84"/>
                <a:gd name="T8" fmla="*/ 49 w 90"/>
                <a:gd name="T9" fmla="*/ 84 h 84"/>
                <a:gd name="T10" fmla="*/ 66 w 90"/>
                <a:gd name="T11" fmla="*/ 80 h 84"/>
                <a:gd name="T12" fmla="*/ 90 w 90"/>
                <a:gd name="T13" fmla="*/ 43 h 84"/>
                <a:gd name="T14" fmla="*/ 90 w 90"/>
                <a:gd name="T15" fmla="*/ 41 h 84"/>
                <a:gd name="T16" fmla="*/ 86 w 90"/>
                <a:gd name="T17" fmla="*/ 24 h 84"/>
                <a:gd name="T18" fmla="*/ 48 w 90"/>
                <a:gd name="T1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4">
                  <a:moveTo>
                    <a:pt x="48" y="0"/>
                  </a:moveTo>
                  <a:cubicBezTo>
                    <a:pt x="42" y="0"/>
                    <a:pt x="36" y="1"/>
                    <a:pt x="30" y="4"/>
                  </a:cubicBezTo>
                  <a:cubicBezTo>
                    <a:pt x="9" y="14"/>
                    <a:pt x="0" y="39"/>
                    <a:pt x="10" y="60"/>
                  </a:cubicBezTo>
                  <a:cubicBezTo>
                    <a:pt x="17" y="75"/>
                    <a:pt x="32" y="84"/>
                    <a:pt x="48" y="84"/>
                  </a:cubicBezTo>
                  <a:cubicBezTo>
                    <a:pt x="49" y="84"/>
                    <a:pt x="49" y="84"/>
                    <a:pt x="49" y="84"/>
                  </a:cubicBezTo>
                  <a:cubicBezTo>
                    <a:pt x="55" y="84"/>
                    <a:pt x="61" y="83"/>
                    <a:pt x="66" y="80"/>
                  </a:cubicBezTo>
                  <a:cubicBezTo>
                    <a:pt x="81" y="73"/>
                    <a:pt x="90" y="59"/>
                    <a:pt x="90" y="43"/>
                  </a:cubicBezTo>
                  <a:cubicBezTo>
                    <a:pt x="90" y="41"/>
                    <a:pt x="90" y="41"/>
                    <a:pt x="90" y="41"/>
                  </a:cubicBezTo>
                  <a:cubicBezTo>
                    <a:pt x="90" y="35"/>
                    <a:pt x="89" y="30"/>
                    <a:pt x="86" y="24"/>
                  </a:cubicBezTo>
                  <a:cubicBezTo>
                    <a:pt x="79" y="9"/>
                    <a:pt x="64" y="0"/>
                    <a:pt x="48" y="0"/>
                  </a:cubicBezTo>
                </a:path>
              </a:pathLst>
            </a:custGeom>
            <a:solidFill>
              <a:srgbClr val="5988C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4" name="Freeform 45"/>
            <p:cNvSpPr>
              <a:spLocks/>
            </p:cNvSpPr>
            <p:nvPr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4C609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5" name="Freeform 46"/>
            <p:cNvSpPr>
              <a:spLocks/>
            </p:cNvSpPr>
            <p:nvPr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</a:path>
              </a:pathLst>
            </a:custGeom>
            <a:solidFill>
              <a:srgbClr val="1A63B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6" name="Freeform 47"/>
            <p:cNvSpPr>
              <a:spLocks/>
            </p:cNvSpPr>
            <p:nvPr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1E69B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7" name="Freeform 48"/>
            <p:cNvSpPr>
              <a:spLocks/>
            </p:cNvSpPr>
            <p:nvPr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8" name="Freeform 49"/>
            <p:cNvSpPr>
              <a:spLocks/>
            </p:cNvSpPr>
            <p:nvPr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15559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9" name="Freeform 50"/>
            <p:cNvSpPr>
              <a:spLocks/>
            </p:cNvSpPr>
            <p:nvPr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0" name="Freeform 51"/>
            <p:cNvSpPr>
              <a:spLocks noEditPoints="1"/>
            </p:cNvSpPr>
            <p:nvPr/>
          </p:nvSpPr>
          <p:spPr bwMode="auto">
            <a:xfrm>
              <a:off x="3034" y="648"/>
              <a:ext cx="109" cy="101"/>
            </a:xfrm>
            <a:custGeom>
              <a:avLst/>
              <a:gdLst>
                <a:gd name="T0" fmla="*/ 92 w 147"/>
                <a:gd name="T1" fmla="*/ 102 h 137"/>
                <a:gd name="T2" fmla="*/ 90 w 147"/>
                <a:gd name="T3" fmla="*/ 94 h 137"/>
                <a:gd name="T4" fmla="*/ 100 w 147"/>
                <a:gd name="T5" fmla="*/ 88 h 137"/>
                <a:gd name="T6" fmla="*/ 104 w 147"/>
                <a:gd name="T7" fmla="*/ 110 h 137"/>
                <a:gd name="T8" fmla="*/ 66 w 147"/>
                <a:gd name="T9" fmla="*/ 115 h 137"/>
                <a:gd name="T10" fmla="*/ 44 w 147"/>
                <a:gd name="T11" fmla="*/ 79 h 137"/>
                <a:gd name="T12" fmla="*/ 56 w 147"/>
                <a:gd name="T13" fmla="*/ 81 h 137"/>
                <a:gd name="T14" fmla="*/ 77 w 147"/>
                <a:gd name="T15" fmla="*/ 97 h 137"/>
                <a:gd name="T16" fmla="*/ 84 w 147"/>
                <a:gd name="T17" fmla="*/ 107 h 137"/>
                <a:gd name="T18" fmla="*/ 101 w 147"/>
                <a:gd name="T19" fmla="*/ 112 h 137"/>
                <a:gd name="T20" fmla="*/ 79 w 147"/>
                <a:gd name="T21" fmla="*/ 93 h 137"/>
                <a:gd name="T22" fmla="*/ 54 w 147"/>
                <a:gd name="T23" fmla="*/ 74 h 137"/>
                <a:gd name="T24" fmla="*/ 77 w 147"/>
                <a:gd name="T25" fmla="*/ 76 h 137"/>
                <a:gd name="T26" fmla="*/ 85 w 147"/>
                <a:gd name="T27" fmla="*/ 74 h 137"/>
                <a:gd name="T28" fmla="*/ 92 w 147"/>
                <a:gd name="T29" fmla="*/ 86 h 137"/>
                <a:gd name="T30" fmla="*/ 86 w 147"/>
                <a:gd name="T31" fmla="*/ 92 h 137"/>
                <a:gd name="T32" fmla="*/ 79 w 147"/>
                <a:gd name="T33" fmla="*/ 93 h 137"/>
                <a:gd name="T34" fmla="*/ 86 w 147"/>
                <a:gd name="T35" fmla="*/ 70 h 137"/>
                <a:gd name="T36" fmla="*/ 93 w 147"/>
                <a:gd name="T37" fmla="*/ 58 h 137"/>
                <a:gd name="T38" fmla="*/ 97 w 147"/>
                <a:gd name="T39" fmla="*/ 59 h 137"/>
                <a:gd name="T40" fmla="*/ 93 w 147"/>
                <a:gd name="T41" fmla="*/ 73 h 137"/>
                <a:gd name="T42" fmla="*/ 52 w 147"/>
                <a:gd name="T43" fmla="*/ 69 h 137"/>
                <a:gd name="T44" fmla="*/ 63 w 147"/>
                <a:gd name="T45" fmla="*/ 46 h 137"/>
                <a:gd name="T46" fmla="*/ 75 w 147"/>
                <a:gd name="T47" fmla="*/ 44 h 137"/>
                <a:gd name="T48" fmla="*/ 91 w 147"/>
                <a:gd name="T49" fmla="*/ 55 h 137"/>
                <a:gd name="T50" fmla="*/ 81 w 147"/>
                <a:gd name="T51" fmla="*/ 61 h 137"/>
                <a:gd name="T52" fmla="*/ 71 w 147"/>
                <a:gd name="T53" fmla="*/ 67 h 137"/>
                <a:gd name="T54" fmla="*/ 53 w 147"/>
                <a:gd name="T55" fmla="*/ 71 h 137"/>
                <a:gd name="T56" fmla="*/ 100 w 147"/>
                <a:gd name="T57" fmla="*/ 59 h 137"/>
                <a:gd name="T58" fmla="*/ 104 w 147"/>
                <a:gd name="T59" fmla="*/ 44 h 137"/>
                <a:gd name="T60" fmla="*/ 125 w 147"/>
                <a:gd name="T61" fmla="*/ 81 h 137"/>
                <a:gd name="T62" fmla="*/ 104 w 147"/>
                <a:gd name="T63" fmla="*/ 87 h 137"/>
                <a:gd name="T64" fmla="*/ 106 w 147"/>
                <a:gd name="T65" fmla="*/ 72 h 137"/>
                <a:gd name="T66" fmla="*/ 91 w 147"/>
                <a:gd name="T67" fmla="*/ 46 h 137"/>
                <a:gd name="T68" fmla="*/ 75 w 147"/>
                <a:gd name="T69" fmla="*/ 35 h 137"/>
                <a:gd name="T70" fmla="*/ 108 w 147"/>
                <a:gd name="T71" fmla="*/ 31 h 137"/>
                <a:gd name="T72" fmla="*/ 101 w 147"/>
                <a:gd name="T73" fmla="*/ 42 h 137"/>
                <a:gd name="T74" fmla="*/ 91 w 147"/>
                <a:gd name="T75" fmla="*/ 46 h 137"/>
                <a:gd name="T76" fmla="*/ 32 w 147"/>
                <a:gd name="T77" fmla="*/ 56 h 137"/>
                <a:gd name="T78" fmla="*/ 59 w 147"/>
                <a:gd name="T79" fmla="*/ 30 h 137"/>
                <a:gd name="T80" fmla="*/ 59 w 147"/>
                <a:gd name="T81" fmla="*/ 46 h 137"/>
                <a:gd name="T82" fmla="*/ 51 w 147"/>
                <a:gd name="T83" fmla="*/ 65 h 137"/>
                <a:gd name="T84" fmla="*/ 38 w 147"/>
                <a:gd name="T85" fmla="*/ 78 h 137"/>
                <a:gd name="T86" fmla="*/ 34 w 147"/>
                <a:gd name="T87" fmla="*/ 86 h 137"/>
                <a:gd name="T88" fmla="*/ 60 w 147"/>
                <a:gd name="T89" fmla="*/ 24 h 137"/>
                <a:gd name="T90" fmla="*/ 91 w 147"/>
                <a:gd name="T91" fmla="*/ 22 h 137"/>
                <a:gd name="T92" fmla="*/ 74 w 147"/>
                <a:gd name="T93" fmla="*/ 31 h 137"/>
                <a:gd name="T94" fmla="*/ 63 w 147"/>
                <a:gd name="T95" fmla="*/ 29 h 137"/>
                <a:gd name="T96" fmla="*/ 16 w 147"/>
                <a:gd name="T97" fmla="*/ 39 h 137"/>
                <a:gd name="T98" fmla="*/ 77 w 147"/>
                <a:gd name="T99" fmla="*/ 137 h 137"/>
                <a:gd name="T100" fmla="*/ 140 w 147"/>
                <a:gd name="T101" fmla="*/ 98 h 137"/>
                <a:gd name="T102" fmla="*/ 147 w 147"/>
                <a:gd name="T103" fmla="*/ 68 h 137"/>
                <a:gd name="T104" fmla="*/ 78 w 147"/>
                <a:gd name="T105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7" h="137">
                  <a:moveTo>
                    <a:pt x="104" y="110"/>
                  </a:moveTo>
                  <a:cubicBezTo>
                    <a:pt x="92" y="102"/>
                    <a:pt x="92" y="102"/>
                    <a:pt x="92" y="102"/>
                  </a:cubicBezTo>
                  <a:cubicBezTo>
                    <a:pt x="92" y="101"/>
                    <a:pt x="92" y="101"/>
                    <a:pt x="92" y="101"/>
                  </a:cubicBezTo>
                  <a:cubicBezTo>
                    <a:pt x="93" y="99"/>
                    <a:pt x="92" y="96"/>
                    <a:pt x="90" y="94"/>
                  </a:cubicBezTo>
                  <a:cubicBezTo>
                    <a:pt x="95" y="88"/>
                    <a:pt x="95" y="88"/>
                    <a:pt x="95" y="88"/>
                  </a:cubicBezTo>
                  <a:cubicBezTo>
                    <a:pt x="100" y="88"/>
                    <a:pt x="100" y="88"/>
                    <a:pt x="100" y="88"/>
                  </a:cubicBezTo>
                  <a:cubicBezTo>
                    <a:pt x="108" y="107"/>
                    <a:pt x="108" y="107"/>
                    <a:pt x="108" y="107"/>
                  </a:cubicBezTo>
                  <a:cubicBezTo>
                    <a:pt x="107" y="108"/>
                    <a:pt x="105" y="109"/>
                    <a:pt x="104" y="110"/>
                  </a:cubicBezTo>
                  <a:moveTo>
                    <a:pt x="79" y="117"/>
                  </a:moveTo>
                  <a:cubicBezTo>
                    <a:pt x="75" y="117"/>
                    <a:pt x="70" y="116"/>
                    <a:pt x="66" y="115"/>
                  </a:cubicBezTo>
                  <a:cubicBezTo>
                    <a:pt x="52" y="111"/>
                    <a:pt x="41" y="101"/>
                    <a:pt x="35" y="8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56" y="82"/>
                    <a:pt x="56" y="82"/>
                    <a:pt x="56" y="82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77" y="96"/>
                    <a:pt x="77" y="96"/>
                    <a:pt x="77" y="96"/>
                  </a:cubicBezTo>
                  <a:cubicBezTo>
                    <a:pt x="77" y="97"/>
                    <a:pt x="77" y="97"/>
                    <a:pt x="77" y="97"/>
                  </a:cubicBezTo>
                  <a:cubicBezTo>
                    <a:pt x="76" y="101"/>
                    <a:pt x="78" y="106"/>
                    <a:pt x="82" y="107"/>
                  </a:cubicBezTo>
                  <a:cubicBezTo>
                    <a:pt x="83" y="107"/>
                    <a:pt x="84" y="107"/>
                    <a:pt x="84" y="107"/>
                  </a:cubicBezTo>
                  <a:cubicBezTo>
                    <a:pt x="87" y="107"/>
                    <a:pt x="89" y="106"/>
                    <a:pt x="90" y="105"/>
                  </a:cubicBezTo>
                  <a:cubicBezTo>
                    <a:pt x="101" y="112"/>
                    <a:pt x="101" y="112"/>
                    <a:pt x="101" y="112"/>
                  </a:cubicBezTo>
                  <a:cubicBezTo>
                    <a:pt x="94" y="115"/>
                    <a:pt x="86" y="117"/>
                    <a:pt x="79" y="117"/>
                  </a:cubicBezTo>
                  <a:moveTo>
                    <a:pt x="79" y="93"/>
                  </a:moveTo>
                  <a:cubicBezTo>
                    <a:pt x="54" y="75"/>
                    <a:pt x="54" y="75"/>
                    <a:pt x="54" y="75"/>
                  </a:cubicBezTo>
                  <a:cubicBezTo>
                    <a:pt x="54" y="74"/>
                    <a:pt x="54" y="74"/>
                    <a:pt x="54" y="74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72" y="74"/>
                    <a:pt x="74" y="76"/>
                    <a:pt x="77" y="76"/>
                  </a:cubicBezTo>
                  <a:cubicBezTo>
                    <a:pt x="77" y="76"/>
                    <a:pt x="78" y="76"/>
                    <a:pt x="79" y="76"/>
                  </a:cubicBezTo>
                  <a:cubicBezTo>
                    <a:pt x="81" y="76"/>
                    <a:pt x="83" y="75"/>
                    <a:pt x="85" y="74"/>
                  </a:cubicBezTo>
                  <a:cubicBezTo>
                    <a:pt x="92" y="77"/>
                    <a:pt x="92" y="77"/>
                    <a:pt x="92" y="77"/>
                  </a:cubicBezTo>
                  <a:cubicBezTo>
                    <a:pt x="92" y="86"/>
                    <a:pt x="92" y="86"/>
                    <a:pt x="92" y="86"/>
                  </a:cubicBezTo>
                  <a:cubicBezTo>
                    <a:pt x="88" y="92"/>
                    <a:pt x="88" y="92"/>
                    <a:pt x="88" y="92"/>
                  </a:cubicBezTo>
                  <a:cubicBezTo>
                    <a:pt x="87" y="92"/>
                    <a:pt x="87" y="92"/>
                    <a:pt x="86" y="92"/>
                  </a:cubicBezTo>
                  <a:cubicBezTo>
                    <a:pt x="86" y="92"/>
                    <a:pt x="85" y="92"/>
                    <a:pt x="84" y="92"/>
                  </a:cubicBezTo>
                  <a:cubicBezTo>
                    <a:pt x="83" y="92"/>
                    <a:pt x="81" y="92"/>
                    <a:pt x="79" y="93"/>
                  </a:cubicBezTo>
                  <a:moveTo>
                    <a:pt x="93" y="73"/>
                  </a:moveTo>
                  <a:cubicBezTo>
                    <a:pt x="86" y="70"/>
                    <a:pt x="86" y="70"/>
                    <a:pt x="86" y="70"/>
                  </a:cubicBezTo>
                  <a:cubicBezTo>
                    <a:pt x="87" y="68"/>
                    <a:pt x="86" y="66"/>
                    <a:pt x="85" y="65"/>
                  </a:cubicBezTo>
                  <a:cubicBezTo>
                    <a:pt x="93" y="58"/>
                    <a:pt x="93" y="58"/>
                    <a:pt x="93" y="58"/>
                  </a:cubicBezTo>
                  <a:cubicBezTo>
                    <a:pt x="94" y="58"/>
                    <a:pt x="95" y="59"/>
                    <a:pt x="96" y="59"/>
                  </a:cubicBezTo>
                  <a:cubicBezTo>
                    <a:pt x="97" y="59"/>
                    <a:pt x="97" y="59"/>
                    <a:pt x="97" y="59"/>
                  </a:cubicBezTo>
                  <a:cubicBezTo>
                    <a:pt x="97" y="73"/>
                    <a:pt x="97" y="73"/>
                    <a:pt x="97" y="73"/>
                  </a:cubicBezTo>
                  <a:cubicBezTo>
                    <a:pt x="93" y="73"/>
                    <a:pt x="93" y="73"/>
                    <a:pt x="93" y="73"/>
                  </a:cubicBezTo>
                  <a:moveTo>
                    <a:pt x="53" y="71"/>
                  </a:moveTo>
                  <a:cubicBezTo>
                    <a:pt x="52" y="69"/>
                    <a:pt x="52" y="69"/>
                    <a:pt x="52" y="69"/>
                  </a:cubicBezTo>
                  <a:cubicBezTo>
                    <a:pt x="53" y="69"/>
                    <a:pt x="53" y="69"/>
                    <a:pt x="53" y="68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76" y="45"/>
                    <a:pt x="76" y="45"/>
                    <a:pt x="76" y="45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90" y="49"/>
                    <a:pt x="90" y="49"/>
                    <a:pt x="90" y="49"/>
                  </a:cubicBezTo>
                  <a:cubicBezTo>
                    <a:pt x="89" y="51"/>
                    <a:pt x="90" y="53"/>
                    <a:pt x="91" y="55"/>
                  </a:cubicBezTo>
                  <a:cubicBezTo>
                    <a:pt x="83" y="62"/>
                    <a:pt x="83" y="62"/>
                    <a:pt x="83" y="62"/>
                  </a:cubicBezTo>
                  <a:cubicBezTo>
                    <a:pt x="82" y="62"/>
                    <a:pt x="82" y="62"/>
                    <a:pt x="81" y="61"/>
                  </a:cubicBezTo>
                  <a:cubicBezTo>
                    <a:pt x="80" y="61"/>
                    <a:pt x="79" y="61"/>
                    <a:pt x="79" y="61"/>
                  </a:cubicBezTo>
                  <a:cubicBezTo>
                    <a:pt x="75" y="61"/>
                    <a:pt x="72" y="63"/>
                    <a:pt x="71" y="67"/>
                  </a:cubicBezTo>
                  <a:cubicBezTo>
                    <a:pt x="71" y="67"/>
                    <a:pt x="71" y="67"/>
                    <a:pt x="71" y="68"/>
                  </a:cubicBezTo>
                  <a:cubicBezTo>
                    <a:pt x="53" y="71"/>
                    <a:pt x="53" y="71"/>
                    <a:pt x="53" y="71"/>
                  </a:cubicBezTo>
                  <a:moveTo>
                    <a:pt x="100" y="73"/>
                  </a:moveTo>
                  <a:cubicBezTo>
                    <a:pt x="100" y="59"/>
                    <a:pt x="100" y="59"/>
                    <a:pt x="100" y="59"/>
                  </a:cubicBezTo>
                  <a:cubicBezTo>
                    <a:pt x="103" y="58"/>
                    <a:pt x="106" y="56"/>
                    <a:pt x="107" y="53"/>
                  </a:cubicBezTo>
                  <a:cubicBezTo>
                    <a:pt x="108" y="50"/>
                    <a:pt x="107" y="46"/>
                    <a:pt x="104" y="44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24" y="45"/>
                    <a:pt x="130" y="63"/>
                    <a:pt x="125" y="81"/>
                  </a:cubicBezTo>
                  <a:cubicBezTo>
                    <a:pt x="123" y="91"/>
                    <a:pt x="118" y="99"/>
                    <a:pt x="111" y="105"/>
                  </a:cubicBezTo>
                  <a:cubicBezTo>
                    <a:pt x="104" y="87"/>
                    <a:pt x="104" y="87"/>
                    <a:pt x="104" y="87"/>
                  </a:cubicBezTo>
                  <a:cubicBezTo>
                    <a:pt x="107" y="87"/>
                    <a:pt x="107" y="87"/>
                    <a:pt x="107" y="87"/>
                  </a:cubicBezTo>
                  <a:cubicBezTo>
                    <a:pt x="106" y="72"/>
                    <a:pt x="106" y="72"/>
                    <a:pt x="106" y="72"/>
                  </a:cubicBezTo>
                  <a:cubicBezTo>
                    <a:pt x="100" y="73"/>
                    <a:pt x="100" y="73"/>
                    <a:pt x="100" y="73"/>
                  </a:cubicBezTo>
                  <a:moveTo>
                    <a:pt x="91" y="46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105" y="28"/>
                    <a:pt x="105" y="28"/>
                    <a:pt x="105" y="28"/>
                  </a:cubicBezTo>
                  <a:cubicBezTo>
                    <a:pt x="106" y="29"/>
                    <a:pt x="107" y="30"/>
                    <a:pt x="108" y="31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0" y="42"/>
                    <a:pt x="99" y="42"/>
                    <a:pt x="98" y="42"/>
                  </a:cubicBezTo>
                  <a:cubicBezTo>
                    <a:pt x="95" y="42"/>
                    <a:pt x="92" y="44"/>
                    <a:pt x="91" y="46"/>
                  </a:cubicBezTo>
                  <a:moveTo>
                    <a:pt x="34" y="86"/>
                  </a:moveTo>
                  <a:cubicBezTo>
                    <a:pt x="30" y="76"/>
                    <a:pt x="29" y="66"/>
                    <a:pt x="32" y="56"/>
                  </a:cubicBezTo>
                  <a:cubicBezTo>
                    <a:pt x="36" y="42"/>
                    <a:pt x="45" y="32"/>
                    <a:pt x="57" y="26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1" y="64"/>
                    <a:pt x="51" y="64"/>
                    <a:pt x="51" y="64"/>
                  </a:cubicBezTo>
                  <a:cubicBezTo>
                    <a:pt x="38" y="78"/>
                    <a:pt x="38" y="78"/>
                    <a:pt x="38" y="78"/>
                  </a:cubicBezTo>
                  <a:cubicBezTo>
                    <a:pt x="40" y="78"/>
                    <a:pt x="40" y="78"/>
                    <a:pt x="40" y="78"/>
                  </a:cubicBezTo>
                  <a:cubicBezTo>
                    <a:pt x="34" y="86"/>
                    <a:pt x="34" y="86"/>
                    <a:pt x="34" y="86"/>
                  </a:cubicBezTo>
                  <a:moveTo>
                    <a:pt x="63" y="29"/>
                  </a:moveTo>
                  <a:cubicBezTo>
                    <a:pt x="60" y="24"/>
                    <a:pt x="60" y="24"/>
                    <a:pt x="60" y="24"/>
                  </a:cubicBezTo>
                  <a:cubicBezTo>
                    <a:pt x="66" y="22"/>
                    <a:pt x="72" y="21"/>
                    <a:pt x="79" y="21"/>
                  </a:cubicBezTo>
                  <a:cubicBezTo>
                    <a:pt x="83" y="21"/>
                    <a:pt x="87" y="21"/>
                    <a:pt x="91" y="22"/>
                  </a:cubicBezTo>
                  <a:cubicBezTo>
                    <a:pt x="94" y="23"/>
                    <a:pt x="97" y="24"/>
                    <a:pt x="100" y="26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63" y="29"/>
                    <a:pt x="63" y="29"/>
                    <a:pt x="63" y="29"/>
                  </a:cubicBezTo>
                  <a:moveTo>
                    <a:pt x="78" y="0"/>
                  </a:moveTo>
                  <a:cubicBezTo>
                    <a:pt x="52" y="0"/>
                    <a:pt x="28" y="14"/>
                    <a:pt x="16" y="39"/>
                  </a:cubicBezTo>
                  <a:cubicBezTo>
                    <a:pt x="0" y="74"/>
                    <a:pt x="15" y="115"/>
                    <a:pt x="49" y="131"/>
                  </a:cubicBezTo>
                  <a:cubicBezTo>
                    <a:pt x="58" y="135"/>
                    <a:pt x="67" y="137"/>
                    <a:pt x="77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105" y="137"/>
                    <a:pt x="129" y="122"/>
                    <a:pt x="140" y="98"/>
                  </a:cubicBezTo>
                  <a:cubicBezTo>
                    <a:pt x="145" y="89"/>
                    <a:pt x="147" y="79"/>
                    <a:pt x="147" y="70"/>
                  </a:cubicBezTo>
                  <a:cubicBezTo>
                    <a:pt x="147" y="68"/>
                    <a:pt x="147" y="68"/>
                    <a:pt x="147" y="68"/>
                  </a:cubicBezTo>
                  <a:cubicBezTo>
                    <a:pt x="147" y="42"/>
                    <a:pt x="132" y="18"/>
                    <a:pt x="108" y="6"/>
                  </a:cubicBezTo>
                  <a:cubicBezTo>
                    <a:pt x="98" y="2"/>
                    <a:pt x="88" y="0"/>
                    <a:pt x="78" y="0"/>
                  </a:cubicBezTo>
                </a:path>
              </a:pathLst>
            </a:custGeom>
            <a:solidFill>
              <a:srgbClr val="84A2C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1" name="Freeform 52"/>
            <p:cNvSpPr>
              <a:spLocks/>
            </p:cNvSpPr>
            <p:nvPr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2" name="Freeform 53"/>
            <p:cNvSpPr>
              <a:spLocks/>
            </p:cNvSpPr>
            <p:nvPr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/>
            </a:p>
          </p:txBody>
        </p:sp>
        <p:sp>
          <p:nvSpPr>
            <p:cNvPr id="113" name="Freeform 54"/>
            <p:cNvSpPr>
              <a:spLocks/>
            </p:cNvSpPr>
            <p:nvPr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4" name="Freeform 55"/>
            <p:cNvSpPr>
              <a:spLocks/>
            </p:cNvSpPr>
            <p:nvPr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/>
            </a:p>
          </p:txBody>
        </p:sp>
        <p:sp>
          <p:nvSpPr>
            <p:cNvPr id="115" name="Freeform 56"/>
            <p:cNvSpPr>
              <a:spLocks noEditPoints="1"/>
            </p:cNvSpPr>
            <p:nvPr/>
          </p:nvSpPr>
          <p:spPr bwMode="auto">
            <a:xfrm>
              <a:off x="3442" y="583"/>
              <a:ext cx="129" cy="127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6" name="Freeform 57"/>
            <p:cNvSpPr>
              <a:spLocks noEditPoints="1"/>
            </p:cNvSpPr>
            <p:nvPr/>
          </p:nvSpPr>
          <p:spPr bwMode="auto">
            <a:xfrm>
              <a:off x="2777" y="983"/>
              <a:ext cx="215" cy="198"/>
            </a:xfrm>
            <a:custGeom>
              <a:avLst/>
              <a:gdLst>
                <a:gd name="T0" fmla="*/ 183 w 291"/>
                <a:gd name="T1" fmla="*/ 227 h 268"/>
                <a:gd name="T2" fmla="*/ 150 w 291"/>
                <a:gd name="T3" fmla="*/ 226 h 268"/>
                <a:gd name="T4" fmla="*/ 151 w 291"/>
                <a:gd name="T5" fmla="*/ 190 h 268"/>
                <a:gd name="T6" fmla="*/ 184 w 291"/>
                <a:gd name="T7" fmla="*/ 191 h 268"/>
                <a:gd name="T8" fmla="*/ 183 w 291"/>
                <a:gd name="T9" fmla="*/ 227 h 268"/>
                <a:gd name="T10" fmla="*/ 154 w 291"/>
                <a:gd name="T11" fmla="*/ 91 h 268"/>
                <a:gd name="T12" fmla="*/ 155 w 291"/>
                <a:gd name="T13" fmla="*/ 47 h 268"/>
                <a:gd name="T14" fmla="*/ 163 w 291"/>
                <a:gd name="T15" fmla="*/ 46 h 268"/>
                <a:gd name="T16" fmla="*/ 164 w 291"/>
                <a:gd name="T17" fmla="*/ 46 h 268"/>
                <a:gd name="T18" fmla="*/ 218 w 291"/>
                <a:gd name="T19" fmla="*/ 102 h 268"/>
                <a:gd name="T20" fmla="*/ 208 w 291"/>
                <a:gd name="T21" fmla="*/ 132 h 268"/>
                <a:gd name="T22" fmla="*/ 201 w 291"/>
                <a:gd name="T23" fmla="*/ 145 h 268"/>
                <a:gd name="T24" fmla="*/ 195 w 291"/>
                <a:gd name="T25" fmla="*/ 155 h 268"/>
                <a:gd name="T26" fmla="*/ 190 w 291"/>
                <a:gd name="T27" fmla="*/ 174 h 268"/>
                <a:gd name="T28" fmla="*/ 187 w 291"/>
                <a:gd name="T29" fmla="*/ 182 h 268"/>
                <a:gd name="T30" fmla="*/ 182 w 291"/>
                <a:gd name="T31" fmla="*/ 185 h 268"/>
                <a:gd name="T32" fmla="*/ 181 w 291"/>
                <a:gd name="T33" fmla="*/ 185 h 268"/>
                <a:gd name="T34" fmla="*/ 177 w 291"/>
                <a:gd name="T35" fmla="*/ 185 h 268"/>
                <a:gd name="T36" fmla="*/ 172 w 291"/>
                <a:gd name="T37" fmla="*/ 185 h 268"/>
                <a:gd name="T38" fmla="*/ 151 w 291"/>
                <a:gd name="T39" fmla="*/ 184 h 268"/>
                <a:gd name="T40" fmla="*/ 153 w 291"/>
                <a:gd name="T41" fmla="*/ 118 h 268"/>
                <a:gd name="T42" fmla="*/ 178 w 291"/>
                <a:gd name="T43" fmla="*/ 139 h 268"/>
                <a:gd name="T44" fmla="*/ 189 w 291"/>
                <a:gd name="T45" fmla="*/ 78 h 268"/>
                <a:gd name="T46" fmla="*/ 154 w 291"/>
                <a:gd name="T47" fmla="*/ 91 h 268"/>
                <a:gd name="T48" fmla="*/ 113 w 291"/>
                <a:gd name="T49" fmla="*/ 75 h 268"/>
                <a:gd name="T50" fmla="*/ 124 w 291"/>
                <a:gd name="T51" fmla="*/ 71 h 268"/>
                <a:gd name="T52" fmla="*/ 135 w 291"/>
                <a:gd name="T53" fmla="*/ 46 h 268"/>
                <a:gd name="T54" fmla="*/ 135 w 291"/>
                <a:gd name="T55" fmla="*/ 46 h 268"/>
                <a:gd name="T56" fmla="*/ 145 w 291"/>
                <a:gd name="T57" fmla="*/ 46 h 268"/>
                <a:gd name="T58" fmla="*/ 144 w 291"/>
                <a:gd name="T59" fmla="*/ 108 h 268"/>
                <a:gd name="T60" fmla="*/ 143 w 291"/>
                <a:gd name="T61" fmla="*/ 108 h 268"/>
                <a:gd name="T62" fmla="*/ 114 w 291"/>
                <a:gd name="T63" fmla="*/ 136 h 268"/>
                <a:gd name="T64" fmla="*/ 143 w 291"/>
                <a:gd name="T65" fmla="*/ 165 h 268"/>
                <a:gd name="T66" fmla="*/ 143 w 291"/>
                <a:gd name="T67" fmla="*/ 165 h 268"/>
                <a:gd name="T68" fmla="*/ 141 w 291"/>
                <a:gd name="T69" fmla="*/ 227 h 268"/>
                <a:gd name="T70" fmla="*/ 131 w 291"/>
                <a:gd name="T71" fmla="*/ 227 h 268"/>
                <a:gd name="T72" fmla="*/ 120 w 291"/>
                <a:gd name="T73" fmla="*/ 201 h 268"/>
                <a:gd name="T74" fmla="*/ 109 w 291"/>
                <a:gd name="T75" fmla="*/ 197 h 268"/>
                <a:gd name="T76" fmla="*/ 84 w 291"/>
                <a:gd name="T77" fmla="*/ 206 h 268"/>
                <a:gd name="T78" fmla="*/ 84 w 291"/>
                <a:gd name="T79" fmla="*/ 206 h 268"/>
                <a:gd name="T80" fmla="*/ 70 w 291"/>
                <a:gd name="T81" fmla="*/ 192 h 268"/>
                <a:gd name="T82" fmla="*/ 80 w 291"/>
                <a:gd name="T83" fmla="*/ 167 h 268"/>
                <a:gd name="T84" fmla="*/ 76 w 291"/>
                <a:gd name="T85" fmla="*/ 155 h 268"/>
                <a:gd name="T86" fmla="*/ 51 w 291"/>
                <a:gd name="T87" fmla="*/ 144 h 268"/>
                <a:gd name="T88" fmla="*/ 51 w 291"/>
                <a:gd name="T89" fmla="*/ 124 h 268"/>
                <a:gd name="T90" fmla="*/ 77 w 291"/>
                <a:gd name="T91" fmla="*/ 114 h 268"/>
                <a:gd name="T92" fmla="*/ 82 w 291"/>
                <a:gd name="T93" fmla="*/ 103 h 268"/>
                <a:gd name="T94" fmla="*/ 72 w 291"/>
                <a:gd name="T95" fmla="*/ 78 h 268"/>
                <a:gd name="T96" fmla="*/ 87 w 291"/>
                <a:gd name="T97" fmla="*/ 64 h 268"/>
                <a:gd name="T98" fmla="*/ 87 w 291"/>
                <a:gd name="T99" fmla="*/ 64 h 268"/>
                <a:gd name="T100" fmla="*/ 113 w 291"/>
                <a:gd name="T101" fmla="*/ 75 h 268"/>
                <a:gd name="T102" fmla="*/ 145 w 291"/>
                <a:gd name="T103" fmla="*/ 0 h 268"/>
                <a:gd name="T104" fmla="*/ 14 w 291"/>
                <a:gd name="T105" fmla="*/ 108 h 268"/>
                <a:gd name="T106" fmla="*/ 119 w 291"/>
                <a:gd name="T107" fmla="*/ 265 h 268"/>
                <a:gd name="T108" fmla="*/ 144 w 291"/>
                <a:gd name="T109" fmla="*/ 268 h 268"/>
                <a:gd name="T110" fmla="*/ 147 w 291"/>
                <a:gd name="T111" fmla="*/ 268 h 268"/>
                <a:gd name="T112" fmla="*/ 276 w 291"/>
                <a:gd name="T113" fmla="*/ 160 h 268"/>
                <a:gd name="T114" fmla="*/ 171 w 291"/>
                <a:gd name="T115" fmla="*/ 3 h 268"/>
                <a:gd name="T116" fmla="*/ 145 w 291"/>
                <a:gd name="T117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1" h="268">
                  <a:moveTo>
                    <a:pt x="183" y="227"/>
                  </a:moveTo>
                  <a:cubicBezTo>
                    <a:pt x="150" y="226"/>
                    <a:pt x="150" y="226"/>
                    <a:pt x="150" y="226"/>
                  </a:cubicBezTo>
                  <a:cubicBezTo>
                    <a:pt x="151" y="190"/>
                    <a:pt x="151" y="190"/>
                    <a:pt x="151" y="190"/>
                  </a:cubicBezTo>
                  <a:cubicBezTo>
                    <a:pt x="184" y="191"/>
                    <a:pt x="184" y="191"/>
                    <a:pt x="184" y="191"/>
                  </a:cubicBezTo>
                  <a:cubicBezTo>
                    <a:pt x="183" y="227"/>
                    <a:pt x="183" y="227"/>
                    <a:pt x="183" y="227"/>
                  </a:cubicBezTo>
                  <a:moveTo>
                    <a:pt x="154" y="91"/>
                  </a:moveTo>
                  <a:cubicBezTo>
                    <a:pt x="155" y="47"/>
                    <a:pt x="155" y="47"/>
                    <a:pt x="155" y="47"/>
                  </a:cubicBezTo>
                  <a:cubicBezTo>
                    <a:pt x="157" y="46"/>
                    <a:pt x="160" y="46"/>
                    <a:pt x="163" y="46"/>
                  </a:cubicBezTo>
                  <a:cubicBezTo>
                    <a:pt x="163" y="46"/>
                    <a:pt x="164" y="46"/>
                    <a:pt x="164" y="46"/>
                  </a:cubicBezTo>
                  <a:cubicBezTo>
                    <a:pt x="194" y="47"/>
                    <a:pt x="218" y="72"/>
                    <a:pt x="218" y="102"/>
                  </a:cubicBezTo>
                  <a:cubicBezTo>
                    <a:pt x="217" y="113"/>
                    <a:pt x="214" y="123"/>
                    <a:pt x="208" y="132"/>
                  </a:cubicBezTo>
                  <a:cubicBezTo>
                    <a:pt x="201" y="145"/>
                    <a:pt x="201" y="145"/>
                    <a:pt x="201" y="145"/>
                  </a:cubicBezTo>
                  <a:cubicBezTo>
                    <a:pt x="195" y="155"/>
                    <a:pt x="195" y="155"/>
                    <a:pt x="195" y="155"/>
                  </a:cubicBezTo>
                  <a:cubicBezTo>
                    <a:pt x="194" y="157"/>
                    <a:pt x="190" y="166"/>
                    <a:pt x="190" y="174"/>
                  </a:cubicBezTo>
                  <a:cubicBezTo>
                    <a:pt x="190" y="177"/>
                    <a:pt x="189" y="180"/>
                    <a:pt x="187" y="182"/>
                  </a:cubicBezTo>
                  <a:cubicBezTo>
                    <a:pt x="186" y="185"/>
                    <a:pt x="184" y="185"/>
                    <a:pt x="182" y="185"/>
                  </a:cubicBezTo>
                  <a:cubicBezTo>
                    <a:pt x="182" y="185"/>
                    <a:pt x="182" y="185"/>
                    <a:pt x="181" y="185"/>
                  </a:cubicBezTo>
                  <a:cubicBezTo>
                    <a:pt x="180" y="185"/>
                    <a:pt x="179" y="185"/>
                    <a:pt x="177" y="185"/>
                  </a:cubicBezTo>
                  <a:cubicBezTo>
                    <a:pt x="176" y="185"/>
                    <a:pt x="174" y="185"/>
                    <a:pt x="172" y="185"/>
                  </a:cubicBezTo>
                  <a:cubicBezTo>
                    <a:pt x="165" y="184"/>
                    <a:pt x="158" y="184"/>
                    <a:pt x="151" y="184"/>
                  </a:cubicBezTo>
                  <a:cubicBezTo>
                    <a:pt x="153" y="118"/>
                    <a:pt x="153" y="118"/>
                    <a:pt x="153" y="118"/>
                  </a:cubicBezTo>
                  <a:cubicBezTo>
                    <a:pt x="178" y="139"/>
                    <a:pt x="178" y="139"/>
                    <a:pt x="178" y="139"/>
                  </a:cubicBezTo>
                  <a:cubicBezTo>
                    <a:pt x="189" y="78"/>
                    <a:pt x="189" y="78"/>
                    <a:pt x="189" y="78"/>
                  </a:cubicBezTo>
                  <a:cubicBezTo>
                    <a:pt x="154" y="91"/>
                    <a:pt x="154" y="91"/>
                    <a:pt x="154" y="91"/>
                  </a:cubicBezTo>
                  <a:moveTo>
                    <a:pt x="113" y="75"/>
                  </a:moveTo>
                  <a:cubicBezTo>
                    <a:pt x="124" y="71"/>
                    <a:pt x="124" y="71"/>
                    <a:pt x="124" y="71"/>
                  </a:cubicBezTo>
                  <a:cubicBezTo>
                    <a:pt x="124" y="71"/>
                    <a:pt x="134" y="46"/>
                    <a:pt x="135" y="46"/>
                  </a:cubicBezTo>
                  <a:cubicBezTo>
                    <a:pt x="135" y="46"/>
                    <a:pt x="135" y="46"/>
                    <a:pt x="135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4" y="108"/>
                    <a:pt x="144" y="108"/>
                    <a:pt x="144" y="108"/>
                  </a:cubicBezTo>
                  <a:cubicBezTo>
                    <a:pt x="144" y="108"/>
                    <a:pt x="143" y="108"/>
                    <a:pt x="143" y="108"/>
                  </a:cubicBezTo>
                  <a:cubicBezTo>
                    <a:pt x="127" y="108"/>
                    <a:pt x="114" y="120"/>
                    <a:pt x="114" y="136"/>
                  </a:cubicBezTo>
                  <a:cubicBezTo>
                    <a:pt x="113" y="152"/>
                    <a:pt x="126" y="165"/>
                    <a:pt x="143" y="165"/>
                  </a:cubicBezTo>
                  <a:cubicBezTo>
                    <a:pt x="143" y="165"/>
                    <a:pt x="143" y="165"/>
                    <a:pt x="143" y="165"/>
                  </a:cubicBezTo>
                  <a:cubicBezTo>
                    <a:pt x="141" y="227"/>
                    <a:pt x="141" y="227"/>
                    <a:pt x="141" y="227"/>
                  </a:cubicBezTo>
                  <a:cubicBezTo>
                    <a:pt x="131" y="227"/>
                    <a:pt x="131" y="227"/>
                    <a:pt x="131" y="227"/>
                  </a:cubicBezTo>
                  <a:cubicBezTo>
                    <a:pt x="130" y="226"/>
                    <a:pt x="120" y="201"/>
                    <a:pt x="120" y="201"/>
                  </a:cubicBezTo>
                  <a:cubicBezTo>
                    <a:pt x="109" y="197"/>
                    <a:pt x="109" y="197"/>
                    <a:pt x="109" y="197"/>
                  </a:cubicBezTo>
                  <a:cubicBezTo>
                    <a:pt x="109" y="197"/>
                    <a:pt x="87" y="206"/>
                    <a:pt x="84" y="206"/>
                  </a:cubicBezTo>
                  <a:cubicBezTo>
                    <a:pt x="84" y="206"/>
                    <a:pt x="84" y="206"/>
                    <a:pt x="84" y="206"/>
                  </a:cubicBezTo>
                  <a:cubicBezTo>
                    <a:pt x="70" y="192"/>
                    <a:pt x="70" y="192"/>
                    <a:pt x="70" y="192"/>
                  </a:cubicBezTo>
                  <a:cubicBezTo>
                    <a:pt x="69" y="191"/>
                    <a:pt x="80" y="167"/>
                    <a:pt x="80" y="167"/>
                  </a:cubicBezTo>
                  <a:cubicBezTo>
                    <a:pt x="76" y="155"/>
                    <a:pt x="76" y="155"/>
                    <a:pt x="76" y="155"/>
                  </a:cubicBezTo>
                  <a:cubicBezTo>
                    <a:pt x="76" y="155"/>
                    <a:pt x="51" y="146"/>
                    <a:pt x="51" y="144"/>
                  </a:cubicBezTo>
                  <a:cubicBezTo>
                    <a:pt x="51" y="124"/>
                    <a:pt x="51" y="124"/>
                    <a:pt x="51" y="124"/>
                  </a:cubicBezTo>
                  <a:cubicBezTo>
                    <a:pt x="51" y="123"/>
                    <a:pt x="77" y="114"/>
                    <a:pt x="77" y="114"/>
                  </a:cubicBezTo>
                  <a:cubicBezTo>
                    <a:pt x="82" y="103"/>
                    <a:pt x="82" y="103"/>
                    <a:pt x="82" y="103"/>
                  </a:cubicBezTo>
                  <a:cubicBezTo>
                    <a:pt x="82" y="103"/>
                    <a:pt x="71" y="79"/>
                    <a:pt x="72" y="78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90" y="64"/>
                    <a:pt x="113" y="75"/>
                    <a:pt x="113" y="75"/>
                  </a:cubicBezTo>
                  <a:moveTo>
                    <a:pt x="145" y="0"/>
                  </a:moveTo>
                  <a:cubicBezTo>
                    <a:pt x="83" y="0"/>
                    <a:pt x="27" y="44"/>
                    <a:pt x="14" y="108"/>
                  </a:cubicBezTo>
                  <a:cubicBezTo>
                    <a:pt x="0" y="180"/>
                    <a:pt x="47" y="250"/>
                    <a:pt x="119" y="265"/>
                  </a:cubicBezTo>
                  <a:cubicBezTo>
                    <a:pt x="127" y="267"/>
                    <a:pt x="135" y="267"/>
                    <a:pt x="144" y="268"/>
                  </a:cubicBezTo>
                  <a:cubicBezTo>
                    <a:pt x="147" y="268"/>
                    <a:pt x="147" y="268"/>
                    <a:pt x="147" y="268"/>
                  </a:cubicBezTo>
                  <a:cubicBezTo>
                    <a:pt x="209" y="267"/>
                    <a:pt x="264" y="223"/>
                    <a:pt x="276" y="160"/>
                  </a:cubicBezTo>
                  <a:cubicBezTo>
                    <a:pt x="291" y="88"/>
                    <a:pt x="244" y="18"/>
                    <a:pt x="171" y="3"/>
                  </a:cubicBezTo>
                  <a:cubicBezTo>
                    <a:pt x="163" y="1"/>
                    <a:pt x="154" y="0"/>
                    <a:pt x="145" y="0"/>
                  </a:cubicBezTo>
                </a:path>
              </a:pathLst>
            </a:custGeom>
            <a:solidFill>
              <a:srgbClr val="216BB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17" name="Group 19"/>
          <p:cNvGrpSpPr>
            <a:grpSpLocks noChangeAspect="1"/>
          </p:cNvGrpSpPr>
          <p:nvPr/>
        </p:nvGrpSpPr>
        <p:grpSpPr bwMode="auto">
          <a:xfrm>
            <a:off x="8449097" y="5834059"/>
            <a:ext cx="438164" cy="564684"/>
            <a:chOff x="2074" y="843"/>
            <a:chExt cx="1615" cy="1561"/>
          </a:xfrm>
        </p:grpSpPr>
        <p:sp>
          <p:nvSpPr>
            <p:cNvPr id="118" name="Freeform 20"/>
            <p:cNvSpPr>
              <a:spLocks noEditPoints="1"/>
            </p:cNvSpPr>
            <p:nvPr/>
          </p:nvSpPr>
          <p:spPr bwMode="auto">
            <a:xfrm>
              <a:off x="2074" y="1379"/>
              <a:ext cx="1525" cy="442"/>
            </a:xfrm>
            <a:custGeom>
              <a:avLst/>
              <a:gdLst>
                <a:gd name="T0" fmla="*/ 646 w 646"/>
                <a:gd name="T1" fmla="*/ 0 h 187"/>
                <a:gd name="T2" fmla="*/ 0 w 646"/>
                <a:gd name="T3" fmla="*/ 187 h 187"/>
                <a:gd name="T4" fmla="*/ 0 w 646"/>
                <a:gd name="T5" fmla="*/ 0 h 187"/>
                <a:gd name="T6" fmla="*/ 334 w 646"/>
                <a:gd name="T7" fmla="*/ 41 h 187"/>
                <a:gd name="T8" fmla="*/ 298 w 646"/>
                <a:gd name="T9" fmla="*/ 41 h 187"/>
                <a:gd name="T10" fmla="*/ 289 w 646"/>
                <a:gd name="T11" fmla="*/ 66 h 187"/>
                <a:gd name="T12" fmla="*/ 325 w 646"/>
                <a:gd name="T13" fmla="*/ 48 h 187"/>
                <a:gd name="T14" fmla="*/ 316 w 646"/>
                <a:gd name="T15" fmla="*/ 140 h 187"/>
                <a:gd name="T16" fmla="*/ 358 w 646"/>
                <a:gd name="T17" fmla="*/ 144 h 187"/>
                <a:gd name="T18" fmla="*/ 343 w 646"/>
                <a:gd name="T19" fmla="*/ 130 h 187"/>
                <a:gd name="T20" fmla="*/ 343 w 646"/>
                <a:gd name="T21" fmla="*/ 47 h 187"/>
                <a:gd name="T22" fmla="*/ 375 w 646"/>
                <a:gd name="T23" fmla="*/ 66 h 187"/>
                <a:gd name="T24" fmla="*/ 377 w 646"/>
                <a:gd name="T25" fmla="*/ 37 h 187"/>
                <a:gd name="T26" fmla="*/ 207 w 646"/>
                <a:gd name="T27" fmla="*/ 69 h 187"/>
                <a:gd name="T28" fmla="*/ 233 w 646"/>
                <a:gd name="T29" fmla="*/ 141 h 187"/>
                <a:gd name="T30" fmla="*/ 204 w 646"/>
                <a:gd name="T31" fmla="*/ 116 h 187"/>
                <a:gd name="T32" fmla="*/ 270 w 646"/>
                <a:gd name="T33" fmla="*/ 119 h 187"/>
                <a:gd name="T34" fmla="*/ 225 w 646"/>
                <a:gd name="T35" fmla="*/ 69 h 187"/>
                <a:gd name="T36" fmla="*/ 258 w 646"/>
                <a:gd name="T37" fmla="*/ 56 h 187"/>
                <a:gd name="T38" fmla="*/ 266 w 646"/>
                <a:gd name="T39" fmla="*/ 64 h 187"/>
                <a:gd name="T40" fmla="*/ 207 w 646"/>
                <a:gd name="T41" fmla="*/ 69 h 187"/>
                <a:gd name="T42" fmla="*/ 44 w 646"/>
                <a:gd name="T43" fmla="*/ 45 h 187"/>
                <a:gd name="T44" fmla="*/ 58 w 646"/>
                <a:gd name="T45" fmla="*/ 93 h 187"/>
                <a:gd name="T46" fmla="*/ 43 w 646"/>
                <a:gd name="T47" fmla="*/ 144 h 187"/>
                <a:gd name="T48" fmla="*/ 124 w 646"/>
                <a:gd name="T49" fmla="*/ 119 h 187"/>
                <a:gd name="T50" fmla="*/ 93 w 646"/>
                <a:gd name="T51" fmla="*/ 139 h 187"/>
                <a:gd name="T52" fmla="*/ 76 w 646"/>
                <a:gd name="T53" fmla="*/ 92 h 187"/>
                <a:gd name="T54" fmla="*/ 85 w 646"/>
                <a:gd name="T55" fmla="*/ 45 h 187"/>
                <a:gd name="T56" fmla="*/ 44 w 646"/>
                <a:gd name="T57" fmla="*/ 41 h 187"/>
                <a:gd name="T58" fmla="*/ 139 w 646"/>
                <a:gd name="T59" fmla="*/ 42 h 187"/>
                <a:gd name="T60" fmla="*/ 152 w 646"/>
                <a:gd name="T61" fmla="*/ 56 h 187"/>
                <a:gd name="T62" fmla="*/ 152 w 646"/>
                <a:gd name="T63" fmla="*/ 130 h 187"/>
                <a:gd name="T64" fmla="*/ 139 w 646"/>
                <a:gd name="T65" fmla="*/ 142 h 187"/>
                <a:gd name="T66" fmla="*/ 173 w 646"/>
                <a:gd name="T67" fmla="*/ 145 h 187"/>
                <a:gd name="T68" fmla="*/ 173 w 646"/>
                <a:gd name="T69" fmla="*/ 138 h 187"/>
                <a:gd name="T70" fmla="*/ 170 w 646"/>
                <a:gd name="T71" fmla="*/ 94 h 187"/>
                <a:gd name="T72" fmla="*/ 184 w 646"/>
                <a:gd name="T73" fmla="*/ 41 h 187"/>
                <a:gd name="T74" fmla="*/ 139 w 646"/>
                <a:gd name="T75" fmla="*/ 42 h 187"/>
                <a:gd name="T76" fmla="*/ 411 w 646"/>
                <a:gd name="T77" fmla="*/ 67 h 187"/>
                <a:gd name="T78" fmla="*/ 408 w 646"/>
                <a:gd name="T79" fmla="*/ 137 h 187"/>
                <a:gd name="T80" fmla="*/ 395 w 646"/>
                <a:gd name="T81" fmla="*/ 144 h 187"/>
                <a:gd name="T82" fmla="*/ 479 w 646"/>
                <a:gd name="T83" fmla="*/ 119 h 187"/>
                <a:gd name="T84" fmla="*/ 447 w 646"/>
                <a:gd name="T85" fmla="*/ 139 h 187"/>
                <a:gd name="T86" fmla="*/ 428 w 646"/>
                <a:gd name="T87" fmla="*/ 118 h 187"/>
                <a:gd name="T88" fmla="*/ 455 w 646"/>
                <a:gd name="T89" fmla="*/ 96 h 187"/>
                <a:gd name="T90" fmla="*/ 463 w 646"/>
                <a:gd name="T91" fmla="*/ 108 h 187"/>
                <a:gd name="T92" fmla="*/ 458 w 646"/>
                <a:gd name="T93" fmla="*/ 74 h 187"/>
                <a:gd name="T94" fmla="*/ 428 w 646"/>
                <a:gd name="T95" fmla="*/ 87 h 187"/>
                <a:gd name="T96" fmla="*/ 460 w 646"/>
                <a:gd name="T97" fmla="*/ 50 h 187"/>
                <a:gd name="T98" fmla="*/ 471 w 646"/>
                <a:gd name="T99" fmla="*/ 65 h 187"/>
                <a:gd name="T100" fmla="*/ 397 w 646"/>
                <a:gd name="T101" fmla="*/ 41 h 187"/>
                <a:gd name="T102" fmla="*/ 495 w 646"/>
                <a:gd name="T103" fmla="*/ 42 h 187"/>
                <a:gd name="T104" fmla="*/ 506 w 646"/>
                <a:gd name="T105" fmla="*/ 48 h 187"/>
                <a:gd name="T106" fmla="*/ 508 w 646"/>
                <a:gd name="T107" fmla="*/ 117 h 187"/>
                <a:gd name="T108" fmla="*/ 494 w 646"/>
                <a:gd name="T109" fmla="*/ 143 h 187"/>
                <a:gd name="T110" fmla="*/ 533 w 646"/>
                <a:gd name="T111" fmla="*/ 145 h 187"/>
                <a:gd name="T112" fmla="*/ 584 w 646"/>
                <a:gd name="T113" fmla="*/ 51 h 187"/>
                <a:gd name="T114" fmla="*/ 495 w 646"/>
                <a:gd name="T115" fmla="*/ 4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46" h="187">
                  <a:moveTo>
                    <a:pt x="0" y="0"/>
                  </a:moveTo>
                  <a:cubicBezTo>
                    <a:pt x="646" y="0"/>
                    <a:pt x="646" y="0"/>
                    <a:pt x="646" y="0"/>
                  </a:cubicBezTo>
                  <a:cubicBezTo>
                    <a:pt x="646" y="186"/>
                    <a:pt x="646" y="186"/>
                    <a:pt x="646" y="186"/>
                  </a:cubicBezTo>
                  <a:cubicBezTo>
                    <a:pt x="431" y="187"/>
                    <a:pt x="215" y="186"/>
                    <a:pt x="0" y="18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369" y="41"/>
                  </a:moveTo>
                  <a:cubicBezTo>
                    <a:pt x="361" y="43"/>
                    <a:pt x="346" y="41"/>
                    <a:pt x="334" y="41"/>
                  </a:cubicBezTo>
                  <a:cubicBezTo>
                    <a:pt x="316" y="41"/>
                    <a:pt x="316" y="41"/>
                    <a:pt x="316" y="41"/>
                  </a:cubicBezTo>
                  <a:cubicBezTo>
                    <a:pt x="309" y="41"/>
                    <a:pt x="302" y="42"/>
                    <a:pt x="298" y="41"/>
                  </a:cubicBezTo>
                  <a:cubicBezTo>
                    <a:pt x="295" y="40"/>
                    <a:pt x="293" y="36"/>
                    <a:pt x="290" y="37"/>
                  </a:cubicBezTo>
                  <a:cubicBezTo>
                    <a:pt x="289" y="45"/>
                    <a:pt x="288" y="58"/>
                    <a:pt x="289" y="66"/>
                  </a:cubicBezTo>
                  <a:cubicBezTo>
                    <a:pt x="292" y="66"/>
                    <a:pt x="292" y="66"/>
                    <a:pt x="292" y="66"/>
                  </a:cubicBezTo>
                  <a:cubicBezTo>
                    <a:pt x="294" y="50"/>
                    <a:pt x="306" y="44"/>
                    <a:pt x="325" y="48"/>
                  </a:cubicBezTo>
                  <a:cubicBezTo>
                    <a:pt x="325" y="117"/>
                    <a:pt x="325" y="117"/>
                    <a:pt x="325" y="117"/>
                  </a:cubicBezTo>
                  <a:cubicBezTo>
                    <a:pt x="325" y="129"/>
                    <a:pt x="326" y="138"/>
                    <a:pt x="316" y="140"/>
                  </a:cubicBezTo>
                  <a:cubicBezTo>
                    <a:pt x="312" y="141"/>
                    <a:pt x="307" y="139"/>
                    <a:pt x="309" y="144"/>
                  </a:cubicBezTo>
                  <a:cubicBezTo>
                    <a:pt x="324" y="145"/>
                    <a:pt x="344" y="146"/>
                    <a:pt x="358" y="144"/>
                  </a:cubicBezTo>
                  <a:cubicBezTo>
                    <a:pt x="358" y="141"/>
                    <a:pt x="358" y="141"/>
                    <a:pt x="358" y="141"/>
                  </a:cubicBezTo>
                  <a:cubicBezTo>
                    <a:pt x="350" y="140"/>
                    <a:pt x="344" y="139"/>
                    <a:pt x="343" y="130"/>
                  </a:cubicBezTo>
                  <a:cubicBezTo>
                    <a:pt x="341" y="119"/>
                    <a:pt x="343" y="103"/>
                    <a:pt x="343" y="89"/>
                  </a:cubicBezTo>
                  <a:cubicBezTo>
                    <a:pt x="343" y="47"/>
                    <a:pt x="343" y="47"/>
                    <a:pt x="343" y="47"/>
                  </a:cubicBezTo>
                  <a:cubicBezTo>
                    <a:pt x="353" y="48"/>
                    <a:pt x="362" y="46"/>
                    <a:pt x="368" y="50"/>
                  </a:cubicBezTo>
                  <a:cubicBezTo>
                    <a:pt x="373" y="53"/>
                    <a:pt x="372" y="60"/>
                    <a:pt x="375" y="66"/>
                  </a:cubicBezTo>
                  <a:cubicBezTo>
                    <a:pt x="379" y="66"/>
                    <a:pt x="379" y="66"/>
                    <a:pt x="379" y="66"/>
                  </a:cubicBezTo>
                  <a:cubicBezTo>
                    <a:pt x="379" y="57"/>
                    <a:pt x="377" y="45"/>
                    <a:pt x="377" y="37"/>
                  </a:cubicBezTo>
                  <a:cubicBezTo>
                    <a:pt x="375" y="36"/>
                    <a:pt x="373" y="40"/>
                    <a:pt x="369" y="41"/>
                  </a:cubicBezTo>
                  <a:moveTo>
                    <a:pt x="207" y="69"/>
                  </a:moveTo>
                  <a:cubicBezTo>
                    <a:pt x="208" y="96"/>
                    <a:pt x="243" y="97"/>
                    <a:pt x="252" y="113"/>
                  </a:cubicBezTo>
                  <a:cubicBezTo>
                    <a:pt x="259" y="127"/>
                    <a:pt x="250" y="143"/>
                    <a:pt x="233" y="141"/>
                  </a:cubicBezTo>
                  <a:cubicBezTo>
                    <a:pt x="219" y="139"/>
                    <a:pt x="214" y="126"/>
                    <a:pt x="208" y="115"/>
                  </a:cubicBezTo>
                  <a:cubicBezTo>
                    <a:pt x="207" y="116"/>
                    <a:pt x="205" y="116"/>
                    <a:pt x="204" y="116"/>
                  </a:cubicBezTo>
                  <a:cubicBezTo>
                    <a:pt x="204" y="124"/>
                    <a:pt x="207" y="133"/>
                    <a:pt x="208" y="141"/>
                  </a:cubicBezTo>
                  <a:cubicBezTo>
                    <a:pt x="235" y="155"/>
                    <a:pt x="268" y="145"/>
                    <a:pt x="270" y="119"/>
                  </a:cubicBezTo>
                  <a:cubicBezTo>
                    <a:pt x="272" y="106"/>
                    <a:pt x="266" y="97"/>
                    <a:pt x="260" y="92"/>
                  </a:cubicBezTo>
                  <a:cubicBezTo>
                    <a:pt x="249" y="83"/>
                    <a:pt x="232" y="81"/>
                    <a:pt x="225" y="69"/>
                  </a:cubicBezTo>
                  <a:cubicBezTo>
                    <a:pt x="221" y="61"/>
                    <a:pt x="224" y="51"/>
                    <a:pt x="231" y="47"/>
                  </a:cubicBezTo>
                  <a:cubicBezTo>
                    <a:pt x="243" y="40"/>
                    <a:pt x="253" y="48"/>
                    <a:pt x="258" y="56"/>
                  </a:cubicBezTo>
                  <a:cubicBezTo>
                    <a:pt x="258" y="58"/>
                    <a:pt x="260" y="65"/>
                    <a:pt x="262" y="65"/>
                  </a:cubicBezTo>
                  <a:cubicBezTo>
                    <a:pt x="263" y="65"/>
                    <a:pt x="264" y="64"/>
                    <a:pt x="266" y="64"/>
                  </a:cubicBezTo>
                  <a:cubicBezTo>
                    <a:pt x="266" y="58"/>
                    <a:pt x="263" y="50"/>
                    <a:pt x="263" y="42"/>
                  </a:cubicBezTo>
                  <a:cubicBezTo>
                    <a:pt x="238" y="32"/>
                    <a:pt x="207" y="41"/>
                    <a:pt x="207" y="69"/>
                  </a:cubicBezTo>
                  <a:moveTo>
                    <a:pt x="44" y="42"/>
                  </a:moveTo>
                  <a:cubicBezTo>
                    <a:pt x="44" y="45"/>
                    <a:pt x="44" y="45"/>
                    <a:pt x="44" y="45"/>
                  </a:cubicBezTo>
                  <a:cubicBezTo>
                    <a:pt x="59" y="43"/>
                    <a:pt x="58" y="57"/>
                    <a:pt x="58" y="71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106"/>
                    <a:pt x="61" y="135"/>
                    <a:pt x="53" y="139"/>
                  </a:cubicBezTo>
                  <a:cubicBezTo>
                    <a:pt x="49" y="141"/>
                    <a:pt x="42" y="138"/>
                    <a:pt x="43" y="144"/>
                  </a:cubicBezTo>
                  <a:cubicBezTo>
                    <a:pt x="67" y="146"/>
                    <a:pt x="94" y="144"/>
                    <a:pt x="118" y="145"/>
                  </a:cubicBezTo>
                  <a:cubicBezTo>
                    <a:pt x="120" y="136"/>
                    <a:pt x="123" y="128"/>
                    <a:pt x="124" y="119"/>
                  </a:cubicBezTo>
                  <a:cubicBezTo>
                    <a:pt x="118" y="116"/>
                    <a:pt x="118" y="121"/>
                    <a:pt x="117" y="124"/>
                  </a:cubicBezTo>
                  <a:cubicBezTo>
                    <a:pt x="113" y="135"/>
                    <a:pt x="107" y="139"/>
                    <a:pt x="93" y="139"/>
                  </a:cubicBezTo>
                  <a:cubicBezTo>
                    <a:pt x="84" y="139"/>
                    <a:pt x="77" y="138"/>
                    <a:pt x="76" y="127"/>
                  </a:cubicBezTo>
                  <a:cubicBezTo>
                    <a:pt x="75" y="117"/>
                    <a:pt x="76" y="104"/>
                    <a:pt x="76" y="92"/>
                  </a:cubicBezTo>
                  <a:cubicBezTo>
                    <a:pt x="76" y="79"/>
                    <a:pt x="75" y="66"/>
                    <a:pt x="76" y="56"/>
                  </a:cubicBezTo>
                  <a:cubicBezTo>
                    <a:pt x="76" y="48"/>
                    <a:pt x="79" y="47"/>
                    <a:pt x="85" y="45"/>
                  </a:cubicBezTo>
                  <a:cubicBezTo>
                    <a:pt x="87" y="45"/>
                    <a:pt x="91" y="47"/>
                    <a:pt x="90" y="42"/>
                  </a:cubicBezTo>
                  <a:cubicBezTo>
                    <a:pt x="76" y="40"/>
                    <a:pt x="59" y="41"/>
                    <a:pt x="44" y="41"/>
                  </a:cubicBezTo>
                  <a:cubicBezTo>
                    <a:pt x="44" y="41"/>
                    <a:pt x="44" y="41"/>
                    <a:pt x="44" y="42"/>
                  </a:cubicBezTo>
                  <a:moveTo>
                    <a:pt x="139" y="42"/>
                  </a:moveTo>
                  <a:cubicBezTo>
                    <a:pt x="139" y="45"/>
                    <a:pt x="139" y="45"/>
                    <a:pt x="139" y="45"/>
                  </a:cubicBezTo>
                  <a:cubicBezTo>
                    <a:pt x="147" y="45"/>
                    <a:pt x="151" y="47"/>
                    <a:pt x="152" y="56"/>
                  </a:cubicBezTo>
                  <a:cubicBezTo>
                    <a:pt x="153" y="66"/>
                    <a:pt x="152" y="78"/>
                    <a:pt x="152" y="93"/>
                  </a:cubicBezTo>
                  <a:cubicBezTo>
                    <a:pt x="152" y="106"/>
                    <a:pt x="153" y="120"/>
                    <a:pt x="152" y="130"/>
                  </a:cubicBezTo>
                  <a:cubicBezTo>
                    <a:pt x="152" y="132"/>
                    <a:pt x="151" y="136"/>
                    <a:pt x="151" y="137"/>
                  </a:cubicBezTo>
                  <a:cubicBezTo>
                    <a:pt x="148" y="140"/>
                    <a:pt x="139" y="140"/>
                    <a:pt x="139" y="142"/>
                  </a:cubicBezTo>
                  <a:cubicBezTo>
                    <a:pt x="138" y="143"/>
                    <a:pt x="139" y="143"/>
                    <a:pt x="139" y="144"/>
                  </a:cubicBezTo>
                  <a:cubicBezTo>
                    <a:pt x="146" y="146"/>
                    <a:pt x="162" y="145"/>
                    <a:pt x="173" y="145"/>
                  </a:cubicBezTo>
                  <a:cubicBezTo>
                    <a:pt x="177" y="145"/>
                    <a:pt x="186" y="147"/>
                    <a:pt x="184" y="141"/>
                  </a:cubicBezTo>
                  <a:cubicBezTo>
                    <a:pt x="181" y="140"/>
                    <a:pt x="175" y="140"/>
                    <a:pt x="173" y="138"/>
                  </a:cubicBezTo>
                  <a:cubicBezTo>
                    <a:pt x="170" y="135"/>
                    <a:pt x="170" y="124"/>
                    <a:pt x="170" y="118"/>
                  </a:cubicBezTo>
                  <a:cubicBezTo>
                    <a:pt x="170" y="94"/>
                    <a:pt x="170" y="94"/>
                    <a:pt x="170" y="94"/>
                  </a:cubicBezTo>
                  <a:cubicBezTo>
                    <a:pt x="170" y="82"/>
                    <a:pt x="167" y="53"/>
                    <a:pt x="173" y="48"/>
                  </a:cubicBezTo>
                  <a:cubicBezTo>
                    <a:pt x="176" y="44"/>
                    <a:pt x="186" y="47"/>
                    <a:pt x="184" y="41"/>
                  </a:cubicBezTo>
                  <a:cubicBezTo>
                    <a:pt x="170" y="40"/>
                    <a:pt x="154" y="41"/>
                    <a:pt x="139" y="41"/>
                  </a:cubicBezTo>
                  <a:cubicBezTo>
                    <a:pt x="139" y="41"/>
                    <a:pt x="139" y="41"/>
                    <a:pt x="139" y="42"/>
                  </a:cubicBezTo>
                  <a:moveTo>
                    <a:pt x="397" y="45"/>
                  </a:moveTo>
                  <a:cubicBezTo>
                    <a:pt x="410" y="44"/>
                    <a:pt x="410" y="53"/>
                    <a:pt x="411" y="67"/>
                  </a:cubicBezTo>
                  <a:cubicBezTo>
                    <a:pt x="411" y="83"/>
                    <a:pt x="411" y="99"/>
                    <a:pt x="411" y="115"/>
                  </a:cubicBezTo>
                  <a:cubicBezTo>
                    <a:pt x="411" y="123"/>
                    <a:pt x="411" y="134"/>
                    <a:pt x="408" y="137"/>
                  </a:cubicBezTo>
                  <a:cubicBezTo>
                    <a:pt x="405" y="141"/>
                    <a:pt x="398" y="139"/>
                    <a:pt x="395" y="141"/>
                  </a:cubicBezTo>
                  <a:cubicBezTo>
                    <a:pt x="395" y="144"/>
                    <a:pt x="395" y="144"/>
                    <a:pt x="395" y="144"/>
                  </a:cubicBezTo>
                  <a:cubicBezTo>
                    <a:pt x="421" y="145"/>
                    <a:pt x="448" y="145"/>
                    <a:pt x="474" y="145"/>
                  </a:cubicBezTo>
                  <a:cubicBezTo>
                    <a:pt x="476" y="137"/>
                    <a:pt x="478" y="128"/>
                    <a:pt x="479" y="119"/>
                  </a:cubicBezTo>
                  <a:cubicBezTo>
                    <a:pt x="473" y="116"/>
                    <a:pt x="473" y="123"/>
                    <a:pt x="471" y="127"/>
                  </a:cubicBezTo>
                  <a:cubicBezTo>
                    <a:pt x="467" y="136"/>
                    <a:pt x="460" y="139"/>
                    <a:pt x="447" y="139"/>
                  </a:cubicBezTo>
                  <a:cubicBezTo>
                    <a:pt x="444" y="139"/>
                    <a:pt x="436" y="139"/>
                    <a:pt x="432" y="137"/>
                  </a:cubicBezTo>
                  <a:cubicBezTo>
                    <a:pt x="428" y="135"/>
                    <a:pt x="428" y="125"/>
                    <a:pt x="428" y="118"/>
                  </a:cubicBezTo>
                  <a:cubicBezTo>
                    <a:pt x="428" y="109"/>
                    <a:pt x="428" y="101"/>
                    <a:pt x="428" y="94"/>
                  </a:cubicBezTo>
                  <a:cubicBezTo>
                    <a:pt x="437" y="96"/>
                    <a:pt x="449" y="92"/>
                    <a:pt x="455" y="96"/>
                  </a:cubicBezTo>
                  <a:cubicBezTo>
                    <a:pt x="458" y="99"/>
                    <a:pt x="456" y="104"/>
                    <a:pt x="459" y="108"/>
                  </a:cubicBezTo>
                  <a:cubicBezTo>
                    <a:pt x="463" y="108"/>
                    <a:pt x="463" y="108"/>
                    <a:pt x="463" y="108"/>
                  </a:cubicBezTo>
                  <a:cubicBezTo>
                    <a:pt x="463" y="74"/>
                    <a:pt x="463" y="74"/>
                    <a:pt x="463" y="74"/>
                  </a:cubicBezTo>
                  <a:cubicBezTo>
                    <a:pt x="458" y="74"/>
                    <a:pt x="458" y="74"/>
                    <a:pt x="458" y="74"/>
                  </a:cubicBezTo>
                  <a:cubicBezTo>
                    <a:pt x="457" y="79"/>
                    <a:pt x="458" y="84"/>
                    <a:pt x="454" y="86"/>
                  </a:cubicBezTo>
                  <a:cubicBezTo>
                    <a:pt x="448" y="89"/>
                    <a:pt x="436" y="86"/>
                    <a:pt x="428" y="87"/>
                  </a:cubicBezTo>
                  <a:cubicBezTo>
                    <a:pt x="429" y="76"/>
                    <a:pt x="426" y="57"/>
                    <a:pt x="430" y="47"/>
                  </a:cubicBezTo>
                  <a:cubicBezTo>
                    <a:pt x="441" y="48"/>
                    <a:pt x="453" y="45"/>
                    <a:pt x="460" y="50"/>
                  </a:cubicBezTo>
                  <a:cubicBezTo>
                    <a:pt x="465" y="53"/>
                    <a:pt x="464" y="60"/>
                    <a:pt x="468" y="65"/>
                  </a:cubicBezTo>
                  <a:cubicBezTo>
                    <a:pt x="469" y="66"/>
                    <a:pt x="469" y="65"/>
                    <a:pt x="471" y="65"/>
                  </a:cubicBezTo>
                  <a:cubicBezTo>
                    <a:pt x="471" y="58"/>
                    <a:pt x="470" y="48"/>
                    <a:pt x="469" y="41"/>
                  </a:cubicBezTo>
                  <a:cubicBezTo>
                    <a:pt x="397" y="41"/>
                    <a:pt x="397" y="41"/>
                    <a:pt x="397" y="41"/>
                  </a:cubicBezTo>
                  <a:cubicBezTo>
                    <a:pt x="396" y="41"/>
                    <a:pt x="397" y="44"/>
                    <a:pt x="397" y="45"/>
                  </a:cubicBezTo>
                  <a:moveTo>
                    <a:pt x="495" y="42"/>
                  </a:moveTo>
                  <a:cubicBezTo>
                    <a:pt x="495" y="45"/>
                    <a:pt x="495" y="45"/>
                    <a:pt x="495" y="45"/>
                  </a:cubicBezTo>
                  <a:cubicBezTo>
                    <a:pt x="498" y="46"/>
                    <a:pt x="504" y="45"/>
                    <a:pt x="506" y="48"/>
                  </a:cubicBezTo>
                  <a:cubicBezTo>
                    <a:pt x="509" y="52"/>
                    <a:pt x="508" y="62"/>
                    <a:pt x="508" y="70"/>
                  </a:cubicBezTo>
                  <a:cubicBezTo>
                    <a:pt x="508" y="117"/>
                    <a:pt x="508" y="117"/>
                    <a:pt x="508" y="117"/>
                  </a:cubicBezTo>
                  <a:cubicBezTo>
                    <a:pt x="508" y="131"/>
                    <a:pt x="509" y="138"/>
                    <a:pt x="499" y="140"/>
                  </a:cubicBezTo>
                  <a:cubicBezTo>
                    <a:pt x="498" y="141"/>
                    <a:pt x="493" y="139"/>
                    <a:pt x="494" y="143"/>
                  </a:cubicBezTo>
                  <a:cubicBezTo>
                    <a:pt x="494" y="146"/>
                    <a:pt x="495" y="145"/>
                    <a:pt x="497" y="145"/>
                  </a:cubicBezTo>
                  <a:cubicBezTo>
                    <a:pt x="508" y="146"/>
                    <a:pt x="523" y="145"/>
                    <a:pt x="533" y="145"/>
                  </a:cubicBezTo>
                  <a:cubicBezTo>
                    <a:pt x="573" y="145"/>
                    <a:pt x="602" y="127"/>
                    <a:pt x="601" y="88"/>
                  </a:cubicBezTo>
                  <a:cubicBezTo>
                    <a:pt x="601" y="71"/>
                    <a:pt x="593" y="58"/>
                    <a:pt x="584" y="51"/>
                  </a:cubicBezTo>
                  <a:cubicBezTo>
                    <a:pt x="564" y="37"/>
                    <a:pt x="530" y="42"/>
                    <a:pt x="496" y="41"/>
                  </a:cubicBezTo>
                  <a:cubicBezTo>
                    <a:pt x="495" y="41"/>
                    <a:pt x="495" y="41"/>
                    <a:pt x="495" y="4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9" name="Freeform 21"/>
            <p:cNvSpPr>
              <a:spLocks/>
            </p:cNvSpPr>
            <p:nvPr/>
          </p:nvSpPr>
          <p:spPr bwMode="auto">
            <a:xfrm>
              <a:off x="3311" y="1478"/>
              <a:ext cx="135" cy="229"/>
            </a:xfrm>
            <a:custGeom>
              <a:avLst/>
              <a:gdLst>
                <a:gd name="T0" fmla="*/ 3 w 57"/>
                <a:gd name="T1" fmla="*/ 6 h 97"/>
                <a:gd name="T2" fmla="*/ 57 w 57"/>
                <a:gd name="T3" fmla="*/ 51 h 97"/>
                <a:gd name="T4" fmla="*/ 22 w 57"/>
                <a:gd name="T5" fmla="*/ 97 h 97"/>
                <a:gd name="T6" fmla="*/ 6 w 57"/>
                <a:gd name="T7" fmla="*/ 94 h 97"/>
                <a:gd name="T8" fmla="*/ 2 w 57"/>
                <a:gd name="T9" fmla="*/ 51 h 97"/>
                <a:gd name="T10" fmla="*/ 3 w 57"/>
                <a:gd name="T11" fmla="*/ 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97">
                  <a:moveTo>
                    <a:pt x="3" y="6"/>
                  </a:moveTo>
                  <a:cubicBezTo>
                    <a:pt x="38" y="0"/>
                    <a:pt x="57" y="18"/>
                    <a:pt x="57" y="51"/>
                  </a:cubicBezTo>
                  <a:cubicBezTo>
                    <a:pt x="57" y="74"/>
                    <a:pt x="46" y="94"/>
                    <a:pt x="22" y="97"/>
                  </a:cubicBezTo>
                  <a:cubicBezTo>
                    <a:pt x="16" y="97"/>
                    <a:pt x="9" y="97"/>
                    <a:pt x="6" y="94"/>
                  </a:cubicBezTo>
                  <a:cubicBezTo>
                    <a:pt x="0" y="89"/>
                    <a:pt x="2" y="62"/>
                    <a:pt x="2" y="51"/>
                  </a:cubicBezTo>
                  <a:cubicBezTo>
                    <a:pt x="2" y="35"/>
                    <a:pt x="1" y="20"/>
                    <a:pt x="3" y="6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0" name="Freeform 22"/>
            <p:cNvSpPr>
              <a:spLocks/>
            </p:cNvSpPr>
            <p:nvPr/>
          </p:nvSpPr>
          <p:spPr bwMode="auto">
            <a:xfrm>
              <a:off x="2914" y="1903"/>
              <a:ext cx="321" cy="501"/>
            </a:xfrm>
            <a:custGeom>
              <a:avLst/>
              <a:gdLst>
                <a:gd name="T0" fmla="*/ 123 w 136"/>
                <a:gd name="T1" fmla="*/ 13 h 212"/>
                <a:gd name="T2" fmla="*/ 123 w 136"/>
                <a:gd name="T3" fmla="*/ 43 h 212"/>
                <a:gd name="T4" fmla="*/ 46 w 136"/>
                <a:gd name="T5" fmla="*/ 44 h 212"/>
                <a:gd name="T6" fmla="*/ 44 w 136"/>
                <a:gd name="T7" fmla="*/ 64 h 212"/>
                <a:gd name="T8" fmla="*/ 75 w 136"/>
                <a:gd name="T9" fmla="*/ 85 h 212"/>
                <a:gd name="T10" fmla="*/ 132 w 136"/>
                <a:gd name="T11" fmla="*/ 133 h 212"/>
                <a:gd name="T12" fmla="*/ 129 w 136"/>
                <a:gd name="T13" fmla="*/ 176 h 212"/>
                <a:gd name="T14" fmla="*/ 77 w 136"/>
                <a:gd name="T15" fmla="*/ 209 h 212"/>
                <a:gd name="T16" fmla="*/ 5 w 136"/>
                <a:gd name="T17" fmla="*/ 200 h 212"/>
                <a:gd name="T18" fmla="*/ 5 w 136"/>
                <a:gd name="T19" fmla="*/ 170 h 212"/>
                <a:gd name="T20" fmla="*/ 90 w 136"/>
                <a:gd name="T21" fmla="*/ 166 h 212"/>
                <a:gd name="T22" fmla="*/ 91 w 136"/>
                <a:gd name="T23" fmla="*/ 146 h 212"/>
                <a:gd name="T24" fmla="*/ 51 w 136"/>
                <a:gd name="T25" fmla="*/ 119 h 212"/>
                <a:gd name="T26" fmla="*/ 2 w 136"/>
                <a:gd name="T27" fmla="*/ 57 h 212"/>
                <a:gd name="T28" fmla="*/ 24 w 136"/>
                <a:gd name="T29" fmla="*/ 18 h 212"/>
                <a:gd name="T30" fmla="*/ 123 w 136"/>
                <a:gd name="T31" fmla="*/ 1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212">
                  <a:moveTo>
                    <a:pt x="123" y="13"/>
                  </a:moveTo>
                  <a:cubicBezTo>
                    <a:pt x="123" y="43"/>
                    <a:pt x="123" y="43"/>
                    <a:pt x="123" y="43"/>
                  </a:cubicBezTo>
                  <a:cubicBezTo>
                    <a:pt x="104" y="36"/>
                    <a:pt x="59" y="24"/>
                    <a:pt x="46" y="44"/>
                  </a:cubicBezTo>
                  <a:cubicBezTo>
                    <a:pt x="43" y="49"/>
                    <a:pt x="42" y="57"/>
                    <a:pt x="44" y="64"/>
                  </a:cubicBezTo>
                  <a:cubicBezTo>
                    <a:pt x="48" y="74"/>
                    <a:pt x="64" y="80"/>
                    <a:pt x="75" y="85"/>
                  </a:cubicBezTo>
                  <a:cubicBezTo>
                    <a:pt x="99" y="96"/>
                    <a:pt x="124" y="106"/>
                    <a:pt x="132" y="133"/>
                  </a:cubicBezTo>
                  <a:cubicBezTo>
                    <a:pt x="136" y="145"/>
                    <a:pt x="135" y="163"/>
                    <a:pt x="129" y="176"/>
                  </a:cubicBezTo>
                  <a:cubicBezTo>
                    <a:pt x="120" y="194"/>
                    <a:pt x="100" y="206"/>
                    <a:pt x="77" y="209"/>
                  </a:cubicBezTo>
                  <a:cubicBezTo>
                    <a:pt x="52" y="212"/>
                    <a:pt x="27" y="207"/>
                    <a:pt x="5" y="200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27" y="178"/>
                    <a:pt x="79" y="190"/>
                    <a:pt x="90" y="166"/>
                  </a:cubicBezTo>
                  <a:cubicBezTo>
                    <a:pt x="93" y="161"/>
                    <a:pt x="94" y="153"/>
                    <a:pt x="91" y="146"/>
                  </a:cubicBezTo>
                  <a:cubicBezTo>
                    <a:pt x="86" y="133"/>
                    <a:pt x="64" y="126"/>
                    <a:pt x="51" y="119"/>
                  </a:cubicBezTo>
                  <a:cubicBezTo>
                    <a:pt x="26" y="107"/>
                    <a:pt x="0" y="94"/>
                    <a:pt x="2" y="57"/>
                  </a:cubicBezTo>
                  <a:cubicBezTo>
                    <a:pt x="3" y="38"/>
                    <a:pt x="12" y="27"/>
                    <a:pt x="24" y="18"/>
                  </a:cubicBezTo>
                  <a:cubicBezTo>
                    <a:pt x="47" y="2"/>
                    <a:pt x="94" y="0"/>
                    <a:pt x="123" y="1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1" name="Freeform 23"/>
            <p:cNvSpPr>
              <a:spLocks/>
            </p:cNvSpPr>
            <p:nvPr/>
          </p:nvSpPr>
          <p:spPr bwMode="auto">
            <a:xfrm>
              <a:off x="2074" y="1920"/>
              <a:ext cx="377" cy="472"/>
            </a:xfrm>
            <a:custGeom>
              <a:avLst/>
              <a:gdLst>
                <a:gd name="T0" fmla="*/ 0 w 160"/>
                <a:gd name="T1" fmla="*/ 0 h 200"/>
                <a:gd name="T2" fmla="*/ 60 w 160"/>
                <a:gd name="T3" fmla="*/ 0 h 200"/>
                <a:gd name="T4" fmla="*/ 122 w 160"/>
                <a:gd name="T5" fmla="*/ 144 h 200"/>
                <a:gd name="T6" fmla="*/ 123 w 160"/>
                <a:gd name="T7" fmla="*/ 0 h 200"/>
                <a:gd name="T8" fmla="*/ 160 w 160"/>
                <a:gd name="T9" fmla="*/ 0 h 200"/>
                <a:gd name="T10" fmla="*/ 160 w 160"/>
                <a:gd name="T11" fmla="*/ 200 h 200"/>
                <a:gd name="T12" fmla="*/ 107 w 160"/>
                <a:gd name="T13" fmla="*/ 200 h 200"/>
                <a:gd name="T14" fmla="*/ 37 w 160"/>
                <a:gd name="T15" fmla="*/ 43 h 200"/>
                <a:gd name="T16" fmla="*/ 37 w 160"/>
                <a:gd name="T17" fmla="*/ 200 h 200"/>
                <a:gd name="T18" fmla="*/ 0 w 160"/>
                <a:gd name="T19" fmla="*/ 200 h 200"/>
                <a:gd name="T20" fmla="*/ 0 w 160"/>
                <a:gd name="T21" fmla="*/ 1 h 200"/>
                <a:gd name="T22" fmla="*/ 0 w 160"/>
                <a:gd name="T23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200">
                  <a:moveTo>
                    <a:pt x="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81" y="48"/>
                    <a:pt x="102" y="95"/>
                    <a:pt x="122" y="144"/>
                  </a:cubicBezTo>
                  <a:cubicBezTo>
                    <a:pt x="123" y="97"/>
                    <a:pt x="123" y="48"/>
                    <a:pt x="123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07" y="200"/>
                    <a:pt x="107" y="200"/>
                    <a:pt x="107" y="200"/>
                  </a:cubicBezTo>
                  <a:cubicBezTo>
                    <a:pt x="83" y="149"/>
                    <a:pt x="61" y="95"/>
                    <a:pt x="37" y="4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2" name="Freeform 24"/>
            <p:cNvSpPr>
              <a:spLocks/>
            </p:cNvSpPr>
            <p:nvPr/>
          </p:nvSpPr>
          <p:spPr bwMode="auto">
            <a:xfrm>
              <a:off x="2489" y="1920"/>
              <a:ext cx="416" cy="472"/>
            </a:xfrm>
            <a:custGeom>
              <a:avLst/>
              <a:gdLst>
                <a:gd name="T0" fmla="*/ 48 w 176"/>
                <a:gd name="T1" fmla="*/ 0 h 200"/>
                <a:gd name="T2" fmla="*/ 92 w 176"/>
                <a:gd name="T3" fmla="*/ 88 h 200"/>
                <a:gd name="T4" fmla="*/ 136 w 176"/>
                <a:gd name="T5" fmla="*/ 0 h 200"/>
                <a:gd name="T6" fmla="*/ 176 w 176"/>
                <a:gd name="T7" fmla="*/ 0 h 200"/>
                <a:gd name="T8" fmla="*/ 117 w 176"/>
                <a:gd name="T9" fmla="*/ 109 h 200"/>
                <a:gd name="T10" fmla="*/ 109 w 176"/>
                <a:gd name="T11" fmla="*/ 125 h 200"/>
                <a:gd name="T12" fmla="*/ 109 w 176"/>
                <a:gd name="T13" fmla="*/ 144 h 200"/>
                <a:gd name="T14" fmla="*/ 109 w 176"/>
                <a:gd name="T15" fmla="*/ 200 h 200"/>
                <a:gd name="T16" fmla="*/ 66 w 176"/>
                <a:gd name="T17" fmla="*/ 200 h 200"/>
                <a:gd name="T18" fmla="*/ 66 w 176"/>
                <a:gd name="T19" fmla="*/ 143 h 200"/>
                <a:gd name="T20" fmla="*/ 66 w 176"/>
                <a:gd name="T21" fmla="*/ 124 h 200"/>
                <a:gd name="T22" fmla="*/ 58 w 176"/>
                <a:gd name="T23" fmla="*/ 108 h 200"/>
                <a:gd name="T24" fmla="*/ 1 w 176"/>
                <a:gd name="T25" fmla="*/ 0 h 200"/>
                <a:gd name="T26" fmla="*/ 2 w 176"/>
                <a:gd name="T27" fmla="*/ 0 h 200"/>
                <a:gd name="T28" fmla="*/ 48 w 176"/>
                <a:gd name="T29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00">
                  <a:moveTo>
                    <a:pt x="48" y="0"/>
                  </a:moveTo>
                  <a:cubicBezTo>
                    <a:pt x="63" y="29"/>
                    <a:pt x="77" y="58"/>
                    <a:pt x="92" y="88"/>
                  </a:cubicBezTo>
                  <a:cubicBezTo>
                    <a:pt x="107" y="59"/>
                    <a:pt x="121" y="29"/>
                    <a:pt x="13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57" y="36"/>
                    <a:pt x="137" y="72"/>
                    <a:pt x="117" y="109"/>
                  </a:cubicBezTo>
                  <a:cubicBezTo>
                    <a:pt x="115" y="114"/>
                    <a:pt x="110" y="120"/>
                    <a:pt x="109" y="125"/>
                  </a:cubicBezTo>
                  <a:cubicBezTo>
                    <a:pt x="108" y="130"/>
                    <a:pt x="109" y="137"/>
                    <a:pt x="109" y="144"/>
                  </a:cubicBezTo>
                  <a:cubicBezTo>
                    <a:pt x="109" y="200"/>
                    <a:pt x="109" y="200"/>
                    <a:pt x="109" y="200"/>
                  </a:cubicBezTo>
                  <a:cubicBezTo>
                    <a:pt x="66" y="200"/>
                    <a:pt x="66" y="200"/>
                    <a:pt x="66" y="200"/>
                  </a:cubicBezTo>
                  <a:cubicBezTo>
                    <a:pt x="66" y="143"/>
                    <a:pt x="66" y="143"/>
                    <a:pt x="66" y="143"/>
                  </a:cubicBezTo>
                  <a:cubicBezTo>
                    <a:pt x="66" y="137"/>
                    <a:pt x="67" y="130"/>
                    <a:pt x="66" y="124"/>
                  </a:cubicBezTo>
                  <a:cubicBezTo>
                    <a:pt x="66" y="120"/>
                    <a:pt x="61" y="113"/>
                    <a:pt x="58" y="108"/>
                  </a:cubicBezTo>
                  <a:cubicBezTo>
                    <a:pt x="39" y="73"/>
                    <a:pt x="19" y="36"/>
                    <a:pt x="1" y="0"/>
                  </a:cubicBezTo>
                  <a:cubicBezTo>
                    <a:pt x="0" y="0"/>
                    <a:pt x="2" y="0"/>
                    <a:pt x="2" y="0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3" name="Freeform 25"/>
            <p:cNvSpPr>
              <a:spLocks/>
            </p:cNvSpPr>
            <p:nvPr/>
          </p:nvSpPr>
          <p:spPr bwMode="auto">
            <a:xfrm>
              <a:off x="3304" y="1918"/>
              <a:ext cx="297" cy="474"/>
            </a:xfrm>
            <a:custGeom>
              <a:avLst/>
              <a:gdLst>
                <a:gd name="T0" fmla="*/ 1 w 126"/>
                <a:gd name="T1" fmla="*/ 1 h 201"/>
                <a:gd name="T2" fmla="*/ 122 w 126"/>
                <a:gd name="T3" fmla="*/ 1 h 201"/>
                <a:gd name="T4" fmla="*/ 122 w 126"/>
                <a:gd name="T5" fmla="*/ 29 h 201"/>
                <a:gd name="T6" fmla="*/ 42 w 126"/>
                <a:gd name="T7" fmla="*/ 30 h 201"/>
                <a:gd name="T8" fmla="*/ 41 w 126"/>
                <a:gd name="T9" fmla="*/ 83 h 201"/>
                <a:gd name="T10" fmla="*/ 115 w 126"/>
                <a:gd name="T11" fmla="*/ 83 h 201"/>
                <a:gd name="T12" fmla="*/ 115 w 126"/>
                <a:gd name="T13" fmla="*/ 112 h 201"/>
                <a:gd name="T14" fmla="*/ 42 w 126"/>
                <a:gd name="T15" fmla="*/ 112 h 201"/>
                <a:gd name="T16" fmla="*/ 41 w 126"/>
                <a:gd name="T17" fmla="*/ 173 h 201"/>
                <a:gd name="T18" fmla="*/ 125 w 126"/>
                <a:gd name="T19" fmla="*/ 173 h 201"/>
                <a:gd name="T20" fmla="*/ 125 w 126"/>
                <a:gd name="T21" fmla="*/ 201 h 201"/>
                <a:gd name="T22" fmla="*/ 1 w 126"/>
                <a:gd name="T23" fmla="*/ 201 h 201"/>
                <a:gd name="T24" fmla="*/ 1 w 126"/>
                <a:gd name="T25" fmla="*/ 2 h 201"/>
                <a:gd name="T26" fmla="*/ 1 w 126"/>
                <a:gd name="T27" fmla="*/ 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201">
                  <a:moveTo>
                    <a:pt x="1" y="1"/>
                  </a:moveTo>
                  <a:cubicBezTo>
                    <a:pt x="41" y="1"/>
                    <a:pt x="82" y="0"/>
                    <a:pt x="122" y="1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96" y="30"/>
                    <a:pt x="69" y="29"/>
                    <a:pt x="42" y="30"/>
                  </a:cubicBezTo>
                  <a:cubicBezTo>
                    <a:pt x="41" y="46"/>
                    <a:pt x="43" y="66"/>
                    <a:pt x="41" y="83"/>
                  </a:cubicBezTo>
                  <a:cubicBezTo>
                    <a:pt x="65" y="84"/>
                    <a:pt x="90" y="83"/>
                    <a:pt x="115" y="83"/>
                  </a:cubicBezTo>
                  <a:cubicBezTo>
                    <a:pt x="115" y="112"/>
                    <a:pt x="115" y="112"/>
                    <a:pt x="115" y="112"/>
                  </a:cubicBezTo>
                  <a:cubicBezTo>
                    <a:pt x="42" y="112"/>
                    <a:pt x="42" y="112"/>
                    <a:pt x="42" y="112"/>
                  </a:cubicBezTo>
                  <a:cubicBezTo>
                    <a:pt x="41" y="131"/>
                    <a:pt x="43" y="154"/>
                    <a:pt x="41" y="173"/>
                  </a:cubicBezTo>
                  <a:cubicBezTo>
                    <a:pt x="125" y="173"/>
                    <a:pt x="125" y="173"/>
                    <a:pt x="125" y="173"/>
                  </a:cubicBezTo>
                  <a:cubicBezTo>
                    <a:pt x="126" y="181"/>
                    <a:pt x="125" y="192"/>
                    <a:pt x="125" y="201"/>
                  </a:cubicBezTo>
                  <a:cubicBezTo>
                    <a:pt x="1" y="201"/>
                    <a:pt x="1" y="201"/>
                    <a:pt x="1" y="20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1" y="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4" name="Freeform 26"/>
            <p:cNvSpPr>
              <a:spLocks noEditPoints="1"/>
            </p:cNvSpPr>
            <p:nvPr/>
          </p:nvSpPr>
          <p:spPr bwMode="auto">
            <a:xfrm>
              <a:off x="3606" y="2322"/>
              <a:ext cx="83" cy="82"/>
            </a:xfrm>
            <a:custGeom>
              <a:avLst/>
              <a:gdLst>
                <a:gd name="T0" fmla="*/ 14 w 35"/>
                <a:gd name="T1" fmla="*/ 2 h 35"/>
                <a:gd name="T2" fmla="*/ 32 w 35"/>
                <a:gd name="T3" fmla="*/ 16 h 35"/>
                <a:gd name="T4" fmla="*/ 4 w 35"/>
                <a:gd name="T5" fmla="*/ 22 h 35"/>
                <a:gd name="T6" fmla="*/ 14 w 35"/>
                <a:gd name="T7" fmla="*/ 2 h 35"/>
                <a:gd name="T8" fmla="*/ 6 w 35"/>
                <a:gd name="T9" fmla="*/ 20 h 35"/>
                <a:gd name="T10" fmla="*/ 28 w 35"/>
                <a:gd name="T11" fmla="*/ 10 h 35"/>
                <a:gd name="T12" fmla="*/ 15 w 35"/>
                <a:gd name="T13" fmla="*/ 4 h 35"/>
                <a:gd name="T14" fmla="*/ 6 w 35"/>
                <a:gd name="T15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35">
                  <a:moveTo>
                    <a:pt x="14" y="2"/>
                  </a:moveTo>
                  <a:cubicBezTo>
                    <a:pt x="24" y="0"/>
                    <a:pt x="32" y="7"/>
                    <a:pt x="32" y="16"/>
                  </a:cubicBezTo>
                  <a:cubicBezTo>
                    <a:pt x="31" y="31"/>
                    <a:pt x="10" y="35"/>
                    <a:pt x="4" y="22"/>
                  </a:cubicBezTo>
                  <a:cubicBezTo>
                    <a:pt x="0" y="13"/>
                    <a:pt x="4" y="4"/>
                    <a:pt x="14" y="2"/>
                  </a:cubicBezTo>
                  <a:moveTo>
                    <a:pt x="6" y="20"/>
                  </a:moveTo>
                  <a:cubicBezTo>
                    <a:pt x="11" y="34"/>
                    <a:pt x="35" y="26"/>
                    <a:pt x="28" y="10"/>
                  </a:cubicBezTo>
                  <a:cubicBezTo>
                    <a:pt x="26" y="6"/>
                    <a:pt x="21" y="3"/>
                    <a:pt x="15" y="4"/>
                  </a:cubicBezTo>
                  <a:cubicBezTo>
                    <a:pt x="8" y="6"/>
                    <a:pt x="4" y="13"/>
                    <a:pt x="6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5" name="Freeform 27"/>
            <p:cNvSpPr>
              <a:spLocks noEditPoints="1"/>
            </p:cNvSpPr>
            <p:nvPr/>
          </p:nvSpPr>
          <p:spPr bwMode="auto">
            <a:xfrm>
              <a:off x="3632" y="2338"/>
              <a:ext cx="33" cy="45"/>
            </a:xfrm>
            <a:custGeom>
              <a:avLst/>
              <a:gdLst>
                <a:gd name="T0" fmla="*/ 1 w 14"/>
                <a:gd name="T1" fmla="*/ 0 h 19"/>
                <a:gd name="T2" fmla="*/ 12 w 14"/>
                <a:gd name="T3" fmla="*/ 2 h 19"/>
                <a:gd name="T4" fmla="*/ 9 w 14"/>
                <a:gd name="T5" fmla="*/ 10 h 19"/>
                <a:gd name="T6" fmla="*/ 13 w 14"/>
                <a:gd name="T7" fmla="*/ 16 h 19"/>
                <a:gd name="T8" fmla="*/ 4 w 14"/>
                <a:gd name="T9" fmla="*/ 10 h 19"/>
                <a:gd name="T10" fmla="*/ 3 w 14"/>
                <a:gd name="T11" fmla="*/ 17 h 19"/>
                <a:gd name="T12" fmla="*/ 0 w 14"/>
                <a:gd name="T13" fmla="*/ 17 h 19"/>
                <a:gd name="T14" fmla="*/ 1 w 14"/>
                <a:gd name="T15" fmla="*/ 0 h 19"/>
                <a:gd name="T16" fmla="*/ 3 w 14"/>
                <a:gd name="T17" fmla="*/ 8 h 19"/>
                <a:gd name="T18" fmla="*/ 10 w 14"/>
                <a:gd name="T19" fmla="*/ 4 h 19"/>
                <a:gd name="T20" fmla="*/ 3 w 14"/>
                <a:gd name="T21" fmla="*/ 2 h 19"/>
                <a:gd name="T22" fmla="*/ 3 w 14"/>
                <a:gd name="T23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9">
                  <a:moveTo>
                    <a:pt x="1" y="0"/>
                  </a:move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3" y="10"/>
                    <a:pt x="9" y="10"/>
                  </a:cubicBezTo>
                  <a:cubicBezTo>
                    <a:pt x="10" y="12"/>
                    <a:pt x="12" y="14"/>
                    <a:pt x="13" y="16"/>
                  </a:cubicBezTo>
                  <a:cubicBezTo>
                    <a:pt x="7" y="19"/>
                    <a:pt x="9" y="9"/>
                    <a:pt x="4" y="10"/>
                  </a:cubicBezTo>
                  <a:cubicBezTo>
                    <a:pt x="3" y="11"/>
                    <a:pt x="4" y="15"/>
                    <a:pt x="3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2"/>
                    <a:pt x="0" y="4"/>
                    <a:pt x="1" y="0"/>
                  </a:cubicBezTo>
                  <a:moveTo>
                    <a:pt x="3" y="8"/>
                  </a:moveTo>
                  <a:cubicBezTo>
                    <a:pt x="7" y="8"/>
                    <a:pt x="11" y="8"/>
                    <a:pt x="10" y="4"/>
                  </a:cubicBezTo>
                  <a:cubicBezTo>
                    <a:pt x="9" y="2"/>
                    <a:pt x="6" y="2"/>
                    <a:pt x="3" y="2"/>
                  </a:cubicBezTo>
                  <a:lnTo>
                    <a:pt x="3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6" name="Freeform 28"/>
            <p:cNvSpPr>
              <a:spLocks/>
            </p:cNvSpPr>
            <p:nvPr/>
          </p:nvSpPr>
          <p:spPr bwMode="auto">
            <a:xfrm>
              <a:off x="2099" y="847"/>
              <a:ext cx="303" cy="428"/>
            </a:xfrm>
            <a:custGeom>
              <a:avLst/>
              <a:gdLst>
                <a:gd name="T0" fmla="*/ 0 w 303"/>
                <a:gd name="T1" fmla="*/ 428 h 428"/>
                <a:gd name="T2" fmla="*/ 0 w 303"/>
                <a:gd name="T3" fmla="*/ 0 h 428"/>
                <a:gd name="T4" fmla="*/ 88 w 303"/>
                <a:gd name="T5" fmla="*/ 0 h 428"/>
                <a:gd name="T6" fmla="*/ 88 w 303"/>
                <a:gd name="T7" fmla="*/ 355 h 428"/>
                <a:gd name="T8" fmla="*/ 303 w 303"/>
                <a:gd name="T9" fmla="*/ 355 h 428"/>
                <a:gd name="T10" fmla="*/ 303 w 303"/>
                <a:gd name="T11" fmla="*/ 428 h 428"/>
                <a:gd name="T12" fmla="*/ 0 w 303"/>
                <a:gd name="T13" fmla="*/ 42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28">
                  <a:moveTo>
                    <a:pt x="0" y="428"/>
                  </a:moveTo>
                  <a:lnTo>
                    <a:pt x="0" y="0"/>
                  </a:lnTo>
                  <a:lnTo>
                    <a:pt x="88" y="0"/>
                  </a:lnTo>
                  <a:lnTo>
                    <a:pt x="88" y="355"/>
                  </a:lnTo>
                  <a:lnTo>
                    <a:pt x="303" y="355"/>
                  </a:lnTo>
                  <a:lnTo>
                    <a:pt x="303" y="428"/>
                  </a:lnTo>
                  <a:lnTo>
                    <a:pt x="0" y="4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7" name="Freeform 29"/>
            <p:cNvSpPr>
              <a:spLocks/>
            </p:cNvSpPr>
            <p:nvPr/>
          </p:nvSpPr>
          <p:spPr bwMode="auto">
            <a:xfrm>
              <a:off x="2444" y="843"/>
              <a:ext cx="399" cy="432"/>
            </a:xfrm>
            <a:custGeom>
              <a:avLst/>
              <a:gdLst>
                <a:gd name="T0" fmla="*/ 0 w 399"/>
                <a:gd name="T1" fmla="*/ 432 h 432"/>
                <a:gd name="T2" fmla="*/ 147 w 399"/>
                <a:gd name="T3" fmla="*/ 205 h 432"/>
                <a:gd name="T4" fmla="*/ 14 w 399"/>
                <a:gd name="T5" fmla="*/ 0 h 432"/>
                <a:gd name="T6" fmla="*/ 116 w 399"/>
                <a:gd name="T7" fmla="*/ 0 h 432"/>
                <a:gd name="T8" fmla="*/ 201 w 399"/>
                <a:gd name="T9" fmla="*/ 139 h 432"/>
                <a:gd name="T10" fmla="*/ 286 w 399"/>
                <a:gd name="T11" fmla="*/ 0 h 432"/>
                <a:gd name="T12" fmla="*/ 388 w 399"/>
                <a:gd name="T13" fmla="*/ 0 h 432"/>
                <a:gd name="T14" fmla="*/ 253 w 399"/>
                <a:gd name="T15" fmla="*/ 210 h 432"/>
                <a:gd name="T16" fmla="*/ 399 w 399"/>
                <a:gd name="T17" fmla="*/ 432 h 432"/>
                <a:gd name="T18" fmla="*/ 295 w 399"/>
                <a:gd name="T19" fmla="*/ 432 h 432"/>
                <a:gd name="T20" fmla="*/ 201 w 399"/>
                <a:gd name="T21" fmla="*/ 283 h 432"/>
                <a:gd name="T22" fmla="*/ 104 w 399"/>
                <a:gd name="T23" fmla="*/ 432 h 432"/>
                <a:gd name="T24" fmla="*/ 0 w 399"/>
                <a:gd name="T25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32">
                  <a:moveTo>
                    <a:pt x="0" y="432"/>
                  </a:moveTo>
                  <a:lnTo>
                    <a:pt x="147" y="205"/>
                  </a:lnTo>
                  <a:lnTo>
                    <a:pt x="14" y="0"/>
                  </a:lnTo>
                  <a:lnTo>
                    <a:pt x="116" y="0"/>
                  </a:lnTo>
                  <a:lnTo>
                    <a:pt x="201" y="139"/>
                  </a:lnTo>
                  <a:lnTo>
                    <a:pt x="286" y="0"/>
                  </a:lnTo>
                  <a:lnTo>
                    <a:pt x="388" y="0"/>
                  </a:lnTo>
                  <a:lnTo>
                    <a:pt x="253" y="210"/>
                  </a:lnTo>
                  <a:lnTo>
                    <a:pt x="399" y="432"/>
                  </a:lnTo>
                  <a:lnTo>
                    <a:pt x="295" y="432"/>
                  </a:lnTo>
                  <a:lnTo>
                    <a:pt x="201" y="283"/>
                  </a:lnTo>
                  <a:lnTo>
                    <a:pt x="104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8" name="Freeform 30"/>
            <p:cNvSpPr>
              <a:spLocks/>
            </p:cNvSpPr>
            <p:nvPr/>
          </p:nvSpPr>
          <p:spPr bwMode="auto">
            <a:xfrm>
              <a:off x="2914" y="843"/>
              <a:ext cx="295" cy="432"/>
            </a:xfrm>
            <a:custGeom>
              <a:avLst/>
              <a:gdLst>
                <a:gd name="T0" fmla="*/ 0 w 295"/>
                <a:gd name="T1" fmla="*/ 432 h 432"/>
                <a:gd name="T2" fmla="*/ 0 w 295"/>
                <a:gd name="T3" fmla="*/ 0 h 432"/>
                <a:gd name="T4" fmla="*/ 295 w 295"/>
                <a:gd name="T5" fmla="*/ 0 h 432"/>
                <a:gd name="T6" fmla="*/ 295 w 295"/>
                <a:gd name="T7" fmla="*/ 73 h 432"/>
                <a:gd name="T8" fmla="*/ 88 w 295"/>
                <a:gd name="T9" fmla="*/ 73 h 432"/>
                <a:gd name="T10" fmla="*/ 88 w 295"/>
                <a:gd name="T11" fmla="*/ 174 h 432"/>
                <a:gd name="T12" fmla="*/ 267 w 295"/>
                <a:gd name="T13" fmla="*/ 174 h 432"/>
                <a:gd name="T14" fmla="*/ 267 w 295"/>
                <a:gd name="T15" fmla="*/ 248 h 432"/>
                <a:gd name="T16" fmla="*/ 88 w 295"/>
                <a:gd name="T17" fmla="*/ 248 h 432"/>
                <a:gd name="T18" fmla="*/ 88 w 295"/>
                <a:gd name="T19" fmla="*/ 432 h 432"/>
                <a:gd name="T20" fmla="*/ 0 w 295"/>
                <a:gd name="T21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432">
                  <a:moveTo>
                    <a:pt x="0" y="432"/>
                  </a:moveTo>
                  <a:lnTo>
                    <a:pt x="0" y="0"/>
                  </a:lnTo>
                  <a:lnTo>
                    <a:pt x="295" y="0"/>
                  </a:lnTo>
                  <a:lnTo>
                    <a:pt x="295" y="73"/>
                  </a:lnTo>
                  <a:lnTo>
                    <a:pt x="88" y="73"/>
                  </a:lnTo>
                  <a:lnTo>
                    <a:pt x="88" y="174"/>
                  </a:lnTo>
                  <a:lnTo>
                    <a:pt x="267" y="174"/>
                  </a:lnTo>
                  <a:lnTo>
                    <a:pt x="267" y="248"/>
                  </a:lnTo>
                  <a:lnTo>
                    <a:pt x="88" y="248"/>
                  </a:lnTo>
                  <a:lnTo>
                    <a:pt x="88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9" name="Freeform 31"/>
            <p:cNvSpPr>
              <a:spLocks/>
            </p:cNvSpPr>
            <p:nvPr/>
          </p:nvSpPr>
          <p:spPr bwMode="auto">
            <a:xfrm>
              <a:off x="3273" y="843"/>
              <a:ext cx="343" cy="432"/>
            </a:xfrm>
            <a:custGeom>
              <a:avLst/>
              <a:gdLst>
                <a:gd name="T0" fmla="*/ 128 w 343"/>
                <a:gd name="T1" fmla="*/ 432 h 432"/>
                <a:gd name="T2" fmla="*/ 128 w 343"/>
                <a:gd name="T3" fmla="*/ 73 h 432"/>
                <a:gd name="T4" fmla="*/ 0 w 343"/>
                <a:gd name="T5" fmla="*/ 73 h 432"/>
                <a:gd name="T6" fmla="*/ 0 w 343"/>
                <a:gd name="T7" fmla="*/ 0 h 432"/>
                <a:gd name="T8" fmla="*/ 343 w 343"/>
                <a:gd name="T9" fmla="*/ 0 h 432"/>
                <a:gd name="T10" fmla="*/ 343 w 343"/>
                <a:gd name="T11" fmla="*/ 73 h 432"/>
                <a:gd name="T12" fmla="*/ 215 w 343"/>
                <a:gd name="T13" fmla="*/ 73 h 432"/>
                <a:gd name="T14" fmla="*/ 215 w 343"/>
                <a:gd name="T15" fmla="*/ 432 h 432"/>
                <a:gd name="T16" fmla="*/ 128 w 343"/>
                <a:gd name="T17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432">
                  <a:moveTo>
                    <a:pt x="128" y="432"/>
                  </a:moveTo>
                  <a:lnTo>
                    <a:pt x="128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343" y="0"/>
                  </a:lnTo>
                  <a:lnTo>
                    <a:pt x="343" y="73"/>
                  </a:lnTo>
                  <a:lnTo>
                    <a:pt x="215" y="73"/>
                  </a:lnTo>
                  <a:lnTo>
                    <a:pt x="215" y="432"/>
                  </a:lnTo>
                  <a:lnTo>
                    <a:pt x="128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56" name="Group 5"/>
          <p:cNvGrpSpPr>
            <a:grpSpLocks noChangeAspect="1"/>
          </p:cNvGrpSpPr>
          <p:nvPr/>
        </p:nvGrpSpPr>
        <p:grpSpPr bwMode="auto">
          <a:xfrm>
            <a:off x="561743" y="5768522"/>
            <a:ext cx="959338" cy="678757"/>
            <a:chOff x="1640" y="963"/>
            <a:chExt cx="2480" cy="1316"/>
          </a:xfrm>
          <a:solidFill>
            <a:schemeClr val="bg1"/>
          </a:solidFill>
        </p:grpSpPr>
        <p:sp>
          <p:nvSpPr>
            <p:cNvPr id="57" name="Freeform 6"/>
            <p:cNvSpPr>
              <a:spLocks/>
            </p:cNvSpPr>
            <p:nvPr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8" name="Freeform 7"/>
            <p:cNvSpPr>
              <a:spLocks/>
            </p:cNvSpPr>
            <p:nvPr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9" name="Freeform 8"/>
            <p:cNvSpPr>
              <a:spLocks noEditPoints="1"/>
            </p:cNvSpPr>
            <p:nvPr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" name="Freeform 9"/>
            <p:cNvSpPr>
              <a:spLocks/>
            </p:cNvSpPr>
            <p:nvPr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" name="Freeform 10"/>
            <p:cNvSpPr>
              <a:spLocks/>
            </p:cNvSpPr>
            <p:nvPr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" name="Freeform 11"/>
            <p:cNvSpPr>
              <a:spLocks/>
            </p:cNvSpPr>
            <p:nvPr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4" name="Freeform 12"/>
            <p:cNvSpPr>
              <a:spLocks/>
            </p:cNvSpPr>
            <p:nvPr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5" name="Freeform 13"/>
            <p:cNvSpPr>
              <a:spLocks/>
            </p:cNvSpPr>
            <p:nvPr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6" name="Freeform 14"/>
            <p:cNvSpPr>
              <a:spLocks/>
            </p:cNvSpPr>
            <p:nvPr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7" name="Freeform 15"/>
            <p:cNvSpPr>
              <a:spLocks/>
            </p:cNvSpPr>
            <p:nvPr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8" name="Freeform 16"/>
            <p:cNvSpPr>
              <a:spLocks/>
            </p:cNvSpPr>
            <p:nvPr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7085957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ubtitle 1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878227"/>
            <a:ext cx="4184754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4695656" y="1878226"/>
            <a:ext cx="4184754" cy="2075937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4695656" y="4114801"/>
            <a:ext cx="4184754" cy="2090736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11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882450"/>
            <a:ext cx="8358916" cy="490537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/>
              <a:t>EDIT SUBTITLE</a:t>
            </a:r>
          </a:p>
        </p:txBody>
      </p:sp>
      <p:sp>
        <p:nvSpPr>
          <p:cNvPr id="12" name="Trójkąt równoramienny 11"/>
          <p:cNvSpPr/>
          <p:nvPr/>
        </p:nvSpPr>
        <p:spPr>
          <a:xfrm rot="5400000">
            <a:off x="339718" y="1056340"/>
            <a:ext cx="220797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46850946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ubtitle 2+1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4695656" y="1878227"/>
            <a:ext cx="4184754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16" y="1878226"/>
            <a:ext cx="4184754" cy="2075937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dirty="0" err="1"/>
              <a:t>Click</a:t>
            </a:r>
            <a:r>
              <a:rPr lang="pl-PL" dirty="0"/>
              <a:t> to </a:t>
            </a:r>
            <a:r>
              <a:rPr lang="pl-PL" dirty="0" err="1"/>
              <a:t>edit</a:t>
            </a:r>
            <a:r>
              <a:rPr lang="pl-PL" dirty="0"/>
              <a:t> </a:t>
            </a:r>
            <a:r>
              <a:rPr lang="pl-PL" dirty="0" err="1"/>
              <a:t>content</a:t>
            </a:r>
            <a:endParaRPr lang="pl-PL" dirty="0"/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286916" y="4114801"/>
            <a:ext cx="4184754" cy="2090736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11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882450"/>
            <a:ext cx="8358916" cy="490537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/>
              <a:t>EDIT SUBTITLE</a:t>
            </a:r>
          </a:p>
        </p:txBody>
      </p:sp>
      <p:sp>
        <p:nvSpPr>
          <p:cNvPr id="12" name="Trójkąt równoramienny 11"/>
          <p:cNvSpPr/>
          <p:nvPr/>
        </p:nvSpPr>
        <p:spPr>
          <a:xfrm rot="5400000">
            <a:off x="339718" y="1056340"/>
            <a:ext cx="220797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78426322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size screen 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sz="quarter" idx="10" hasCustomPrompt="1"/>
          </p:nvPr>
        </p:nvSpPr>
        <p:spPr>
          <a:xfrm>
            <a:off x="0" y="2"/>
            <a:ext cx="9144000" cy="6857999"/>
          </a:xfrm>
        </p:spPr>
        <p:txBody>
          <a:bodyPr anchor="b"/>
          <a:lstStyle>
            <a:lvl1pPr marL="0" indent="0" algn="ctr">
              <a:buFontTx/>
              <a:buNone/>
              <a:defRPr sz="1800"/>
            </a:lvl1pPr>
          </a:lstStyle>
          <a:p>
            <a:r>
              <a:rPr lang="pl-PL"/>
              <a:t>Full size screen shot.</a:t>
            </a:r>
            <a:br>
              <a:rPr lang="pl-PL"/>
            </a:br>
            <a:r>
              <a:rPr lang="pl-PL"/>
              <a:t>Right click to paste picture if copying from other slide. </a:t>
            </a:r>
            <a:br>
              <a:rPr lang="pl-PL"/>
            </a:br>
            <a:r>
              <a:rPr lang="pl-PL"/>
              <a:t>Left click in center to browse for file to place.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03732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size screen shot +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sz="quarter" idx="10" hasCustomPrompt="1"/>
          </p:nvPr>
        </p:nvSpPr>
        <p:spPr>
          <a:xfrm>
            <a:off x="0" y="2"/>
            <a:ext cx="9144000" cy="6857999"/>
          </a:xfrm>
        </p:spPr>
        <p:txBody>
          <a:bodyPr anchor="b"/>
          <a:lstStyle>
            <a:lvl1pPr marL="0" indent="0" algn="ctr">
              <a:buFontTx/>
              <a:buNone/>
              <a:defRPr sz="1800"/>
            </a:lvl1pPr>
          </a:lstStyle>
          <a:p>
            <a:r>
              <a:rPr lang="pl-PL" dirty="0"/>
              <a:t>Full size screen shot.</a:t>
            </a:r>
            <a:br>
              <a:rPr lang="pl-PL" dirty="0"/>
            </a:br>
            <a:r>
              <a:rPr lang="pl-PL" dirty="0"/>
              <a:t>Right click to paste picture if copying from other slide. </a:t>
            </a:r>
            <a:br>
              <a:rPr lang="pl-PL" dirty="0"/>
            </a:br>
            <a:r>
              <a:rPr lang="pl-PL" dirty="0"/>
              <a:t>Left click in center to browse for file to place.</a:t>
            </a:r>
            <a:endParaRPr lang="en-US" dirty="0"/>
          </a:p>
        </p:txBody>
      </p:sp>
      <p:sp>
        <p:nvSpPr>
          <p:cNvPr id="4" name="Tytuł 1"/>
          <p:cNvSpPr>
            <a:spLocks noGrp="1"/>
          </p:cNvSpPr>
          <p:nvPr>
            <p:ph type="title" hasCustomPrompt="1"/>
          </p:nvPr>
        </p:nvSpPr>
        <p:spPr>
          <a:xfrm>
            <a:off x="286918" y="365126"/>
            <a:ext cx="8593493" cy="502623"/>
          </a:xfrm>
        </p:spPr>
        <p:txBody>
          <a:bodyPr/>
          <a:lstStyle/>
          <a:p>
            <a:r>
              <a:rPr lang="pl-PL" dirty="0"/>
              <a:t>Edit </a:t>
            </a:r>
            <a:r>
              <a:rPr lang="pl-PL" dirty="0" err="1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02362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oal Stat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Goal Status</a:t>
            </a:r>
            <a:endParaRPr lang="en-US"/>
          </a:p>
        </p:txBody>
      </p:sp>
      <p:sp>
        <p:nvSpPr>
          <p:cNvPr id="8" name="Symbol zastępczy tekstu 10"/>
          <p:cNvSpPr>
            <a:spLocks noGrp="1"/>
          </p:cNvSpPr>
          <p:nvPr>
            <p:ph type="body" sz="quarter" idx="16" hasCustomPrompt="1"/>
          </p:nvPr>
        </p:nvSpPr>
        <p:spPr>
          <a:xfrm>
            <a:off x="286941" y="2174790"/>
            <a:ext cx="2762250" cy="4030749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pPr lvl="0"/>
            <a:r>
              <a:rPr lang="pl-PL"/>
              <a:t>Completed projects</a:t>
            </a:r>
            <a:endParaRPr lang="en-US"/>
          </a:p>
        </p:txBody>
      </p:sp>
      <p:sp>
        <p:nvSpPr>
          <p:cNvPr id="9" name="Symbol zastępczy tekstu 10"/>
          <p:cNvSpPr>
            <a:spLocks noGrp="1"/>
          </p:cNvSpPr>
          <p:nvPr>
            <p:ph type="body" sz="quarter" idx="17" hasCustomPrompt="1"/>
          </p:nvPr>
        </p:nvSpPr>
        <p:spPr>
          <a:xfrm>
            <a:off x="6118160" y="2174790"/>
            <a:ext cx="2762250" cy="4030749"/>
          </a:xfrm>
        </p:spPr>
        <p:txBody>
          <a:bodyPr/>
          <a:lstStyle>
            <a:lvl1pPr marL="0" indent="0">
              <a:buNone/>
              <a:defRPr sz="1500"/>
            </a:lvl1pPr>
          </a:lstStyle>
          <a:p>
            <a:pPr lvl="0"/>
            <a:r>
              <a:rPr lang="pl-PL"/>
              <a:t>Upcoming projects</a:t>
            </a:r>
            <a:endParaRPr lang="en-US"/>
          </a:p>
        </p:txBody>
      </p:sp>
      <p:sp>
        <p:nvSpPr>
          <p:cNvPr id="10" name="Symbol zastępczy tekstu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02538" y="2174790"/>
            <a:ext cx="2762250" cy="4030749"/>
          </a:xfrm>
        </p:spPr>
        <p:txBody>
          <a:bodyPr>
            <a:normAutofit/>
          </a:bodyPr>
          <a:lstStyle>
            <a:lvl1pPr marL="0" indent="0">
              <a:buNone/>
              <a:defRPr sz="1500" baseline="0"/>
            </a:lvl1pPr>
          </a:lstStyle>
          <a:p>
            <a:pPr lvl="0"/>
            <a:r>
              <a:rPr lang="pl-PL"/>
              <a:t>Active projects</a:t>
            </a:r>
            <a:endParaRPr lang="en-US"/>
          </a:p>
        </p:txBody>
      </p:sp>
      <p:sp>
        <p:nvSpPr>
          <p:cNvPr id="11" name="Prostokąt 10"/>
          <p:cNvSpPr/>
          <p:nvPr/>
        </p:nvSpPr>
        <p:spPr>
          <a:xfrm>
            <a:off x="286918" y="1421028"/>
            <a:ext cx="2762275" cy="531341"/>
          </a:xfrm>
          <a:prstGeom prst="rect">
            <a:avLst/>
          </a:prstGeom>
          <a:solidFill>
            <a:srgbClr val="7D9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b="0" i="0" dirty="0">
              <a:latin typeface="Avenir Next Medium" charset="0"/>
              <a:ea typeface="Avenir Next Medium" charset="0"/>
              <a:cs typeface="Avenir Next Medium" charset="0"/>
            </a:endParaRPr>
          </a:p>
        </p:txBody>
      </p:sp>
      <p:sp>
        <p:nvSpPr>
          <p:cNvPr id="12" name="pole tekstowe 11"/>
          <p:cNvSpPr txBox="1"/>
          <p:nvPr/>
        </p:nvSpPr>
        <p:spPr>
          <a:xfrm>
            <a:off x="721821" y="1509582"/>
            <a:ext cx="1231145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pl-PL" b="0" i="0" dirty="0">
                <a:solidFill>
                  <a:schemeClr val="bg1"/>
                </a:solidFill>
                <a:latin typeface="Avenir Next Medium" charset="0"/>
                <a:ea typeface="Avenir Next Medium" charset="0"/>
                <a:cs typeface="Avenir Next Medium" charset="0"/>
              </a:rPr>
              <a:t>COMPLETED</a:t>
            </a:r>
            <a:endParaRPr lang="en-US" b="0" i="0" dirty="0">
              <a:solidFill>
                <a:schemeClr val="bg1"/>
              </a:solidFill>
              <a:latin typeface="Avenir Next Medium" charset="0"/>
              <a:ea typeface="Avenir Next Medium" charset="0"/>
              <a:cs typeface="Avenir Next Medium" charset="0"/>
            </a:endParaRPr>
          </a:p>
        </p:txBody>
      </p:sp>
      <p:sp>
        <p:nvSpPr>
          <p:cNvPr id="13" name="Prostokąt 12"/>
          <p:cNvSpPr/>
          <p:nvPr/>
        </p:nvSpPr>
        <p:spPr>
          <a:xfrm>
            <a:off x="3202514" y="1421028"/>
            <a:ext cx="2762275" cy="531341"/>
          </a:xfrm>
          <a:prstGeom prst="rect">
            <a:avLst/>
          </a:prstGeom>
          <a:solidFill>
            <a:srgbClr val="3171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b="0" i="0" dirty="0">
              <a:latin typeface="Avenir Next Medium" charset="0"/>
              <a:ea typeface="Avenir Next Medium" charset="0"/>
              <a:cs typeface="Avenir Next Medium" charset="0"/>
            </a:endParaRPr>
          </a:p>
        </p:txBody>
      </p:sp>
      <p:sp>
        <p:nvSpPr>
          <p:cNvPr id="14" name="pole tekstowe 13"/>
          <p:cNvSpPr txBox="1"/>
          <p:nvPr/>
        </p:nvSpPr>
        <p:spPr>
          <a:xfrm>
            <a:off x="3643948" y="1509582"/>
            <a:ext cx="766877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pl-PL" b="0" i="0" dirty="0">
                <a:solidFill>
                  <a:schemeClr val="bg1"/>
                </a:solidFill>
                <a:latin typeface="Avenir Next Medium" charset="0"/>
                <a:ea typeface="Avenir Next Medium" charset="0"/>
                <a:cs typeface="Avenir Next Medium" charset="0"/>
              </a:rPr>
              <a:t>ACTIVE</a:t>
            </a:r>
            <a:endParaRPr lang="en-US" b="0" i="0" dirty="0">
              <a:solidFill>
                <a:schemeClr val="bg1"/>
              </a:solidFill>
              <a:latin typeface="Avenir Next Medium" charset="0"/>
              <a:ea typeface="Avenir Next Medium" charset="0"/>
              <a:cs typeface="Avenir Next Medium" charset="0"/>
            </a:endParaRPr>
          </a:p>
        </p:txBody>
      </p:sp>
      <p:sp>
        <p:nvSpPr>
          <p:cNvPr id="15" name="Prostokąt 14"/>
          <p:cNvSpPr/>
          <p:nvPr/>
        </p:nvSpPr>
        <p:spPr>
          <a:xfrm>
            <a:off x="6118161" y="1421028"/>
            <a:ext cx="2762275" cy="531341"/>
          </a:xfrm>
          <a:prstGeom prst="rect">
            <a:avLst/>
          </a:prstGeom>
          <a:solidFill>
            <a:srgbClr val="F29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b="0" i="0" dirty="0">
              <a:latin typeface="Avenir Next Medium" charset="0"/>
              <a:ea typeface="Avenir Next Medium" charset="0"/>
              <a:cs typeface="Avenir Next Medium" charset="0"/>
            </a:endParaRPr>
          </a:p>
        </p:txBody>
      </p:sp>
      <p:sp>
        <p:nvSpPr>
          <p:cNvPr id="16" name="pole tekstowe 15"/>
          <p:cNvSpPr txBox="1"/>
          <p:nvPr/>
        </p:nvSpPr>
        <p:spPr>
          <a:xfrm>
            <a:off x="6523002" y="1509582"/>
            <a:ext cx="1139585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pl-PL" b="0" i="0">
                <a:solidFill>
                  <a:schemeClr val="bg1"/>
                </a:solidFill>
                <a:latin typeface="Avenir Next Medium" charset="0"/>
                <a:ea typeface="Avenir Next Medium" charset="0"/>
                <a:cs typeface="Avenir Next Medium" charset="0"/>
              </a:rPr>
              <a:t>UPCOMING</a:t>
            </a:r>
            <a:endParaRPr lang="en-US" b="0" i="0" dirty="0">
              <a:solidFill>
                <a:schemeClr val="bg1"/>
              </a:solidFill>
              <a:latin typeface="Avenir Next Medium" charset="0"/>
              <a:ea typeface="Avenir Next Medium" charset="0"/>
              <a:cs typeface="Avenir Next Medium" charset="0"/>
            </a:endParaRPr>
          </a:p>
        </p:txBody>
      </p:sp>
      <p:pic>
        <p:nvPicPr>
          <p:cNvPr id="6" name="Obraz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9625" y="1578756"/>
            <a:ext cx="161912" cy="215883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048" y="1556141"/>
            <a:ext cx="226223" cy="238499"/>
          </a:xfrm>
          <a:prstGeom prst="rect">
            <a:avLst/>
          </a:prstGeom>
        </p:spPr>
      </p:pic>
      <p:pic>
        <p:nvPicPr>
          <p:cNvPr id="17" name="Obraz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3322" y="1509580"/>
            <a:ext cx="224784" cy="323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92228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oal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Goal Timeline</a:t>
            </a:r>
            <a:endParaRPr lang="en-US"/>
          </a:p>
        </p:txBody>
      </p:sp>
      <p:sp>
        <p:nvSpPr>
          <p:cNvPr id="11" name="Prostokąt 10"/>
          <p:cNvSpPr/>
          <p:nvPr/>
        </p:nvSpPr>
        <p:spPr>
          <a:xfrm>
            <a:off x="286917" y="1421028"/>
            <a:ext cx="535784" cy="531341"/>
          </a:xfrm>
          <a:prstGeom prst="rect">
            <a:avLst/>
          </a:prstGeom>
          <a:solidFill>
            <a:srgbClr val="7D9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dirty="0"/>
          </a:p>
        </p:txBody>
      </p:sp>
      <p:sp>
        <p:nvSpPr>
          <p:cNvPr id="17" name="Symbol zastępczy tekstu 10"/>
          <p:cNvSpPr>
            <a:spLocks noGrp="1"/>
          </p:cNvSpPr>
          <p:nvPr>
            <p:ph type="body" sz="quarter" idx="19" hasCustomPrompt="1"/>
          </p:nvPr>
        </p:nvSpPr>
        <p:spPr>
          <a:xfrm>
            <a:off x="6326155" y="1421028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pPr lvl="0"/>
            <a:r>
              <a:rPr lang="pl-PL"/>
              <a:t>Completed projects</a:t>
            </a:r>
            <a:endParaRPr lang="en-US"/>
          </a:p>
        </p:txBody>
      </p:sp>
      <p:sp>
        <p:nvSpPr>
          <p:cNvPr id="18" name="Symbol zastępczy tekstu 10"/>
          <p:cNvSpPr>
            <a:spLocks noGrp="1"/>
          </p:cNvSpPr>
          <p:nvPr>
            <p:ph type="body" sz="quarter" idx="20" hasCustomPrompt="1"/>
          </p:nvPr>
        </p:nvSpPr>
        <p:spPr>
          <a:xfrm>
            <a:off x="6326155" y="4712866"/>
            <a:ext cx="2554255" cy="1505053"/>
          </a:xfrm>
        </p:spPr>
        <p:txBody>
          <a:bodyPr/>
          <a:lstStyle>
            <a:lvl1pPr marL="0" indent="0">
              <a:buNone/>
              <a:defRPr sz="1500"/>
            </a:lvl1pPr>
          </a:lstStyle>
          <a:p>
            <a:pPr lvl="0"/>
            <a:r>
              <a:rPr lang="pl-PL"/>
              <a:t>Upcoming projects</a:t>
            </a:r>
            <a:endParaRPr lang="en-US"/>
          </a:p>
        </p:txBody>
      </p:sp>
      <p:sp>
        <p:nvSpPr>
          <p:cNvPr id="19" name="Symbol zastępczy tekstu 10"/>
          <p:cNvSpPr>
            <a:spLocks noGrp="1"/>
          </p:cNvSpPr>
          <p:nvPr>
            <p:ph type="body" sz="quarter" idx="21" hasCustomPrompt="1"/>
          </p:nvPr>
        </p:nvSpPr>
        <p:spPr>
          <a:xfrm>
            <a:off x="6326155" y="3066947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500" baseline="0"/>
            </a:lvl1pPr>
          </a:lstStyle>
          <a:p>
            <a:pPr lvl="0"/>
            <a:r>
              <a:rPr lang="pl-PL"/>
              <a:t>Active projects</a:t>
            </a:r>
            <a:endParaRPr lang="en-US"/>
          </a:p>
        </p:txBody>
      </p:sp>
      <p:sp>
        <p:nvSpPr>
          <p:cNvPr id="25" name="Prostokąt 24"/>
          <p:cNvSpPr/>
          <p:nvPr/>
        </p:nvSpPr>
        <p:spPr>
          <a:xfrm>
            <a:off x="286917" y="3061195"/>
            <a:ext cx="535785" cy="531341"/>
          </a:xfrm>
          <a:prstGeom prst="rect">
            <a:avLst/>
          </a:prstGeom>
          <a:solidFill>
            <a:srgbClr val="3171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dirty="0"/>
          </a:p>
        </p:txBody>
      </p:sp>
      <p:sp>
        <p:nvSpPr>
          <p:cNvPr id="26" name="Prostokąt 25"/>
          <p:cNvSpPr/>
          <p:nvPr/>
        </p:nvSpPr>
        <p:spPr>
          <a:xfrm>
            <a:off x="286916" y="4712866"/>
            <a:ext cx="535786" cy="531341"/>
          </a:xfrm>
          <a:prstGeom prst="rect">
            <a:avLst/>
          </a:prstGeom>
          <a:solidFill>
            <a:srgbClr val="F29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dirty="0"/>
          </a:p>
        </p:txBody>
      </p:sp>
      <p:sp>
        <p:nvSpPr>
          <p:cNvPr id="27" name="Symbol zastępczy tekstu 10"/>
          <p:cNvSpPr>
            <a:spLocks noGrp="1"/>
          </p:cNvSpPr>
          <p:nvPr>
            <p:ph type="body" sz="quarter" idx="22" hasCustomPrompt="1"/>
          </p:nvPr>
        </p:nvSpPr>
        <p:spPr>
          <a:xfrm>
            <a:off x="3574428" y="1421028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pPr lvl="0"/>
            <a:r>
              <a:rPr lang="pl-PL"/>
              <a:t>Completed projects</a:t>
            </a:r>
            <a:endParaRPr lang="en-US"/>
          </a:p>
        </p:txBody>
      </p:sp>
      <p:sp>
        <p:nvSpPr>
          <p:cNvPr id="28" name="Symbol zastępczy tekstu 10"/>
          <p:cNvSpPr>
            <a:spLocks noGrp="1"/>
          </p:cNvSpPr>
          <p:nvPr>
            <p:ph type="body" sz="quarter" idx="23" hasCustomPrompt="1"/>
          </p:nvPr>
        </p:nvSpPr>
        <p:spPr>
          <a:xfrm>
            <a:off x="3574428" y="4712866"/>
            <a:ext cx="2554255" cy="1505053"/>
          </a:xfrm>
        </p:spPr>
        <p:txBody>
          <a:bodyPr/>
          <a:lstStyle>
            <a:lvl1pPr marL="0" indent="0">
              <a:buNone/>
              <a:defRPr sz="1500"/>
            </a:lvl1pPr>
          </a:lstStyle>
          <a:p>
            <a:pPr lvl="0"/>
            <a:r>
              <a:rPr lang="pl-PL"/>
              <a:t>Upcoming projects</a:t>
            </a:r>
            <a:endParaRPr lang="en-US"/>
          </a:p>
        </p:txBody>
      </p:sp>
      <p:sp>
        <p:nvSpPr>
          <p:cNvPr id="29" name="Symbol zastępczy tekstu 10"/>
          <p:cNvSpPr>
            <a:spLocks noGrp="1"/>
          </p:cNvSpPr>
          <p:nvPr>
            <p:ph type="body" sz="quarter" idx="24" hasCustomPrompt="1"/>
          </p:nvPr>
        </p:nvSpPr>
        <p:spPr>
          <a:xfrm>
            <a:off x="3574428" y="3066947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500" baseline="0"/>
            </a:lvl1pPr>
          </a:lstStyle>
          <a:p>
            <a:pPr lvl="0"/>
            <a:r>
              <a:rPr lang="pl-PL"/>
              <a:t>Active projects</a:t>
            </a:r>
            <a:endParaRPr lang="en-US"/>
          </a:p>
        </p:txBody>
      </p:sp>
      <p:sp>
        <p:nvSpPr>
          <p:cNvPr id="30" name="Symbol zastępczy tekstu 10"/>
          <p:cNvSpPr>
            <a:spLocks noGrp="1"/>
          </p:cNvSpPr>
          <p:nvPr>
            <p:ph type="body" sz="quarter" idx="25" hasCustomPrompt="1"/>
          </p:nvPr>
        </p:nvSpPr>
        <p:spPr>
          <a:xfrm>
            <a:off x="822702" y="1421028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pPr lvl="0"/>
            <a:r>
              <a:rPr lang="pl-PL"/>
              <a:t>Completed projects</a:t>
            </a:r>
            <a:endParaRPr lang="en-US"/>
          </a:p>
        </p:txBody>
      </p:sp>
      <p:sp>
        <p:nvSpPr>
          <p:cNvPr id="31" name="Symbol zastępczy tekstu 10"/>
          <p:cNvSpPr>
            <a:spLocks noGrp="1"/>
          </p:cNvSpPr>
          <p:nvPr>
            <p:ph type="body" sz="quarter" idx="26" hasCustomPrompt="1"/>
          </p:nvPr>
        </p:nvSpPr>
        <p:spPr>
          <a:xfrm>
            <a:off x="822702" y="4712866"/>
            <a:ext cx="2554255" cy="1505053"/>
          </a:xfrm>
        </p:spPr>
        <p:txBody>
          <a:bodyPr/>
          <a:lstStyle>
            <a:lvl1pPr marL="0" indent="0">
              <a:buNone/>
              <a:defRPr sz="1500"/>
            </a:lvl1pPr>
          </a:lstStyle>
          <a:p>
            <a:pPr lvl="0"/>
            <a:r>
              <a:rPr lang="pl-PL"/>
              <a:t>Upcoming projects</a:t>
            </a:r>
            <a:endParaRPr lang="en-US"/>
          </a:p>
        </p:txBody>
      </p:sp>
      <p:sp>
        <p:nvSpPr>
          <p:cNvPr id="32" name="Symbol zastępczy tekstu 10"/>
          <p:cNvSpPr>
            <a:spLocks noGrp="1"/>
          </p:cNvSpPr>
          <p:nvPr>
            <p:ph type="body" sz="quarter" idx="27" hasCustomPrompt="1"/>
          </p:nvPr>
        </p:nvSpPr>
        <p:spPr>
          <a:xfrm>
            <a:off x="822702" y="3066947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500" baseline="0"/>
            </a:lvl1pPr>
          </a:lstStyle>
          <a:p>
            <a:pPr lvl="0"/>
            <a:r>
              <a:rPr lang="pl-PL"/>
              <a:t>Active projects</a:t>
            </a:r>
            <a:endParaRPr lang="en-US"/>
          </a:p>
        </p:txBody>
      </p:sp>
      <p:pic>
        <p:nvPicPr>
          <p:cNvPr id="39" name="Obraz 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896" y="4870593"/>
            <a:ext cx="161912" cy="215883"/>
          </a:xfrm>
          <a:prstGeom prst="rect">
            <a:avLst/>
          </a:prstGeom>
        </p:spPr>
      </p:pic>
      <p:pic>
        <p:nvPicPr>
          <p:cNvPr id="40" name="Obraz 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186" y="1556141"/>
            <a:ext cx="226223" cy="238499"/>
          </a:xfrm>
          <a:prstGeom prst="rect">
            <a:avLst/>
          </a:prstGeom>
        </p:spPr>
      </p:pic>
      <p:pic>
        <p:nvPicPr>
          <p:cNvPr id="41" name="Obraz 4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624" y="3165178"/>
            <a:ext cx="224784" cy="323373"/>
          </a:xfrm>
          <a:prstGeom prst="rect">
            <a:avLst/>
          </a:prstGeom>
        </p:spPr>
      </p:pic>
      <p:sp>
        <p:nvSpPr>
          <p:cNvPr id="4" name="Symbol zastępczy tekstu 3"/>
          <p:cNvSpPr>
            <a:spLocks noGrp="1"/>
          </p:cNvSpPr>
          <p:nvPr>
            <p:ph type="body" sz="quarter" idx="28" hasCustomPrompt="1"/>
          </p:nvPr>
        </p:nvSpPr>
        <p:spPr>
          <a:xfrm>
            <a:off x="2701529" y="1048970"/>
            <a:ext cx="675084" cy="301625"/>
          </a:xfrm>
        </p:spPr>
        <p:txBody>
          <a:bodyPr>
            <a:noAutofit/>
          </a:bodyPr>
          <a:lstStyle>
            <a:lvl1pPr marL="0" indent="0" algn="r">
              <a:buNone/>
              <a:defRPr sz="8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pl-PL" sz="1100"/>
              <a:t>YEAR</a:t>
            </a:r>
            <a:endParaRPr lang="en-US"/>
          </a:p>
        </p:txBody>
      </p:sp>
      <p:sp>
        <p:nvSpPr>
          <p:cNvPr id="20" name="Symbol zastępczy tekstu 3"/>
          <p:cNvSpPr>
            <a:spLocks noGrp="1"/>
          </p:cNvSpPr>
          <p:nvPr>
            <p:ph type="body" sz="quarter" idx="29" hasCustomPrompt="1"/>
          </p:nvPr>
        </p:nvSpPr>
        <p:spPr>
          <a:xfrm>
            <a:off x="5453598" y="1048970"/>
            <a:ext cx="675084" cy="301625"/>
          </a:xfrm>
        </p:spPr>
        <p:txBody>
          <a:bodyPr>
            <a:noAutofit/>
          </a:bodyPr>
          <a:lstStyle>
            <a:lvl1pPr marL="0" indent="0" algn="r">
              <a:buNone/>
              <a:defRPr sz="8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pl-PL" sz="1100"/>
              <a:t>YEAR</a:t>
            </a:r>
            <a:endParaRPr lang="en-US"/>
          </a:p>
        </p:txBody>
      </p:sp>
      <p:sp>
        <p:nvSpPr>
          <p:cNvPr id="21" name="Symbol zastępczy tekstu 3"/>
          <p:cNvSpPr>
            <a:spLocks noGrp="1"/>
          </p:cNvSpPr>
          <p:nvPr>
            <p:ph type="body" sz="quarter" idx="30" hasCustomPrompt="1"/>
          </p:nvPr>
        </p:nvSpPr>
        <p:spPr>
          <a:xfrm>
            <a:off x="8205325" y="1048970"/>
            <a:ext cx="675084" cy="301625"/>
          </a:xfrm>
        </p:spPr>
        <p:txBody>
          <a:bodyPr>
            <a:noAutofit/>
          </a:bodyPr>
          <a:lstStyle>
            <a:lvl1pPr marL="0" indent="0" algn="r">
              <a:buNone/>
              <a:defRPr sz="8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pl-PL" sz="1100"/>
              <a:t>YEAR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15556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0313522"/>
      </p:ext>
    </p:extLst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669E476F-7DC2-F541-A45F-4A2889F19D69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5D6AC66-8889-6B4B-9DDB-E8D1FA92D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85460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69E476F-7DC2-F541-A45F-4A2889F19D69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5D6AC66-8889-6B4B-9DDB-E8D1FA92D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2405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69E476F-7DC2-F541-A45F-4A2889F19D69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5D6AC66-8889-6B4B-9DDB-E8D1FA92D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757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ytuł 1"/>
          <p:cNvSpPr>
            <a:spLocks noGrp="1"/>
          </p:cNvSpPr>
          <p:nvPr>
            <p:ph type="title" hasCustomPrompt="1"/>
          </p:nvPr>
        </p:nvSpPr>
        <p:spPr>
          <a:xfrm>
            <a:off x="3933825" y="1995500"/>
            <a:ext cx="4953436" cy="3055667"/>
          </a:xfrm>
        </p:spPr>
        <p:txBody>
          <a:bodyPr anchor="ctr"/>
          <a:lstStyle>
            <a:lvl1pPr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lang="en-US" sz="2800" dirty="0">
                <a:solidFill>
                  <a:srgbClr val="BD392F"/>
                </a:solidFill>
              </a:defRPr>
            </a:lvl1pPr>
          </a:lstStyle>
          <a:p>
            <a:r>
              <a:rPr lang="pl-PL" dirty="0"/>
              <a:t>EDIT TITLE</a:t>
            </a:r>
            <a:endParaRPr lang="en-US" dirty="0"/>
          </a:p>
        </p:txBody>
      </p:sp>
      <p:grpSp>
        <p:nvGrpSpPr>
          <p:cNvPr id="95" name="Group 35"/>
          <p:cNvGrpSpPr>
            <a:grpSpLocks noChangeAspect="1"/>
          </p:cNvGrpSpPr>
          <p:nvPr/>
        </p:nvGrpSpPr>
        <p:grpSpPr bwMode="auto">
          <a:xfrm>
            <a:off x="609601" y="1132226"/>
            <a:ext cx="2507458" cy="4035181"/>
            <a:chOff x="2363" y="293"/>
            <a:chExt cx="1208" cy="1458"/>
          </a:xfrm>
        </p:grpSpPr>
        <p:sp>
          <p:nvSpPr>
            <p:cNvPr id="96" name="Freeform 36"/>
            <p:cNvSpPr>
              <a:spLocks/>
            </p:cNvSpPr>
            <p:nvPr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124F9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7" name="Freeform 37"/>
            <p:cNvSpPr>
              <a:spLocks/>
            </p:cNvSpPr>
            <p:nvPr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8" name="Freeform 38"/>
            <p:cNvSpPr>
              <a:spLocks/>
            </p:cNvSpPr>
            <p:nvPr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3D649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9" name="Freeform 39"/>
            <p:cNvSpPr>
              <a:spLocks/>
            </p:cNvSpPr>
            <p:nvPr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0" name="Freeform 41"/>
            <p:cNvSpPr>
              <a:spLocks/>
            </p:cNvSpPr>
            <p:nvPr/>
          </p:nvSpPr>
          <p:spPr bwMode="auto">
            <a:xfrm>
              <a:off x="2796" y="1709"/>
              <a:ext cx="43" cy="42"/>
            </a:xfrm>
            <a:custGeom>
              <a:avLst/>
              <a:gdLst>
                <a:gd name="T0" fmla="*/ 5 w 43"/>
                <a:gd name="T1" fmla="*/ 0 h 42"/>
                <a:gd name="T2" fmla="*/ 5 w 43"/>
                <a:gd name="T3" fmla="*/ 0 h 42"/>
                <a:gd name="T4" fmla="*/ 0 w 43"/>
                <a:gd name="T5" fmla="*/ 38 h 42"/>
                <a:gd name="T6" fmla="*/ 38 w 43"/>
                <a:gd name="T7" fmla="*/ 42 h 42"/>
                <a:gd name="T8" fmla="*/ 43 w 43"/>
                <a:gd name="T9" fmla="*/ 5 h 42"/>
                <a:gd name="T10" fmla="*/ 43 w 43"/>
                <a:gd name="T11" fmla="*/ 5 h 42"/>
                <a:gd name="T12" fmla="*/ 5 w 43"/>
                <a:gd name="T1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2">
                  <a:moveTo>
                    <a:pt x="5" y="0"/>
                  </a:moveTo>
                  <a:lnTo>
                    <a:pt x="5" y="0"/>
                  </a:lnTo>
                  <a:lnTo>
                    <a:pt x="0" y="38"/>
                  </a:lnTo>
                  <a:lnTo>
                    <a:pt x="38" y="42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5" y="0"/>
                  </a:lnTo>
                </a:path>
              </a:pathLst>
            </a:custGeom>
            <a:solidFill>
              <a:srgbClr val="14509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1" name="Freeform 42"/>
            <p:cNvSpPr>
              <a:spLocks/>
            </p:cNvSpPr>
            <p:nvPr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458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2" name="Freeform 43"/>
            <p:cNvSpPr>
              <a:spLocks/>
            </p:cNvSpPr>
            <p:nvPr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3" name="Freeform 44"/>
            <p:cNvSpPr>
              <a:spLocks/>
            </p:cNvSpPr>
            <p:nvPr/>
          </p:nvSpPr>
          <p:spPr bwMode="auto">
            <a:xfrm>
              <a:off x="2771" y="366"/>
              <a:ext cx="66" cy="62"/>
            </a:xfrm>
            <a:custGeom>
              <a:avLst/>
              <a:gdLst>
                <a:gd name="T0" fmla="*/ 48 w 90"/>
                <a:gd name="T1" fmla="*/ 0 h 84"/>
                <a:gd name="T2" fmla="*/ 30 w 90"/>
                <a:gd name="T3" fmla="*/ 4 h 84"/>
                <a:gd name="T4" fmla="*/ 10 w 90"/>
                <a:gd name="T5" fmla="*/ 60 h 84"/>
                <a:gd name="T6" fmla="*/ 48 w 90"/>
                <a:gd name="T7" fmla="*/ 84 h 84"/>
                <a:gd name="T8" fmla="*/ 49 w 90"/>
                <a:gd name="T9" fmla="*/ 84 h 84"/>
                <a:gd name="T10" fmla="*/ 66 w 90"/>
                <a:gd name="T11" fmla="*/ 80 h 84"/>
                <a:gd name="T12" fmla="*/ 90 w 90"/>
                <a:gd name="T13" fmla="*/ 43 h 84"/>
                <a:gd name="T14" fmla="*/ 90 w 90"/>
                <a:gd name="T15" fmla="*/ 41 h 84"/>
                <a:gd name="T16" fmla="*/ 86 w 90"/>
                <a:gd name="T17" fmla="*/ 24 h 84"/>
                <a:gd name="T18" fmla="*/ 48 w 90"/>
                <a:gd name="T1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4">
                  <a:moveTo>
                    <a:pt x="48" y="0"/>
                  </a:moveTo>
                  <a:cubicBezTo>
                    <a:pt x="42" y="0"/>
                    <a:pt x="36" y="1"/>
                    <a:pt x="30" y="4"/>
                  </a:cubicBezTo>
                  <a:cubicBezTo>
                    <a:pt x="9" y="14"/>
                    <a:pt x="0" y="39"/>
                    <a:pt x="10" y="60"/>
                  </a:cubicBezTo>
                  <a:cubicBezTo>
                    <a:pt x="17" y="75"/>
                    <a:pt x="32" y="84"/>
                    <a:pt x="48" y="84"/>
                  </a:cubicBezTo>
                  <a:cubicBezTo>
                    <a:pt x="49" y="84"/>
                    <a:pt x="49" y="84"/>
                    <a:pt x="49" y="84"/>
                  </a:cubicBezTo>
                  <a:cubicBezTo>
                    <a:pt x="55" y="84"/>
                    <a:pt x="61" y="83"/>
                    <a:pt x="66" y="80"/>
                  </a:cubicBezTo>
                  <a:cubicBezTo>
                    <a:pt x="81" y="73"/>
                    <a:pt x="90" y="59"/>
                    <a:pt x="90" y="43"/>
                  </a:cubicBezTo>
                  <a:cubicBezTo>
                    <a:pt x="90" y="41"/>
                    <a:pt x="90" y="41"/>
                    <a:pt x="90" y="41"/>
                  </a:cubicBezTo>
                  <a:cubicBezTo>
                    <a:pt x="90" y="35"/>
                    <a:pt x="89" y="30"/>
                    <a:pt x="86" y="24"/>
                  </a:cubicBezTo>
                  <a:cubicBezTo>
                    <a:pt x="79" y="9"/>
                    <a:pt x="64" y="0"/>
                    <a:pt x="48" y="0"/>
                  </a:cubicBezTo>
                </a:path>
              </a:pathLst>
            </a:custGeom>
            <a:solidFill>
              <a:srgbClr val="5988C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4" name="Freeform 45"/>
            <p:cNvSpPr>
              <a:spLocks/>
            </p:cNvSpPr>
            <p:nvPr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4C609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5" name="Freeform 46"/>
            <p:cNvSpPr>
              <a:spLocks/>
            </p:cNvSpPr>
            <p:nvPr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</a:path>
              </a:pathLst>
            </a:custGeom>
            <a:solidFill>
              <a:srgbClr val="1A63B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6" name="Freeform 47"/>
            <p:cNvSpPr>
              <a:spLocks/>
            </p:cNvSpPr>
            <p:nvPr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1E69B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7" name="Freeform 48"/>
            <p:cNvSpPr>
              <a:spLocks/>
            </p:cNvSpPr>
            <p:nvPr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8" name="Freeform 49"/>
            <p:cNvSpPr>
              <a:spLocks/>
            </p:cNvSpPr>
            <p:nvPr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15559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9" name="Freeform 50"/>
            <p:cNvSpPr>
              <a:spLocks/>
            </p:cNvSpPr>
            <p:nvPr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0" name="Freeform 51"/>
            <p:cNvSpPr>
              <a:spLocks noEditPoints="1"/>
            </p:cNvSpPr>
            <p:nvPr/>
          </p:nvSpPr>
          <p:spPr bwMode="auto">
            <a:xfrm>
              <a:off x="3034" y="648"/>
              <a:ext cx="109" cy="101"/>
            </a:xfrm>
            <a:custGeom>
              <a:avLst/>
              <a:gdLst>
                <a:gd name="T0" fmla="*/ 92 w 147"/>
                <a:gd name="T1" fmla="*/ 102 h 137"/>
                <a:gd name="T2" fmla="*/ 90 w 147"/>
                <a:gd name="T3" fmla="*/ 94 h 137"/>
                <a:gd name="T4" fmla="*/ 100 w 147"/>
                <a:gd name="T5" fmla="*/ 88 h 137"/>
                <a:gd name="T6" fmla="*/ 104 w 147"/>
                <a:gd name="T7" fmla="*/ 110 h 137"/>
                <a:gd name="T8" fmla="*/ 66 w 147"/>
                <a:gd name="T9" fmla="*/ 115 h 137"/>
                <a:gd name="T10" fmla="*/ 44 w 147"/>
                <a:gd name="T11" fmla="*/ 79 h 137"/>
                <a:gd name="T12" fmla="*/ 56 w 147"/>
                <a:gd name="T13" fmla="*/ 81 h 137"/>
                <a:gd name="T14" fmla="*/ 77 w 147"/>
                <a:gd name="T15" fmla="*/ 97 h 137"/>
                <a:gd name="T16" fmla="*/ 84 w 147"/>
                <a:gd name="T17" fmla="*/ 107 h 137"/>
                <a:gd name="T18" fmla="*/ 101 w 147"/>
                <a:gd name="T19" fmla="*/ 112 h 137"/>
                <a:gd name="T20" fmla="*/ 79 w 147"/>
                <a:gd name="T21" fmla="*/ 93 h 137"/>
                <a:gd name="T22" fmla="*/ 54 w 147"/>
                <a:gd name="T23" fmla="*/ 74 h 137"/>
                <a:gd name="T24" fmla="*/ 77 w 147"/>
                <a:gd name="T25" fmla="*/ 76 h 137"/>
                <a:gd name="T26" fmla="*/ 85 w 147"/>
                <a:gd name="T27" fmla="*/ 74 h 137"/>
                <a:gd name="T28" fmla="*/ 92 w 147"/>
                <a:gd name="T29" fmla="*/ 86 h 137"/>
                <a:gd name="T30" fmla="*/ 86 w 147"/>
                <a:gd name="T31" fmla="*/ 92 h 137"/>
                <a:gd name="T32" fmla="*/ 79 w 147"/>
                <a:gd name="T33" fmla="*/ 93 h 137"/>
                <a:gd name="T34" fmla="*/ 86 w 147"/>
                <a:gd name="T35" fmla="*/ 70 h 137"/>
                <a:gd name="T36" fmla="*/ 93 w 147"/>
                <a:gd name="T37" fmla="*/ 58 h 137"/>
                <a:gd name="T38" fmla="*/ 97 w 147"/>
                <a:gd name="T39" fmla="*/ 59 h 137"/>
                <a:gd name="T40" fmla="*/ 93 w 147"/>
                <a:gd name="T41" fmla="*/ 73 h 137"/>
                <a:gd name="T42" fmla="*/ 52 w 147"/>
                <a:gd name="T43" fmla="*/ 69 h 137"/>
                <a:gd name="T44" fmla="*/ 63 w 147"/>
                <a:gd name="T45" fmla="*/ 46 h 137"/>
                <a:gd name="T46" fmla="*/ 75 w 147"/>
                <a:gd name="T47" fmla="*/ 44 h 137"/>
                <a:gd name="T48" fmla="*/ 91 w 147"/>
                <a:gd name="T49" fmla="*/ 55 h 137"/>
                <a:gd name="T50" fmla="*/ 81 w 147"/>
                <a:gd name="T51" fmla="*/ 61 h 137"/>
                <a:gd name="T52" fmla="*/ 71 w 147"/>
                <a:gd name="T53" fmla="*/ 67 h 137"/>
                <a:gd name="T54" fmla="*/ 53 w 147"/>
                <a:gd name="T55" fmla="*/ 71 h 137"/>
                <a:gd name="T56" fmla="*/ 100 w 147"/>
                <a:gd name="T57" fmla="*/ 59 h 137"/>
                <a:gd name="T58" fmla="*/ 104 w 147"/>
                <a:gd name="T59" fmla="*/ 44 h 137"/>
                <a:gd name="T60" fmla="*/ 125 w 147"/>
                <a:gd name="T61" fmla="*/ 81 h 137"/>
                <a:gd name="T62" fmla="*/ 104 w 147"/>
                <a:gd name="T63" fmla="*/ 87 h 137"/>
                <a:gd name="T64" fmla="*/ 106 w 147"/>
                <a:gd name="T65" fmla="*/ 72 h 137"/>
                <a:gd name="T66" fmla="*/ 91 w 147"/>
                <a:gd name="T67" fmla="*/ 46 h 137"/>
                <a:gd name="T68" fmla="*/ 75 w 147"/>
                <a:gd name="T69" fmla="*/ 35 h 137"/>
                <a:gd name="T70" fmla="*/ 108 w 147"/>
                <a:gd name="T71" fmla="*/ 31 h 137"/>
                <a:gd name="T72" fmla="*/ 101 w 147"/>
                <a:gd name="T73" fmla="*/ 42 h 137"/>
                <a:gd name="T74" fmla="*/ 91 w 147"/>
                <a:gd name="T75" fmla="*/ 46 h 137"/>
                <a:gd name="T76" fmla="*/ 32 w 147"/>
                <a:gd name="T77" fmla="*/ 56 h 137"/>
                <a:gd name="T78" fmla="*/ 59 w 147"/>
                <a:gd name="T79" fmla="*/ 30 h 137"/>
                <a:gd name="T80" fmla="*/ 59 w 147"/>
                <a:gd name="T81" fmla="*/ 46 h 137"/>
                <a:gd name="T82" fmla="*/ 51 w 147"/>
                <a:gd name="T83" fmla="*/ 65 h 137"/>
                <a:gd name="T84" fmla="*/ 38 w 147"/>
                <a:gd name="T85" fmla="*/ 78 h 137"/>
                <a:gd name="T86" fmla="*/ 34 w 147"/>
                <a:gd name="T87" fmla="*/ 86 h 137"/>
                <a:gd name="T88" fmla="*/ 60 w 147"/>
                <a:gd name="T89" fmla="*/ 24 h 137"/>
                <a:gd name="T90" fmla="*/ 91 w 147"/>
                <a:gd name="T91" fmla="*/ 22 h 137"/>
                <a:gd name="T92" fmla="*/ 74 w 147"/>
                <a:gd name="T93" fmla="*/ 31 h 137"/>
                <a:gd name="T94" fmla="*/ 63 w 147"/>
                <a:gd name="T95" fmla="*/ 29 h 137"/>
                <a:gd name="T96" fmla="*/ 16 w 147"/>
                <a:gd name="T97" fmla="*/ 39 h 137"/>
                <a:gd name="T98" fmla="*/ 77 w 147"/>
                <a:gd name="T99" fmla="*/ 137 h 137"/>
                <a:gd name="T100" fmla="*/ 140 w 147"/>
                <a:gd name="T101" fmla="*/ 98 h 137"/>
                <a:gd name="T102" fmla="*/ 147 w 147"/>
                <a:gd name="T103" fmla="*/ 68 h 137"/>
                <a:gd name="T104" fmla="*/ 78 w 147"/>
                <a:gd name="T105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7" h="137">
                  <a:moveTo>
                    <a:pt x="104" y="110"/>
                  </a:moveTo>
                  <a:cubicBezTo>
                    <a:pt x="92" y="102"/>
                    <a:pt x="92" y="102"/>
                    <a:pt x="92" y="102"/>
                  </a:cubicBezTo>
                  <a:cubicBezTo>
                    <a:pt x="92" y="101"/>
                    <a:pt x="92" y="101"/>
                    <a:pt x="92" y="101"/>
                  </a:cubicBezTo>
                  <a:cubicBezTo>
                    <a:pt x="93" y="99"/>
                    <a:pt x="92" y="96"/>
                    <a:pt x="90" y="94"/>
                  </a:cubicBezTo>
                  <a:cubicBezTo>
                    <a:pt x="95" y="88"/>
                    <a:pt x="95" y="88"/>
                    <a:pt x="95" y="88"/>
                  </a:cubicBezTo>
                  <a:cubicBezTo>
                    <a:pt x="100" y="88"/>
                    <a:pt x="100" y="88"/>
                    <a:pt x="100" y="88"/>
                  </a:cubicBezTo>
                  <a:cubicBezTo>
                    <a:pt x="108" y="107"/>
                    <a:pt x="108" y="107"/>
                    <a:pt x="108" y="107"/>
                  </a:cubicBezTo>
                  <a:cubicBezTo>
                    <a:pt x="107" y="108"/>
                    <a:pt x="105" y="109"/>
                    <a:pt x="104" y="110"/>
                  </a:cubicBezTo>
                  <a:moveTo>
                    <a:pt x="79" y="117"/>
                  </a:moveTo>
                  <a:cubicBezTo>
                    <a:pt x="75" y="117"/>
                    <a:pt x="70" y="116"/>
                    <a:pt x="66" y="115"/>
                  </a:cubicBezTo>
                  <a:cubicBezTo>
                    <a:pt x="52" y="111"/>
                    <a:pt x="41" y="101"/>
                    <a:pt x="35" y="8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56" y="82"/>
                    <a:pt x="56" y="82"/>
                    <a:pt x="56" y="82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77" y="96"/>
                    <a:pt x="77" y="96"/>
                    <a:pt x="77" y="96"/>
                  </a:cubicBezTo>
                  <a:cubicBezTo>
                    <a:pt x="77" y="97"/>
                    <a:pt x="77" y="97"/>
                    <a:pt x="77" y="97"/>
                  </a:cubicBezTo>
                  <a:cubicBezTo>
                    <a:pt x="76" y="101"/>
                    <a:pt x="78" y="106"/>
                    <a:pt x="82" y="107"/>
                  </a:cubicBezTo>
                  <a:cubicBezTo>
                    <a:pt x="83" y="107"/>
                    <a:pt x="84" y="107"/>
                    <a:pt x="84" y="107"/>
                  </a:cubicBezTo>
                  <a:cubicBezTo>
                    <a:pt x="87" y="107"/>
                    <a:pt x="89" y="106"/>
                    <a:pt x="90" y="105"/>
                  </a:cubicBezTo>
                  <a:cubicBezTo>
                    <a:pt x="101" y="112"/>
                    <a:pt x="101" y="112"/>
                    <a:pt x="101" y="112"/>
                  </a:cubicBezTo>
                  <a:cubicBezTo>
                    <a:pt x="94" y="115"/>
                    <a:pt x="86" y="117"/>
                    <a:pt x="79" y="117"/>
                  </a:cubicBezTo>
                  <a:moveTo>
                    <a:pt x="79" y="93"/>
                  </a:moveTo>
                  <a:cubicBezTo>
                    <a:pt x="54" y="75"/>
                    <a:pt x="54" y="75"/>
                    <a:pt x="54" y="75"/>
                  </a:cubicBezTo>
                  <a:cubicBezTo>
                    <a:pt x="54" y="74"/>
                    <a:pt x="54" y="74"/>
                    <a:pt x="54" y="74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72" y="74"/>
                    <a:pt x="74" y="76"/>
                    <a:pt x="77" y="76"/>
                  </a:cubicBezTo>
                  <a:cubicBezTo>
                    <a:pt x="77" y="76"/>
                    <a:pt x="78" y="76"/>
                    <a:pt x="79" y="76"/>
                  </a:cubicBezTo>
                  <a:cubicBezTo>
                    <a:pt x="81" y="76"/>
                    <a:pt x="83" y="75"/>
                    <a:pt x="85" y="74"/>
                  </a:cubicBezTo>
                  <a:cubicBezTo>
                    <a:pt x="92" y="77"/>
                    <a:pt x="92" y="77"/>
                    <a:pt x="92" y="77"/>
                  </a:cubicBezTo>
                  <a:cubicBezTo>
                    <a:pt x="92" y="86"/>
                    <a:pt x="92" y="86"/>
                    <a:pt x="92" y="86"/>
                  </a:cubicBezTo>
                  <a:cubicBezTo>
                    <a:pt x="88" y="92"/>
                    <a:pt x="88" y="92"/>
                    <a:pt x="88" y="92"/>
                  </a:cubicBezTo>
                  <a:cubicBezTo>
                    <a:pt x="87" y="92"/>
                    <a:pt x="87" y="92"/>
                    <a:pt x="86" y="92"/>
                  </a:cubicBezTo>
                  <a:cubicBezTo>
                    <a:pt x="86" y="92"/>
                    <a:pt x="85" y="92"/>
                    <a:pt x="84" y="92"/>
                  </a:cubicBezTo>
                  <a:cubicBezTo>
                    <a:pt x="83" y="92"/>
                    <a:pt x="81" y="92"/>
                    <a:pt x="79" y="93"/>
                  </a:cubicBezTo>
                  <a:moveTo>
                    <a:pt x="93" y="73"/>
                  </a:moveTo>
                  <a:cubicBezTo>
                    <a:pt x="86" y="70"/>
                    <a:pt x="86" y="70"/>
                    <a:pt x="86" y="70"/>
                  </a:cubicBezTo>
                  <a:cubicBezTo>
                    <a:pt x="87" y="68"/>
                    <a:pt x="86" y="66"/>
                    <a:pt x="85" y="65"/>
                  </a:cubicBezTo>
                  <a:cubicBezTo>
                    <a:pt x="93" y="58"/>
                    <a:pt x="93" y="58"/>
                    <a:pt x="93" y="58"/>
                  </a:cubicBezTo>
                  <a:cubicBezTo>
                    <a:pt x="94" y="58"/>
                    <a:pt x="95" y="59"/>
                    <a:pt x="96" y="59"/>
                  </a:cubicBezTo>
                  <a:cubicBezTo>
                    <a:pt x="97" y="59"/>
                    <a:pt x="97" y="59"/>
                    <a:pt x="97" y="59"/>
                  </a:cubicBezTo>
                  <a:cubicBezTo>
                    <a:pt x="97" y="73"/>
                    <a:pt x="97" y="73"/>
                    <a:pt x="97" y="73"/>
                  </a:cubicBezTo>
                  <a:cubicBezTo>
                    <a:pt x="93" y="73"/>
                    <a:pt x="93" y="73"/>
                    <a:pt x="93" y="73"/>
                  </a:cubicBezTo>
                  <a:moveTo>
                    <a:pt x="53" y="71"/>
                  </a:moveTo>
                  <a:cubicBezTo>
                    <a:pt x="52" y="69"/>
                    <a:pt x="52" y="69"/>
                    <a:pt x="52" y="69"/>
                  </a:cubicBezTo>
                  <a:cubicBezTo>
                    <a:pt x="53" y="69"/>
                    <a:pt x="53" y="69"/>
                    <a:pt x="53" y="68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76" y="45"/>
                    <a:pt x="76" y="45"/>
                    <a:pt x="76" y="45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90" y="49"/>
                    <a:pt x="90" y="49"/>
                    <a:pt x="90" y="49"/>
                  </a:cubicBezTo>
                  <a:cubicBezTo>
                    <a:pt x="89" y="51"/>
                    <a:pt x="90" y="53"/>
                    <a:pt x="91" y="55"/>
                  </a:cubicBezTo>
                  <a:cubicBezTo>
                    <a:pt x="83" y="62"/>
                    <a:pt x="83" y="62"/>
                    <a:pt x="83" y="62"/>
                  </a:cubicBezTo>
                  <a:cubicBezTo>
                    <a:pt x="82" y="62"/>
                    <a:pt x="82" y="62"/>
                    <a:pt x="81" y="61"/>
                  </a:cubicBezTo>
                  <a:cubicBezTo>
                    <a:pt x="80" y="61"/>
                    <a:pt x="79" y="61"/>
                    <a:pt x="79" y="61"/>
                  </a:cubicBezTo>
                  <a:cubicBezTo>
                    <a:pt x="75" y="61"/>
                    <a:pt x="72" y="63"/>
                    <a:pt x="71" y="67"/>
                  </a:cubicBezTo>
                  <a:cubicBezTo>
                    <a:pt x="71" y="67"/>
                    <a:pt x="71" y="67"/>
                    <a:pt x="71" y="68"/>
                  </a:cubicBezTo>
                  <a:cubicBezTo>
                    <a:pt x="53" y="71"/>
                    <a:pt x="53" y="71"/>
                    <a:pt x="53" y="71"/>
                  </a:cubicBezTo>
                  <a:moveTo>
                    <a:pt x="100" y="73"/>
                  </a:moveTo>
                  <a:cubicBezTo>
                    <a:pt x="100" y="59"/>
                    <a:pt x="100" y="59"/>
                    <a:pt x="100" y="59"/>
                  </a:cubicBezTo>
                  <a:cubicBezTo>
                    <a:pt x="103" y="58"/>
                    <a:pt x="106" y="56"/>
                    <a:pt x="107" y="53"/>
                  </a:cubicBezTo>
                  <a:cubicBezTo>
                    <a:pt x="108" y="50"/>
                    <a:pt x="107" y="46"/>
                    <a:pt x="104" y="44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24" y="45"/>
                    <a:pt x="130" y="63"/>
                    <a:pt x="125" y="81"/>
                  </a:cubicBezTo>
                  <a:cubicBezTo>
                    <a:pt x="123" y="91"/>
                    <a:pt x="118" y="99"/>
                    <a:pt x="111" y="105"/>
                  </a:cubicBezTo>
                  <a:cubicBezTo>
                    <a:pt x="104" y="87"/>
                    <a:pt x="104" y="87"/>
                    <a:pt x="104" y="87"/>
                  </a:cubicBezTo>
                  <a:cubicBezTo>
                    <a:pt x="107" y="87"/>
                    <a:pt x="107" y="87"/>
                    <a:pt x="107" y="87"/>
                  </a:cubicBezTo>
                  <a:cubicBezTo>
                    <a:pt x="106" y="72"/>
                    <a:pt x="106" y="72"/>
                    <a:pt x="106" y="72"/>
                  </a:cubicBezTo>
                  <a:cubicBezTo>
                    <a:pt x="100" y="73"/>
                    <a:pt x="100" y="73"/>
                    <a:pt x="100" y="73"/>
                  </a:cubicBezTo>
                  <a:moveTo>
                    <a:pt x="91" y="46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105" y="28"/>
                    <a:pt x="105" y="28"/>
                    <a:pt x="105" y="28"/>
                  </a:cubicBezTo>
                  <a:cubicBezTo>
                    <a:pt x="106" y="29"/>
                    <a:pt x="107" y="30"/>
                    <a:pt x="108" y="31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0" y="42"/>
                    <a:pt x="99" y="42"/>
                    <a:pt x="98" y="42"/>
                  </a:cubicBezTo>
                  <a:cubicBezTo>
                    <a:pt x="95" y="42"/>
                    <a:pt x="92" y="44"/>
                    <a:pt x="91" y="46"/>
                  </a:cubicBezTo>
                  <a:moveTo>
                    <a:pt x="34" y="86"/>
                  </a:moveTo>
                  <a:cubicBezTo>
                    <a:pt x="30" y="76"/>
                    <a:pt x="29" y="66"/>
                    <a:pt x="32" y="56"/>
                  </a:cubicBezTo>
                  <a:cubicBezTo>
                    <a:pt x="36" y="42"/>
                    <a:pt x="45" y="32"/>
                    <a:pt x="57" y="26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1" y="64"/>
                    <a:pt x="51" y="64"/>
                    <a:pt x="51" y="64"/>
                  </a:cubicBezTo>
                  <a:cubicBezTo>
                    <a:pt x="38" y="78"/>
                    <a:pt x="38" y="78"/>
                    <a:pt x="38" y="78"/>
                  </a:cubicBezTo>
                  <a:cubicBezTo>
                    <a:pt x="40" y="78"/>
                    <a:pt x="40" y="78"/>
                    <a:pt x="40" y="78"/>
                  </a:cubicBezTo>
                  <a:cubicBezTo>
                    <a:pt x="34" y="86"/>
                    <a:pt x="34" y="86"/>
                    <a:pt x="34" y="86"/>
                  </a:cubicBezTo>
                  <a:moveTo>
                    <a:pt x="63" y="29"/>
                  </a:moveTo>
                  <a:cubicBezTo>
                    <a:pt x="60" y="24"/>
                    <a:pt x="60" y="24"/>
                    <a:pt x="60" y="24"/>
                  </a:cubicBezTo>
                  <a:cubicBezTo>
                    <a:pt x="66" y="22"/>
                    <a:pt x="72" y="21"/>
                    <a:pt x="79" y="21"/>
                  </a:cubicBezTo>
                  <a:cubicBezTo>
                    <a:pt x="83" y="21"/>
                    <a:pt x="87" y="21"/>
                    <a:pt x="91" y="22"/>
                  </a:cubicBezTo>
                  <a:cubicBezTo>
                    <a:pt x="94" y="23"/>
                    <a:pt x="97" y="24"/>
                    <a:pt x="100" y="26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63" y="29"/>
                    <a:pt x="63" y="29"/>
                    <a:pt x="63" y="29"/>
                  </a:cubicBezTo>
                  <a:moveTo>
                    <a:pt x="78" y="0"/>
                  </a:moveTo>
                  <a:cubicBezTo>
                    <a:pt x="52" y="0"/>
                    <a:pt x="28" y="14"/>
                    <a:pt x="16" y="39"/>
                  </a:cubicBezTo>
                  <a:cubicBezTo>
                    <a:pt x="0" y="74"/>
                    <a:pt x="15" y="115"/>
                    <a:pt x="49" y="131"/>
                  </a:cubicBezTo>
                  <a:cubicBezTo>
                    <a:pt x="58" y="135"/>
                    <a:pt x="67" y="137"/>
                    <a:pt x="77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105" y="137"/>
                    <a:pt x="129" y="122"/>
                    <a:pt x="140" y="98"/>
                  </a:cubicBezTo>
                  <a:cubicBezTo>
                    <a:pt x="145" y="89"/>
                    <a:pt x="147" y="79"/>
                    <a:pt x="147" y="70"/>
                  </a:cubicBezTo>
                  <a:cubicBezTo>
                    <a:pt x="147" y="68"/>
                    <a:pt x="147" y="68"/>
                    <a:pt x="147" y="68"/>
                  </a:cubicBezTo>
                  <a:cubicBezTo>
                    <a:pt x="147" y="42"/>
                    <a:pt x="132" y="18"/>
                    <a:pt x="108" y="6"/>
                  </a:cubicBezTo>
                  <a:cubicBezTo>
                    <a:pt x="98" y="2"/>
                    <a:pt x="88" y="0"/>
                    <a:pt x="78" y="0"/>
                  </a:cubicBezTo>
                </a:path>
              </a:pathLst>
            </a:custGeom>
            <a:solidFill>
              <a:srgbClr val="84A2C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1" name="Freeform 52"/>
            <p:cNvSpPr>
              <a:spLocks/>
            </p:cNvSpPr>
            <p:nvPr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2" name="Freeform 53"/>
            <p:cNvSpPr>
              <a:spLocks/>
            </p:cNvSpPr>
            <p:nvPr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/>
            </a:p>
          </p:txBody>
        </p:sp>
        <p:sp>
          <p:nvSpPr>
            <p:cNvPr id="113" name="Freeform 54"/>
            <p:cNvSpPr>
              <a:spLocks/>
            </p:cNvSpPr>
            <p:nvPr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4" name="Freeform 55"/>
            <p:cNvSpPr>
              <a:spLocks/>
            </p:cNvSpPr>
            <p:nvPr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/>
            </a:p>
          </p:txBody>
        </p:sp>
        <p:sp>
          <p:nvSpPr>
            <p:cNvPr id="115" name="Freeform 56"/>
            <p:cNvSpPr>
              <a:spLocks noEditPoints="1"/>
            </p:cNvSpPr>
            <p:nvPr/>
          </p:nvSpPr>
          <p:spPr bwMode="auto">
            <a:xfrm>
              <a:off x="3442" y="583"/>
              <a:ext cx="129" cy="127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6" name="Freeform 57"/>
            <p:cNvSpPr>
              <a:spLocks noEditPoints="1"/>
            </p:cNvSpPr>
            <p:nvPr/>
          </p:nvSpPr>
          <p:spPr bwMode="auto">
            <a:xfrm>
              <a:off x="2777" y="983"/>
              <a:ext cx="215" cy="198"/>
            </a:xfrm>
            <a:custGeom>
              <a:avLst/>
              <a:gdLst>
                <a:gd name="T0" fmla="*/ 183 w 291"/>
                <a:gd name="T1" fmla="*/ 227 h 268"/>
                <a:gd name="T2" fmla="*/ 150 w 291"/>
                <a:gd name="T3" fmla="*/ 226 h 268"/>
                <a:gd name="T4" fmla="*/ 151 w 291"/>
                <a:gd name="T5" fmla="*/ 190 h 268"/>
                <a:gd name="T6" fmla="*/ 184 w 291"/>
                <a:gd name="T7" fmla="*/ 191 h 268"/>
                <a:gd name="T8" fmla="*/ 183 w 291"/>
                <a:gd name="T9" fmla="*/ 227 h 268"/>
                <a:gd name="T10" fmla="*/ 154 w 291"/>
                <a:gd name="T11" fmla="*/ 91 h 268"/>
                <a:gd name="T12" fmla="*/ 155 w 291"/>
                <a:gd name="T13" fmla="*/ 47 h 268"/>
                <a:gd name="T14" fmla="*/ 163 w 291"/>
                <a:gd name="T15" fmla="*/ 46 h 268"/>
                <a:gd name="T16" fmla="*/ 164 w 291"/>
                <a:gd name="T17" fmla="*/ 46 h 268"/>
                <a:gd name="T18" fmla="*/ 218 w 291"/>
                <a:gd name="T19" fmla="*/ 102 h 268"/>
                <a:gd name="T20" fmla="*/ 208 w 291"/>
                <a:gd name="T21" fmla="*/ 132 h 268"/>
                <a:gd name="T22" fmla="*/ 201 w 291"/>
                <a:gd name="T23" fmla="*/ 145 h 268"/>
                <a:gd name="T24" fmla="*/ 195 w 291"/>
                <a:gd name="T25" fmla="*/ 155 h 268"/>
                <a:gd name="T26" fmla="*/ 190 w 291"/>
                <a:gd name="T27" fmla="*/ 174 h 268"/>
                <a:gd name="T28" fmla="*/ 187 w 291"/>
                <a:gd name="T29" fmla="*/ 182 h 268"/>
                <a:gd name="T30" fmla="*/ 182 w 291"/>
                <a:gd name="T31" fmla="*/ 185 h 268"/>
                <a:gd name="T32" fmla="*/ 181 w 291"/>
                <a:gd name="T33" fmla="*/ 185 h 268"/>
                <a:gd name="T34" fmla="*/ 177 w 291"/>
                <a:gd name="T35" fmla="*/ 185 h 268"/>
                <a:gd name="T36" fmla="*/ 172 w 291"/>
                <a:gd name="T37" fmla="*/ 185 h 268"/>
                <a:gd name="T38" fmla="*/ 151 w 291"/>
                <a:gd name="T39" fmla="*/ 184 h 268"/>
                <a:gd name="T40" fmla="*/ 153 w 291"/>
                <a:gd name="T41" fmla="*/ 118 h 268"/>
                <a:gd name="T42" fmla="*/ 178 w 291"/>
                <a:gd name="T43" fmla="*/ 139 h 268"/>
                <a:gd name="T44" fmla="*/ 189 w 291"/>
                <a:gd name="T45" fmla="*/ 78 h 268"/>
                <a:gd name="T46" fmla="*/ 154 w 291"/>
                <a:gd name="T47" fmla="*/ 91 h 268"/>
                <a:gd name="T48" fmla="*/ 113 w 291"/>
                <a:gd name="T49" fmla="*/ 75 h 268"/>
                <a:gd name="T50" fmla="*/ 124 w 291"/>
                <a:gd name="T51" fmla="*/ 71 h 268"/>
                <a:gd name="T52" fmla="*/ 135 w 291"/>
                <a:gd name="T53" fmla="*/ 46 h 268"/>
                <a:gd name="T54" fmla="*/ 135 w 291"/>
                <a:gd name="T55" fmla="*/ 46 h 268"/>
                <a:gd name="T56" fmla="*/ 145 w 291"/>
                <a:gd name="T57" fmla="*/ 46 h 268"/>
                <a:gd name="T58" fmla="*/ 144 w 291"/>
                <a:gd name="T59" fmla="*/ 108 h 268"/>
                <a:gd name="T60" fmla="*/ 143 w 291"/>
                <a:gd name="T61" fmla="*/ 108 h 268"/>
                <a:gd name="T62" fmla="*/ 114 w 291"/>
                <a:gd name="T63" fmla="*/ 136 h 268"/>
                <a:gd name="T64" fmla="*/ 143 w 291"/>
                <a:gd name="T65" fmla="*/ 165 h 268"/>
                <a:gd name="T66" fmla="*/ 143 w 291"/>
                <a:gd name="T67" fmla="*/ 165 h 268"/>
                <a:gd name="T68" fmla="*/ 141 w 291"/>
                <a:gd name="T69" fmla="*/ 227 h 268"/>
                <a:gd name="T70" fmla="*/ 131 w 291"/>
                <a:gd name="T71" fmla="*/ 227 h 268"/>
                <a:gd name="T72" fmla="*/ 120 w 291"/>
                <a:gd name="T73" fmla="*/ 201 h 268"/>
                <a:gd name="T74" fmla="*/ 109 w 291"/>
                <a:gd name="T75" fmla="*/ 197 h 268"/>
                <a:gd name="T76" fmla="*/ 84 w 291"/>
                <a:gd name="T77" fmla="*/ 206 h 268"/>
                <a:gd name="T78" fmla="*/ 84 w 291"/>
                <a:gd name="T79" fmla="*/ 206 h 268"/>
                <a:gd name="T80" fmla="*/ 70 w 291"/>
                <a:gd name="T81" fmla="*/ 192 h 268"/>
                <a:gd name="T82" fmla="*/ 80 w 291"/>
                <a:gd name="T83" fmla="*/ 167 h 268"/>
                <a:gd name="T84" fmla="*/ 76 w 291"/>
                <a:gd name="T85" fmla="*/ 155 h 268"/>
                <a:gd name="T86" fmla="*/ 51 w 291"/>
                <a:gd name="T87" fmla="*/ 144 h 268"/>
                <a:gd name="T88" fmla="*/ 51 w 291"/>
                <a:gd name="T89" fmla="*/ 124 h 268"/>
                <a:gd name="T90" fmla="*/ 77 w 291"/>
                <a:gd name="T91" fmla="*/ 114 h 268"/>
                <a:gd name="T92" fmla="*/ 82 w 291"/>
                <a:gd name="T93" fmla="*/ 103 h 268"/>
                <a:gd name="T94" fmla="*/ 72 w 291"/>
                <a:gd name="T95" fmla="*/ 78 h 268"/>
                <a:gd name="T96" fmla="*/ 87 w 291"/>
                <a:gd name="T97" fmla="*/ 64 h 268"/>
                <a:gd name="T98" fmla="*/ 87 w 291"/>
                <a:gd name="T99" fmla="*/ 64 h 268"/>
                <a:gd name="T100" fmla="*/ 113 w 291"/>
                <a:gd name="T101" fmla="*/ 75 h 268"/>
                <a:gd name="T102" fmla="*/ 145 w 291"/>
                <a:gd name="T103" fmla="*/ 0 h 268"/>
                <a:gd name="T104" fmla="*/ 14 w 291"/>
                <a:gd name="T105" fmla="*/ 108 h 268"/>
                <a:gd name="T106" fmla="*/ 119 w 291"/>
                <a:gd name="T107" fmla="*/ 265 h 268"/>
                <a:gd name="T108" fmla="*/ 144 w 291"/>
                <a:gd name="T109" fmla="*/ 268 h 268"/>
                <a:gd name="T110" fmla="*/ 147 w 291"/>
                <a:gd name="T111" fmla="*/ 268 h 268"/>
                <a:gd name="T112" fmla="*/ 276 w 291"/>
                <a:gd name="T113" fmla="*/ 160 h 268"/>
                <a:gd name="T114" fmla="*/ 171 w 291"/>
                <a:gd name="T115" fmla="*/ 3 h 268"/>
                <a:gd name="T116" fmla="*/ 145 w 291"/>
                <a:gd name="T117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1" h="268">
                  <a:moveTo>
                    <a:pt x="183" y="227"/>
                  </a:moveTo>
                  <a:cubicBezTo>
                    <a:pt x="150" y="226"/>
                    <a:pt x="150" y="226"/>
                    <a:pt x="150" y="226"/>
                  </a:cubicBezTo>
                  <a:cubicBezTo>
                    <a:pt x="151" y="190"/>
                    <a:pt x="151" y="190"/>
                    <a:pt x="151" y="190"/>
                  </a:cubicBezTo>
                  <a:cubicBezTo>
                    <a:pt x="184" y="191"/>
                    <a:pt x="184" y="191"/>
                    <a:pt x="184" y="191"/>
                  </a:cubicBezTo>
                  <a:cubicBezTo>
                    <a:pt x="183" y="227"/>
                    <a:pt x="183" y="227"/>
                    <a:pt x="183" y="227"/>
                  </a:cubicBezTo>
                  <a:moveTo>
                    <a:pt x="154" y="91"/>
                  </a:moveTo>
                  <a:cubicBezTo>
                    <a:pt x="155" y="47"/>
                    <a:pt x="155" y="47"/>
                    <a:pt x="155" y="47"/>
                  </a:cubicBezTo>
                  <a:cubicBezTo>
                    <a:pt x="157" y="46"/>
                    <a:pt x="160" y="46"/>
                    <a:pt x="163" y="46"/>
                  </a:cubicBezTo>
                  <a:cubicBezTo>
                    <a:pt x="163" y="46"/>
                    <a:pt x="164" y="46"/>
                    <a:pt x="164" y="46"/>
                  </a:cubicBezTo>
                  <a:cubicBezTo>
                    <a:pt x="194" y="47"/>
                    <a:pt x="218" y="72"/>
                    <a:pt x="218" y="102"/>
                  </a:cubicBezTo>
                  <a:cubicBezTo>
                    <a:pt x="217" y="113"/>
                    <a:pt x="214" y="123"/>
                    <a:pt x="208" y="132"/>
                  </a:cubicBezTo>
                  <a:cubicBezTo>
                    <a:pt x="201" y="145"/>
                    <a:pt x="201" y="145"/>
                    <a:pt x="201" y="145"/>
                  </a:cubicBezTo>
                  <a:cubicBezTo>
                    <a:pt x="195" y="155"/>
                    <a:pt x="195" y="155"/>
                    <a:pt x="195" y="155"/>
                  </a:cubicBezTo>
                  <a:cubicBezTo>
                    <a:pt x="194" y="157"/>
                    <a:pt x="190" y="166"/>
                    <a:pt x="190" y="174"/>
                  </a:cubicBezTo>
                  <a:cubicBezTo>
                    <a:pt x="190" y="177"/>
                    <a:pt x="189" y="180"/>
                    <a:pt x="187" y="182"/>
                  </a:cubicBezTo>
                  <a:cubicBezTo>
                    <a:pt x="186" y="185"/>
                    <a:pt x="184" y="185"/>
                    <a:pt x="182" y="185"/>
                  </a:cubicBezTo>
                  <a:cubicBezTo>
                    <a:pt x="182" y="185"/>
                    <a:pt x="182" y="185"/>
                    <a:pt x="181" y="185"/>
                  </a:cubicBezTo>
                  <a:cubicBezTo>
                    <a:pt x="180" y="185"/>
                    <a:pt x="179" y="185"/>
                    <a:pt x="177" y="185"/>
                  </a:cubicBezTo>
                  <a:cubicBezTo>
                    <a:pt x="176" y="185"/>
                    <a:pt x="174" y="185"/>
                    <a:pt x="172" y="185"/>
                  </a:cubicBezTo>
                  <a:cubicBezTo>
                    <a:pt x="165" y="184"/>
                    <a:pt x="158" y="184"/>
                    <a:pt x="151" y="184"/>
                  </a:cubicBezTo>
                  <a:cubicBezTo>
                    <a:pt x="153" y="118"/>
                    <a:pt x="153" y="118"/>
                    <a:pt x="153" y="118"/>
                  </a:cubicBezTo>
                  <a:cubicBezTo>
                    <a:pt x="178" y="139"/>
                    <a:pt x="178" y="139"/>
                    <a:pt x="178" y="139"/>
                  </a:cubicBezTo>
                  <a:cubicBezTo>
                    <a:pt x="189" y="78"/>
                    <a:pt x="189" y="78"/>
                    <a:pt x="189" y="78"/>
                  </a:cubicBezTo>
                  <a:cubicBezTo>
                    <a:pt x="154" y="91"/>
                    <a:pt x="154" y="91"/>
                    <a:pt x="154" y="91"/>
                  </a:cubicBezTo>
                  <a:moveTo>
                    <a:pt x="113" y="75"/>
                  </a:moveTo>
                  <a:cubicBezTo>
                    <a:pt x="124" y="71"/>
                    <a:pt x="124" y="71"/>
                    <a:pt x="124" y="71"/>
                  </a:cubicBezTo>
                  <a:cubicBezTo>
                    <a:pt x="124" y="71"/>
                    <a:pt x="134" y="46"/>
                    <a:pt x="135" y="46"/>
                  </a:cubicBezTo>
                  <a:cubicBezTo>
                    <a:pt x="135" y="46"/>
                    <a:pt x="135" y="46"/>
                    <a:pt x="135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4" y="108"/>
                    <a:pt x="144" y="108"/>
                    <a:pt x="144" y="108"/>
                  </a:cubicBezTo>
                  <a:cubicBezTo>
                    <a:pt x="144" y="108"/>
                    <a:pt x="143" y="108"/>
                    <a:pt x="143" y="108"/>
                  </a:cubicBezTo>
                  <a:cubicBezTo>
                    <a:pt x="127" y="108"/>
                    <a:pt x="114" y="120"/>
                    <a:pt x="114" y="136"/>
                  </a:cubicBezTo>
                  <a:cubicBezTo>
                    <a:pt x="113" y="152"/>
                    <a:pt x="126" y="165"/>
                    <a:pt x="143" y="165"/>
                  </a:cubicBezTo>
                  <a:cubicBezTo>
                    <a:pt x="143" y="165"/>
                    <a:pt x="143" y="165"/>
                    <a:pt x="143" y="165"/>
                  </a:cubicBezTo>
                  <a:cubicBezTo>
                    <a:pt x="141" y="227"/>
                    <a:pt x="141" y="227"/>
                    <a:pt x="141" y="227"/>
                  </a:cubicBezTo>
                  <a:cubicBezTo>
                    <a:pt x="131" y="227"/>
                    <a:pt x="131" y="227"/>
                    <a:pt x="131" y="227"/>
                  </a:cubicBezTo>
                  <a:cubicBezTo>
                    <a:pt x="130" y="226"/>
                    <a:pt x="120" y="201"/>
                    <a:pt x="120" y="201"/>
                  </a:cubicBezTo>
                  <a:cubicBezTo>
                    <a:pt x="109" y="197"/>
                    <a:pt x="109" y="197"/>
                    <a:pt x="109" y="197"/>
                  </a:cubicBezTo>
                  <a:cubicBezTo>
                    <a:pt x="109" y="197"/>
                    <a:pt x="87" y="206"/>
                    <a:pt x="84" y="206"/>
                  </a:cubicBezTo>
                  <a:cubicBezTo>
                    <a:pt x="84" y="206"/>
                    <a:pt x="84" y="206"/>
                    <a:pt x="84" y="206"/>
                  </a:cubicBezTo>
                  <a:cubicBezTo>
                    <a:pt x="70" y="192"/>
                    <a:pt x="70" y="192"/>
                    <a:pt x="70" y="192"/>
                  </a:cubicBezTo>
                  <a:cubicBezTo>
                    <a:pt x="69" y="191"/>
                    <a:pt x="80" y="167"/>
                    <a:pt x="80" y="167"/>
                  </a:cubicBezTo>
                  <a:cubicBezTo>
                    <a:pt x="76" y="155"/>
                    <a:pt x="76" y="155"/>
                    <a:pt x="76" y="155"/>
                  </a:cubicBezTo>
                  <a:cubicBezTo>
                    <a:pt x="76" y="155"/>
                    <a:pt x="51" y="146"/>
                    <a:pt x="51" y="144"/>
                  </a:cubicBezTo>
                  <a:cubicBezTo>
                    <a:pt x="51" y="124"/>
                    <a:pt x="51" y="124"/>
                    <a:pt x="51" y="124"/>
                  </a:cubicBezTo>
                  <a:cubicBezTo>
                    <a:pt x="51" y="123"/>
                    <a:pt x="77" y="114"/>
                    <a:pt x="77" y="114"/>
                  </a:cubicBezTo>
                  <a:cubicBezTo>
                    <a:pt x="82" y="103"/>
                    <a:pt x="82" y="103"/>
                    <a:pt x="82" y="103"/>
                  </a:cubicBezTo>
                  <a:cubicBezTo>
                    <a:pt x="82" y="103"/>
                    <a:pt x="71" y="79"/>
                    <a:pt x="72" y="78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90" y="64"/>
                    <a:pt x="113" y="75"/>
                    <a:pt x="113" y="75"/>
                  </a:cubicBezTo>
                  <a:moveTo>
                    <a:pt x="145" y="0"/>
                  </a:moveTo>
                  <a:cubicBezTo>
                    <a:pt x="83" y="0"/>
                    <a:pt x="27" y="44"/>
                    <a:pt x="14" y="108"/>
                  </a:cubicBezTo>
                  <a:cubicBezTo>
                    <a:pt x="0" y="180"/>
                    <a:pt x="47" y="250"/>
                    <a:pt x="119" y="265"/>
                  </a:cubicBezTo>
                  <a:cubicBezTo>
                    <a:pt x="127" y="267"/>
                    <a:pt x="135" y="267"/>
                    <a:pt x="144" y="268"/>
                  </a:cubicBezTo>
                  <a:cubicBezTo>
                    <a:pt x="147" y="268"/>
                    <a:pt x="147" y="268"/>
                    <a:pt x="147" y="268"/>
                  </a:cubicBezTo>
                  <a:cubicBezTo>
                    <a:pt x="209" y="267"/>
                    <a:pt x="264" y="223"/>
                    <a:pt x="276" y="160"/>
                  </a:cubicBezTo>
                  <a:cubicBezTo>
                    <a:pt x="291" y="88"/>
                    <a:pt x="244" y="18"/>
                    <a:pt x="171" y="3"/>
                  </a:cubicBezTo>
                  <a:cubicBezTo>
                    <a:pt x="163" y="1"/>
                    <a:pt x="154" y="0"/>
                    <a:pt x="145" y="0"/>
                  </a:cubicBezTo>
                </a:path>
              </a:pathLst>
            </a:custGeom>
            <a:solidFill>
              <a:srgbClr val="216BB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5" name="Rectangle 24"/>
          <p:cNvSpPr/>
          <p:nvPr/>
        </p:nvSpPr>
        <p:spPr>
          <a:xfrm>
            <a:off x="8744508" y="16701"/>
            <a:ext cx="386967" cy="5427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745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rostoką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206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dirty="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71" name="Freeform 37"/>
          <p:cNvSpPr>
            <a:spLocks/>
          </p:cNvSpPr>
          <p:nvPr/>
        </p:nvSpPr>
        <p:spPr bwMode="auto">
          <a:xfrm>
            <a:off x="10739803" y="4204277"/>
            <a:ext cx="269842" cy="323811"/>
          </a:xfrm>
          <a:custGeom>
            <a:avLst/>
            <a:gdLst>
              <a:gd name="T0" fmla="*/ 130 w 130"/>
              <a:gd name="T1" fmla="*/ 0 h 117"/>
              <a:gd name="T2" fmla="*/ 129 w 130"/>
              <a:gd name="T3" fmla="*/ 0 h 117"/>
              <a:gd name="T4" fmla="*/ 0 w 130"/>
              <a:gd name="T5" fmla="*/ 11 h 117"/>
              <a:gd name="T6" fmla="*/ 74 w 130"/>
              <a:gd name="T7" fmla="*/ 117 h 117"/>
              <a:gd name="T8" fmla="*/ 74 w 130"/>
              <a:gd name="T9" fmla="*/ 117 h 117"/>
              <a:gd name="T10" fmla="*/ 130 w 130"/>
              <a:gd name="T11" fmla="*/ 0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" h="117">
                <a:moveTo>
                  <a:pt x="130" y="0"/>
                </a:moveTo>
                <a:lnTo>
                  <a:pt x="129" y="0"/>
                </a:lnTo>
                <a:lnTo>
                  <a:pt x="0" y="11"/>
                </a:lnTo>
                <a:lnTo>
                  <a:pt x="74" y="117"/>
                </a:lnTo>
                <a:lnTo>
                  <a:pt x="74" y="117"/>
                </a:lnTo>
                <a:lnTo>
                  <a:pt x="13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68" name="Group 19"/>
          <p:cNvGrpSpPr>
            <a:grpSpLocks noChangeAspect="1"/>
          </p:cNvGrpSpPr>
          <p:nvPr/>
        </p:nvGrpSpPr>
        <p:grpSpPr bwMode="auto">
          <a:xfrm>
            <a:off x="614562" y="5834059"/>
            <a:ext cx="438164" cy="564684"/>
            <a:chOff x="2074" y="843"/>
            <a:chExt cx="1615" cy="1561"/>
          </a:xfrm>
        </p:grpSpPr>
        <p:sp>
          <p:nvSpPr>
            <p:cNvPr id="108" name="Freeform 20"/>
            <p:cNvSpPr>
              <a:spLocks noEditPoints="1"/>
            </p:cNvSpPr>
            <p:nvPr/>
          </p:nvSpPr>
          <p:spPr bwMode="auto">
            <a:xfrm>
              <a:off x="2074" y="1379"/>
              <a:ext cx="1525" cy="442"/>
            </a:xfrm>
            <a:custGeom>
              <a:avLst/>
              <a:gdLst>
                <a:gd name="T0" fmla="*/ 646 w 646"/>
                <a:gd name="T1" fmla="*/ 0 h 187"/>
                <a:gd name="T2" fmla="*/ 0 w 646"/>
                <a:gd name="T3" fmla="*/ 187 h 187"/>
                <a:gd name="T4" fmla="*/ 0 w 646"/>
                <a:gd name="T5" fmla="*/ 0 h 187"/>
                <a:gd name="T6" fmla="*/ 334 w 646"/>
                <a:gd name="T7" fmla="*/ 41 h 187"/>
                <a:gd name="T8" fmla="*/ 298 w 646"/>
                <a:gd name="T9" fmla="*/ 41 h 187"/>
                <a:gd name="T10" fmla="*/ 289 w 646"/>
                <a:gd name="T11" fmla="*/ 66 h 187"/>
                <a:gd name="T12" fmla="*/ 325 w 646"/>
                <a:gd name="T13" fmla="*/ 48 h 187"/>
                <a:gd name="T14" fmla="*/ 316 w 646"/>
                <a:gd name="T15" fmla="*/ 140 h 187"/>
                <a:gd name="T16" fmla="*/ 358 w 646"/>
                <a:gd name="T17" fmla="*/ 144 h 187"/>
                <a:gd name="T18" fmla="*/ 343 w 646"/>
                <a:gd name="T19" fmla="*/ 130 h 187"/>
                <a:gd name="T20" fmla="*/ 343 w 646"/>
                <a:gd name="T21" fmla="*/ 47 h 187"/>
                <a:gd name="T22" fmla="*/ 375 w 646"/>
                <a:gd name="T23" fmla="*/ 66 h 187"/>
                <a:gd name="T24" fmla="*/ 377 w 646"/>
                <a:gd name="T25" fmla="*/ 37 h 187"/>
                <a:gd name="T26" fmla="*/ 207 w 646"/>
                <a:gd name="T27" fmla="*/ 69 h 187"/>
                <a:gd name="T28" fmla="*/ 233 w 646"/>
                <a:gd name="T29" fmla="*/ 141 h 187"/>
                <a:gd name="T30" fmla="*/ 204 w 646"/>
                <a:gd name="T31" fmla="*/ 116 h 187"/>
                <a:gd name="T32" fmla="*/ 270 w 646"/>
                <a:gd name="T33" fmla="*/ 119 h 187"/>
                <a:gd name="T34" fmla="*/ 225 w 646"/>
                <a:gd name="T35" fmla="*/ 69 h 187"/>
                <a:gd name="T36" fmla="*/ 258 w 646"/>
                <a:gd name="T37" fmla="*/ 56 h 187"/>
                <a:gd name="T38" fmla="*/ 266 w 646"/>
                <a:gd name="T39" fmla="*/ 64 h 187"/>
                <a:gd name="T40" fmla="*/ 207 w 646"/>
                <a:gd name="T41" fmla="*/ 69 h 187"/>
                <a:gd name="T42" fmla="*/ 44 w 646"/>
                <a:gd name="T43" fmla="*/ 45 h 187"/>
                <a:gd name="T44" fmla="*/ 58 w 646"/>
                <a:gd name="T45" fmla="*/ 93 h 187"/>
                <a:gd name="T46" fmla="*/ 43 w 646"/>
                <a:gd name="T47" fmla="*/ 144 h 187"/>
                <a:gd name="T48" fmla="*/ 124 w 646"/>
                <a:gd name="T49" fmla="*/ 119 h 187"/>
                <a:gd name="T50" fmla="*/ 93 w 646"/>
                <a:gd name="T51" fmla="*/ 139 h 187"/>
                <a:gd name="T52" fmla="*/ 76 w 646"/>
                <a:gd name="T53" fmla="*/ 92 h 187"/>
                <a:gd name="T54" fmla="*/ 85 w 646"/>
                <a:gd name="T55" fmla="*/ 45 h 187"/>
                <a:gd name="T56" fmla="*/ 44 w 646"/>
                <a:gd name="T57" fmla="*/ 41 h 187"/>
                <a:gd name="T58" fmla="*/ 139 w 646"/>
                <a:gd name="T59" fmla="*/ 42 h 187"/>
                <a:gd name="T60" fmla="*/ 152 w 646"/>
                <a:gd name="T61" fmla="*/ 56 h 187"/>
                <a:gd name="T62" fmla="*/ 152 w 646"/>
                <a:gd name="T63" fmla="*/ 130 h 187"/>
                <a:gd name="T64" fmla="*/ 139 w 646"/>
                <a:gd name="T65" fmla="*/ 142 h 187"/>
                <a:gd name="T66" fmla="*/ 173 w 646"/>
                <a:gd name="T67" fmla="*/ 145 h 187"/>
                <a:gd name="T68" fmla="*/ 173 w 646"/>
                <a:gd name="T69" fmla="*/ 138 h 187"/>
                <a:gd name="T70" fmla="*/ 170 w 646"/>
                <a:gd name="T71" fmla="*/ 94 h 187"/>
                <a:gd name="T72" fmla="*/ 184 w 646"/>
                <a:gd name="T73" fmla="*/ 41 h 187"/>
                <a:gd name="T74" fmla="*/ 139 w 646"/>
                <a:gd name="T75" fmla="*/ 42 h 187"/>
                <a:gd name="T76" fmla="*/ 411 w 646"/>
                <a:gd name="T77" fmla="*/ 67 h 187"/>
                <a:gd name="T78" fmla="*/ 408 w 646"/>
                <a:gd name="T79" fmla="*/ 137 h 187"/>
                <a:gd name="T80" fmla="*/ 395 w 646"/>
                <a:gd name="T81" fmla="*/ 144 h 187"/>
                <a:gd name="T82" fmla="*/ 479 w 646"/>
                <a:gd name="T83" fmla="*/ 119 h 187"/>
                <a:gd name="T84" fmla="*/ 447 w 646"/>
                <a:gd name="T85" fmla="*/ 139 h 187"/>
                <a:gd name="T86" fmla="*/ 428 w 646"/>
                <a:gd name="T87" fmla="*/ 118 h 187"/>
                <a:gd name="T88" fmla="*/ 455 w 646"/>
                <a:gd name="T89" fmla="*/ 96 h 187"/>
                <a:gd name="T90" fmla="*/ 463 w 646"/>
                <a:gd name="T91" fmla="*/ 108 h 187"/>
                <a:gd name="T92" fmla="*/ 458 w 646"/>
                <a:gd name="T93" fmla="*/ 74 h 187"/>
                <a:gd name="T94" fmla="*/ 428 w 646"/>
                <a:gd name="T95" fmla="*/ 87 h 187"/>
                <a:gd name="T96" fmla="*/ 460 w 646"/>
                <a:gd name="T97" fmla="*/ 50 h 187"/>
                <a:gd name="T98" fmla="*/ 471 w 646"/>
                <a:gd name="T99" fmla="*/ 65 h 187"/>
                <a:gd name="T100" fmla="*/ 397 w 646"/>
                <a:gd name="T101" fmla="*/ 41 h 187"/>
                <a:gd name="T102" fmla="*/ 495 w 646"/>
                <a:gd name="T103" fmla="*/ 42 h 187"/>
                <a:gd name="T104" fmla="*/ 506 w 646"/>
                <a:gd name="T105" fmla="*/ 48 h 187"/>
                <a:gd name="T106" fmla="*/ 508 w 646"/>
                <a:gd name="T107" fmla="*/ 117 h 187"/>
                <a:gd name="T108" fmla="*/ 494 w 646"/>
                <a:gd name="T109" fmla="*/ 143 h 187"/>
                <a:gd name="T110" fmla="*/ 533 w 646"/>
                <a:gd name="T111" fmla="*/ 145 h 187"/>
                <a:gd name="T112" fmla="*/ 584 w 646"/>
                <a:gd name="T113" fmla="*/ 51 h 187"/>
                <a:gd name="T114" fmla="*/ 495 w 646"/>
                <a:gd name="T115" fmla="*/ 4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46" h="187">
                  <a:moveTo>
                    <a:pt x="0" y="0"/>
                  </a:moveTo>
                  <a:cubicBezTo>
                    <a:pt x="646" y="0"/>
                    <a:pt x="646" y="0"/>
                    <a:pt x="646" y="0"/>
                  </a:cubicBezTo>
                  <a:cubicBezTo>
                    <a:pt x="646" y="186"/>
                    <a:pt x="646" y="186"/>
                    <a:pt x="646" y="186"/>
                  </a:cubicBezTo>
                  <a:cubicBezTo>
                    <a:pt x="431" y="187"/>
                    <a:pt x="215" y="186"/>
                    <a:pt x="0" y="18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369" y="41"/>
                  </a:moveTo>
                  <a:cubicBezTo>
                    <a:pt x="361" y="43"/>
                    <a:pt x="346" y="41"/>
                    <a:pt x="334" y="41"/>
                  </a:cubicBezTo>
                  <a:cubicBezTo>
                    <a:pt x="316" y="41"/>
                    <a:pt x="316" y="41"/>
                    <a:pt x="316" y="41"/>
                  </a:cubicBezTo>
                  <a:cubicBezTo>
                    <a:pt x="309" y="41"/>
                    <a:pt x="302" y="42"/>
                    <a:pt x="298" y="41"/>
                  </a:cubicBezTo>
                  <a:cubicBezTo>
                    <a:pt x="295" y="40"/>
                    <a:pt x="293" y="36"/>
                    <a:pt x="290" y="37"/>
                  </a:cubicBezTo>
                  <a:cubicBezTo>
                    <a:pt x="289" y="45"/>
                    <a:pt x="288" y="58"/>
                    <a:pt x="289" y="66"/>
                  </a:cubicBezTo>
                  <a:cubicBezTo>
                    <a:pt x="292" y="66"/>
                    <a:pt x="292" y="66"/>
                    <a:pt x="292" y="66"/>
                  </a:cubicBezTo>
                  <a:cubicBezTo>
                    <a:pt x="294" y="50"/>
                    <a:pt x="306" y="44"/>
                    <a:pt x="325" y="48"/>
                  </a:cubicBezTo>
                  <a:cubicBezTo>
                    <a:pt x="325" y="117"/>
                    <a:pt x="325" y="117"/>
                    <a:pt x="325" y="117"/>
                  </a:cubicBezTo>
                  <a:cubicBezTo>
                    <a:pt x="325" y="129"/>
                    <a:pt x="326" y="138"/>
                    <a:pt x="316" y="140"/>
                  </a:cubicBezTo>
                  <a:cubicBezTo>
                    <a:pt x="312" y="141"/>
                    <a:pt x="307" y="139"/>
                    <a:pt x="309" y="144"/>
                  </a:cubicBezTo>
                  <a:cubicBezTo>
                    <a:pt x="324" y="145"/>
                    <a:pt x="344" y="146"/>
                    <a:pt x="358" y="144"/>
                  </a:cubicBezTo>
                  <a:cubicBezTo>
                    <a:pt x="358" y="141"/>
                    <a:pt x="358" y="141"/>
                    <a:pt x="358" y="141"/>
                  </a:cubicBezTo>
                  <a:cubicBezTo>
                    <a:pt x="350" y="140"/>
                    <a:pt x="344" y="139"/>
                    <a:pt x="343" y="130"/>
                  </a:cubicBezTo>
                  <a:cubicBezTo>
                    <a:pt x="341" y="119"/>
                    <a:pt x="343" y="103"/>
                    <a:pt x="343" y="89"/>
                  </a:cubicBezTo>
                  <a:cubicBezTo>
                    <a:pt x="343" y="47"/>
                    <a:pt x="343" y="47"/>
                    <a:pt x="343" y="47"/>
                  </a:cubicBezTo>
                  <a:cubicBezTo>
                    <a:pt x="353" y="48"/>
                    <a:pt x="362" y="46"/>
                    <a:pt x="368" y="50"/>
                  </a:cubicBezTo>
                  <a:cubicBezTo>
                    <a:pt x="373" y="53"/>
                    <a:pt x="372" y="60"/>
                    <a:pt x="375" y="66"/>
                  </a:cubicBezTo>
                  <a:cubicBezTo>
                    <a:pt x="379" y="66"/>
                    <a:pt x="379" y="66"/>
                    <a:pt x="379" y="66"/>
                  </a:cubicBezTo>
                  <a:cubicBezTo>
                    <a:pt x="379" y="57"/>
                    <a:pt x="377" y="45"/>
                    <a:pt x="377" y="37"/>
                  </a:cubicBezTo>
                  <a:cubicBezTo>
                    <a:pt x="375" y="36"/>
                    <a:pt x="373" y="40"/>
                    <a:pt x="369" y="41"/>
                  </a:cubicBezTo>
                  <a:moveTo>
                    <a:pt x="207" y="69"/>
                  </a:moveTo>
                  <a:cubicBezTo>
                    <a:pt x="208" y="96"/>
                    <a:pt x="243" y="97"/>
                    <a:pt x="252" y="113"/>
                  </a:cubicBezTo>
                  <a:cubicBezTo>
                    <a:pt x="259" y="127"/>
                    <a:pt x="250" y="143"/>
                    <a:pt x="233" y="141"/>
                  </a:cubicBezTo>
                  <a:cubicBezTo>
                    <a:pt x="219" y="139"/>
                    <a:pt x="214" y="126"/>
                    <a:pt x="208" y="115"/>
                  </a:cubicBezTo>
                  <a:cubicBezTo>
                    <a:pt x="207" y="116"/>
                    <a:pt x="205" y="116"/>
                    <a:pt x="204" y="116"/>
                  </a:cubicBezTo>
                  <a:cubicBezTo>
                    <a:pt x="204" y="124"/>
                    <a:pt x="207" y="133"/>
                    <a:pt x="208" y="141"/>
                  </a:cubicBezTo>
                  <a:cubicBezTo>
                    <a:pt x="235" y="155"/>
                    <a:pt x="268" y="145"/>
                    <a:pt x="270" y="119"/>
                  </a:cubicBezTo>
                  <a:cubicBezTo>
                    <a:pt x="272" y="106"/>
                    <a:pt x="266" y="97"/>
                    <a:pt x="260" y="92"/>
                  </a:cubicBezTo>
                  <a:cubicBezTo>
                    <a:pt x="249" y="83"/>
                    <a:pt x="232" y="81"/>
                    <a:pt x="225" y="69"/>
                  </a:cubicBezTo>
                  <a:cubicBezTo>
                    <a:pt x="221" y="61"/>
                    <a:pt x="224" y="51"/>
                    <a:pt x="231" y="47"/>
                  </a:cubicBezTo>
                  <a:cubicBezTo>
                    <a:pt x="243" y="40"/>
                    <a:pt x="253" y="48"/>
                    <a:pt x="258" y="56"/>
                  </a:cubicBezTo>
                  <a:cubicBezTo>
                    <a:pt x="258" y="58"/>
                    <a:pt x="260" y="65"/>
                    <a:pt x="262" y="65"/>
                  </a:cubicBezTo>
                  <a:cubicBezTo>
                    <a:pt x="263" y="65"/>
                    <a:pt x="264" y="64"/>
                    <a:pt x="266" y="64"/>
                  </a:cubicBezTo>
                  <a:cubicBezTo>
                    <a:pt x="266" y="58"/>
                    <a:pt x="263" y="50"/>
                    <a:pt x="263" y="42"/>
                  </a:cubicBezTo>
                  <a:cubicBezTo>
                    <a:pt x="238" y="32"/>
                    <a:pt x="207" y="41"/>
                    <a:pt x="207" y="69"/>
                  </a:cubicBezTo>
                  <a:moveTo>
                    <a:pt x="44" y="42"/>
                  </a:moveTo>
                  <a:cubicBezTo>
                    <a:pt x="44" y="45"/>
                    <a:pt x="44" y="45"/>
                    <a:pt x="44" y="45"/>
                  </a:cubicBezTo>
                  <a:cubicBezTo>
                    <a:pt x="59" y="43"/>
                    <a:pt x="58" y="57"/>
                    <a:pt x="58" y="71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106"/>
                    <a:pt x="61" y="135"/>
                    <a:pt x="53" y="139"/>
                  </a:cubicBezTo>
                  <a:cubicBezTo>
                    <a:pt x="49" y="141"/>
                    <a:pt x="42" y="138"/>
                    <a:pt x="43" y="144"/>
                  </a:cubicBezTo>
                  <a:cubicBezTo>
                    <a:pt x="67" y="146"/>
                    <a:pt x="94" y="144"/>
                    <a:pt x="118" y="145"/>
                  </a:cubicBezTo>
                  <a:cubicBezTo>
                    <a:pt x="120" y="136"/>
                    <a:pt x="123" y="128"/>
                    <a:pt x="124" y="119"/>
                  </a:cubicBezTo>
                  <a:cubicBezTo>
                    <a:pt x="118" y="116"/>
                    <a:pt x="118" y="121"/>
                    <a:pt x="117" y="124"/>
                  </a:cubicBezTo>
                  <a:cubicBezTo>
                    <a:pt x="113" y="135"/>
                    <a:pt x="107" y="139"/>
                    <a:pt x="93" y="139"/>
                  </a:cubicBezTo>
                  <a:cubicBezTo>
                    <a:pt x="84" y="139"/>
                    <a:pt x="77" y="138"/>
                    <a:pt x="76" y="127"/>
                  </a:cubicBezTo>
                  <a:cubicBezTo>
                    <a:pt x="75" y="117"/>
                    <a:pt x="76" y="104"/>
                    <a:pt x="76" y="92"/>
                  </a:cubicBezTo>
                  <a:cubicBezTo>
                    <a:pt x="76" y="79"/>
                    <a:pt x="75" y="66"/>
                    <a:pt x="76" y="56"/>
                  </a:cubicBezTo>
                  <a:cubicBezTo>
                    <a:pt x="76" y="48"/>
                    <a:pt x="79" y="47"/>
                    <a:pt x="85" y="45"/>
                  </a:cubicBezTo>
                  <a:cubicBezTo>
                    <a:pt x="87" y="45"/>
                    <a:pt x="91" y="47"/>
                    <a:pt x="90" y="42"/>
                  </a:cubicBezTo>
                  <a:cubicBezTo>
                    <a:pt x="76" y="40"/>
                    <a:pt x="59" y="41"/>
                    <a:pt x="44" y="41"/>
                  </a:cubicBezTo>
                  <a:cubicBezTo>
                    <a:pt x="44" y="41"/>
                    <a:pt x="44" y="41"/>
                    <a:pt x="44" y="42"/>
                  </a:cubicBezTo>
                  <a:moveTo>
                    <a:pt x="139" y="42"/>
                  </a:moveTo>
                  <a:cubicBezTo>
                    <a:pt x="139" y="45"/>
                    <a:pt x="139" y="45"/>
                    <a:pt x="139" y="45"/>
                  </a:cubicBezTo>
                  <a:cubicBezTo>
                    <a:pt x="147" y="45"/>
                    <a:pt x="151" y="47"/>
                    <a:pt x="152" y="56"/>
                  </a:cubicBezTo>
                  <a:cubicBezTo>
                    <a:pt x="153" y="66"/>
                    <a:pt x="152" y="78"/>
                    <a:pt x="152" y="93"/>
                  </a:cubicBezTo>
                  <a:cubicBezTo>
                    <a:pt x="152" y="106"/>
                    <a:pt x="153" y="120"/>
                    <a:pt x="152" y="130"/>
                  </a:cubicBezTo>
                  <a:cubicBezTo>
                    <a:pt x="152" y="132"/>
                    <a:pt x="151" y="136"/>
                    <a:pt x="151" y="137"/>
                  </a:cubicBezTo>
                  <a:cubicBezTo>
                    <a:pt x="148" y="140"/>
                    <a:pt x="139" y="140"/>
                    <a:pt x="139" y="142"/>
                  </a:cubicBezTo>
                  <a:cubicBezTo>
                    <a:pt x="138" y="143"/>
                    <a:pt x="139" y="143"/>
                    <a:pt x="139" y="144"/>
                  </a:cubicBezTo>
                  <a:cubicBezTo>
                    <a:pt x="146" y="146"/>
                    <a:pt x="162" y="145"/>
                    <a:pt x="173" y="145"/>
                  </a:cubicBezTo>
                  <a:cubicBezTo>
                    <a:pt x="177" y="145"/>
                    <a:pt x="186" y="147"/>
                    <a:pt x="184" y="141"/>
                  </a:cubicBezTo>
                  <a:cubicBezTo>
                    <a:pt x="181" y="140"/>
                    <a:pt x="175" y="140"/>
                    <a:pt x="173" y="138"/>
                  </a:cubicBezTo>
                  <a:cubicBezTo>
                    <a:pt x="170" y="135"/>
                    <a:pt x="170" y="124"/>
                    <a:pt x="170" y="118"/>
                  </a:cubicBezTo>
                  <a:cubicBezTo>
                    <a:pt x="170" y="94"/>
                    <a:pt x="170" y="94"/>
                    <a:pt x="170" y="94"/>
                  </a:cubicBezTo>
                  <a:cubicBezTo>
                    <a:pt x="170" y="82"/>
                    <a:pt x="167" y="53"/>
                    <a:pt x="173" y="48"/>
                  </a:cubicBezTo>
                  <a:cubicBezTo>
                    <a:pt x="176" y="44"/>
                    <a:pt x="186" y="47"/>
                    <a:pt x="184" y="41"/>
                  </a:cubicBezTo>
                  <a:cubicBezTo>
                    <a:pt x="170" y="40"/>
                    <a:pt x="154" y="41"/>
                    <a:pt x="139" y="41"/>
                  </a:cubicBezTo>
                  <a:cubicBezTo>
                    <a:pt x="139" y="41"/>
                    <a:pt x="139" y="41"/>
                    <a:pt x="139" y="42"/>
                  </a:cubicBezTo>
                  <a:moveTo>
                    <a:pt x="397" y="45"/>
                  </a:moveTo>
                  <a:cubicBezTo>
                    <a:pt x="410" y="44"/>
                    <a:pt x="410" y="53"/>
                    <a:pt x="411" y="67"/>
                  </a:cubicBezTo>
                  <a:cubicBezTo>
                    <a:pt x="411" y="83"/>
                    <a:pt x="411" y="99"/>
                    <a:pt x="411" y="115"/>
                  </a:cubicBezTo>
                  <a:cubicBezTo>
                    <a:pt x="411" y="123"/>
                    <a:pt x="411" y="134"/>
                    <a:pt x="408" y="137"/>
                  </a:cubicBezTo>
                  <a:cubicBezTo>
                    <a:pt x="405" y="141"/>
                    <a:pt x="398" y="139"/>
                    <a:pt x="395" y="141"/>
                  </a:cubicBezTo>
                  <a:cubicBezTo>
                    <a:pt x="395" y="144"/>
                    <a:pt x="395" y="144"/>
                    <a:pt x="395" y="144"/>
                  </a:cubicBezTo>
                  <a:cubicBezTo>
                    <a:pt x="421" y="145"/>
                    <a:pt x="448" y="145"/>
                    <a:pt x="474" y="145"/>
                  </a:cubicBezTo>
                  <a:cubicBezTo>
                    <a:pt x="476" y="137"/>
                    <a:pt x="478" y="128"/>
                    <a:pt x="479" y="119"/>
                  </a:cubicBezTo>
                  <a:cubicBezTo>
                    <a:pt x="473" y="116"/>
                    <a:pt x="473" y="123"/>
                    <a:pt x="471" y="127"/>
                  </a:cubicBezTo>
                  <a:cubicBezTo>
                    <a:pt x="467" y="136"/>
                    <a:pt x="460" y="139"/>
                    <a:pt x="447" y="139"/>
                  </a:cubicBezTo>
                  <a:cubicBezTo>
                    <a:pt x="444" y="139"/>
                    <a:pt x="436" y="139"/>
                    <a:pt x="432" y="137"/>
                  </a:cubicBezTo>
                  <a:cubicBezTo>
                    <a:pt x="428" y="135"/>
                    <a:pt x="428" y="125"/>
                    <a:pt x="428" y="118"/>
                  </a:cubicBezTo>
                  <a:cubicBezTo>
                    <a:pt x="428" y="109"/>
                    <a:pt x="428" y="101"/>
                    <a:pt x="428" y="94"/>
                  </a:cubicBezTo>
                  <a:cubicBezTo>
                    <a:pt x="437" y="96"/>
                    <a:pt x="449" y="92"/>
                    <a:pt x="455" y="96"/>
                  </a:cubicBezTo>
                  <a:cubicBezTo>
                    <a:pt x="458" y="99"/>
                    <a:pt x="456" y="104"/>
                    <a:pt x="459" y="108"/>
                  </a:cubicBezTo>
                  <a:cubicBezTo>
                    <a:pt x="463" y="108"/>
                    <a:pt x="463" y="108"/>
                    <a:pt x="463" y="108"/>
                  </a:cubicBezTo>
                  <a:cubicBezTo>
                    <a:pt x="463" y="74"/>
                    <a:pt x="463" y="74"/>
                    <a:pt x="463" y="74"/>
                  </a:cubicBezTo>
                  <a:cubicBezTo>
                    <a:pt x="458" y="74"/>
                    <a:pt x="458" y="74"/>
                    <a:pt x="458" y="74"/>
                  </a:cubicBezTo>
                  <a:cubicBezTo>
                    <a:pt x="457" y="79"/>
                    <a:pt x="458" y="84"/>
                    <a:pt x="454" y="86"/>
                  </a:cubicBezTo>
                  <a:cubicBezTo>
                    <a:pt x="448" y="89"/>
                    <a:pt x="436" y="86"/>
                    <a:pt x="428" y="87"/>
                  </a:cubicBezTo>
                  <a:cubicBezTo>
                    <a:pt x="429" y="76"/>
                    <a:pt x="426" y="57"/>
                    <a:pt x="430" y="47"/>
                  </a:cubicBezTo>
                  <a:cubicBezTo>
                    <a:pt x="441" y="48"/>
                    <a:pt x="453" y="45"/>
                    <a:pt x="460" y="50"/>
                  </a:cubicBezTo>
                  <a:cubicBezTo>
                    <a:pt x="465" y="53"/>
                    <a:pt x="464" y="60"/>
                    <a:pt x="468" y="65"/>
                  </a:cubicBezTo>
                  <a:cubicBezTo>
                    <a:pt x="469" y="66"/>
                    <a:pt x="469" y="65"/>
                    <a:pt x="471" y="65"/>
                  </a:cubicBezTo>
                  <a:cubicBezTo>
                    <a:pt x="471" y="58"/>
                    <a:pt x="470" y="48"/>
                    <a:pt x="469" y="41"/>
                  </a:cubicBezTo>
                  <a:cubicBezTo>
                    <a:pt x="397" y="41"/>
                    <a:pt x="397" y="41"/>
                    <a:pt x="397" y="41"/>
                  </a:cubicBezTo>
                  <a:cubicBezTo>
                    <a:pt x="396" y="41"/>
                    <a:pt x="397" y="44"/>
                    <a:pt x="397" y="45"/>
                  </a:cubicBezTo>
                  <a:moveTo>
                    <a:pt x="495" y="42"/>
                  </a:moveTo>
                  <a:cubicBezTo>
                    <a:pt x="495" y="45"/>
                    <a:pt x="495" y="45"/>
                    <a:pt x="495" y="45"/>
                  </a:cubicBezTo>
                  <a:cubicBezTo>
                    <a:pt x="498" y="46"/>
                    <a:pt x="504" y="45"/>
                    <a:pt x="506" y="48"/>
                  </a:cubicBezTo>
                  <a:cubicBezTo>
                    <a:pt x="509" y="52"/>
                    <a:pt x="508" y="62"/>
                    <a:pt x="508" y="70"/>
                  </a:cubicBezTo>
                  <a:cubicBezTo>
                    <a:pt x="508" y="117"/>
                    <a:pt x="508" y="117"/>
                    <a:pt x="508" y="117"/>
                  </a:cubicBezTo>
                  <a:cubicBezTo>
                    <a:pt x="508" y="131"/>
                    <a:pt x="509" y="138"/>
                    <a:pt x="499" y="140"/>
                  </a:cubicBezTo>
                  <a:cubicBezTo>
                    <a:pt x="498" y="141"/>
                    <a:pt x="493" y="139"/>
                    <a:pt x="494" y="143"/>
                  </a:cubicBezTo>
                  <a:cubicBezTo>
                    <a:pt x="494" y="146"/>
                    <a:pt x="495" y="145"/>
                    <a:pt x="497" y="145"/>
                  </a:cubicBezTo>
                  <a:cubicBezTo>
                    <a:pt x="508" y="146"/>
                    <a:pt x="523" y="145"/>
                    <a:pt x="533" y="145"/>
                  </a:cubicBezTo>
                  <a:cubicBezTo>
                    <a:pt x="573" y="145"/>
                    <a:pt x="602" y="127"/>
                    <a:pt x="601" y="88"/>
                  </a:cubicBezTo>
                  <a:cubicBezTo>
                    <a:pt x="601" y="71"/>
                    <a:pt x="593" y="58"/>
                    <a:pt x="584" y="51"/>
                  </a:cubicBezTo>
                  <a:cubicBezTo>
                    <a:pt x="564" y="37"/>
                    <a:pt x="530" y="42"/>
                    <a:pt x="496" y="41"/>
                  </a:cubicBezTo>
                  <a:cubicBezTo>
                    <a:pt x="495" y="41"/>
                    <a:pt x="495" y="41"/>
                    <a:pt x="495" y="4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9" name="Freeform 21"/>
            <p:cNvSpPr>
              <a:spLocks/>
            </p:cNvSpPr>
            <p:nvPr/>
          </p:nvSpPr>
          <p:spPr bwMode="auto">
            <a:xfrm>
              <a:off x="3311" y="1478"/>
              <a:ext cx="135" cy="229"/>
            </a:xfrm>
            <a:custGeom>
              <a:avLst/>
              <a:gdLst>
                <a:gd name="T0" fmla="*/ 3 w 57"/>
                <a:gd name="T1" fmla="*/ 6 h 97"/>
                <a:gd name="T2" fmla="*/ 57 w 57"/>
                <a:gd name="T3" fmla="*/ 51 h 97"/>
                <a:gd name="T4" fmla="*/ 22 w 57"/>
                <a:gd name="T5" fmla="*/ 97 h 97"/>
                <a:gd name="T6" fmla="*/ 6 w 57"/>
                <a:gd name="T7" fmla="*/ 94 h 97"/>
                <a:gd name="T8" fmla="*/ 2 w 57"/>
                <a:gd name="T9" fmla="*/ 51 h 97"/>
                <a:gd name="T10" fmla="*/ 3 w 57"/>
                <a:gd name="T11" fmla="*/ 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97">
                  <a:moveTo>
                    <a:pt x="3" y="6"/>
                  </a:moveTo>
                  <a:cubicBezTo>
                    <a:pt x="38" y="0"/>
                    <a:pt x="57" y="18"/>
                    <a:pt x="57" y="51"/>
                  </a:cubicBezTo>
                  <a:cubicBezTo>
                    <a:pt x="57" y="74"/>
                    <a:pt x="46" y="94"/>
                    <a:pt x="22" y="97"/>
                  </a:cubicBezTo>
                  <a:cubicBezTo>
                    <a:pt x="16" y="97"/>
                    <a:pt x="9" y="97"/>
                    <a:pt x="6" y="94"/>
                  </a:cubicBezTo>
                  <a:cubicBezTo>
                    <a:pt x="0" y="89"/>
                    <a:pt x="2" y="62"/>
                    <a:pt x="2" y="51"/>
                  </a:cubicBezTo>
                  <a:cubicBezTo>
                    <a:pt x="2" y="35"/>
                    <a:pt x="1" y="20"/>
                    <a:pt x="3" y="6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0" name="Freeform 22"/>
            <p:cNvSpPr>
              <a:spLocks/>
            </p:cNvSpPr>
            <p:nvPr/>
          </p:nvSpPr>
          <p:spPr bwMode="auto">
            <a:xfrm>
              <a:off x="2914" y="1903"/>
              <a:ext cx="321" cy="501"/>
            </a:xfrm>
            <a:custGeom>
              <a:avLst/>
              <a:gdLst>
                <a:gd name="T0" fmla="*/ 123 w 136"/>
                <a:gd name="T1" fmla="*/ 13 h 212"/>
                <a:gd name="T2" fmla="*/ 123 w 136"/>
                <a:gd name="T3" fmla="*/ 43 h 212"/>
                <a:gd name="T4" fmla="*/ 46 w 136"/>
                <a:gd name="T5" fmla="*/ 44 h 212"/>
                <a:gd name="T6" fmla="*/ 44 w 136"/>
                <a:gd name="T7" fmla="*/ 64 h 212"/>
                <a:gd name="T8" fmla="*/ 75 w 136"/>
                <a:gd name="T9" fmla="*/ 85 h 212"/>
                <a:gd name="T10" fmla="*/ 132 w 136"/>
                <a:gd name="T11" fmla="*/ 133 h 212"/>
                <a:gd name="T12" fmla="*/ 129 w 136"/>
                <a:gd name="T13" fmla="*/ 176 h 212"/>
                <a:gd name="T14" fmla="*/ 77 w 136"/>
                <a:gd name="T15" fmla="*/ 209 h 212"/>
                <a:gd name="T16" fmla="*/ 5 w 136"/>
                <a:gd name="T17" fmla="*/ 200 h 212"/>
                <a:gd name="T18" fmla="*/ 5 w 136"/>
                <a:gd name="T19" fmla="*/ 170 h 212"/>
                <a:gd name="T20" fmla="*/ 90 w 136"/>
                <a:gd name="T21" fmla="*/ 166 h 212"/>
                <a:gd name="T22" fmla="*/ 91 w 136"/>
                <a:gd name="T23" fmla="*/ 146 h 212"/>
                <a:gd name="T24" fmla="*/ 51 w 136"/>
                <a:gd name="T25" fmla="*/ 119 h 212"/>
                <a:gd name="T26" fmla="*/ 2 w 136"/>
                <a:gd name="T27" fmla="*/ 57 h 212"/>
                <a:gd name="T28" fmla="*/ 24 w 136"/>
                <a:gd name="T29" fmla="*/ 18 h 212"/>
                <a:gd name="T30" fmla="*/ 123 w 136"/>
                <a:gd name="T31" fmla="*/ 1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212">
                  <a:moveTo>
                    <a:pt x="123" y="13"/>
                  </a:moveTo>
                  <a:cubicBezTo>
                    <a:pt x="123" y="43"/>
                    <a:pt x="123" y="43"/>
                    <a:pt x="123" y="43"/>
                  </a:cubicBezTo>
                  <a:cubicBezTo>
                    <a:pt x="104" y="36"/>
                    <a:pt x="59" y="24"/>
                    <a:pt x="46" y="44"/>
                  </a:cubicBezTo>
                  <a:cubicBezTo>
                    <a:pt x="43" y="49"/>
                    <a:pt x="42" y="57"/>
                    <a:pt x="44" y="64"/>
                  </a:cubicBezTo>
                  <a:cubicBezTo>
                    <a:pt x="48" y="74"/>
                    <a:pt x="64" y="80"/>
                    <a:pt x="75" y="85"/>
                  </a:cubicBezTo>
                  <a:cubicBezTo>
                    <a:pt x="99" y="96"/>
                    <a:pt x="124" y="106"/>
                    <a:pt x="132" y="133"/>
                  </a:cubicBezTo>
                  <a:cubicBezTo>
                    <a:pt x="136" y="145"/>
                    <a:pt x="135" y="163"/>
                    <a:pt x="129" y="176"/>
                  </a:cubicBezTo>
                  <a:cubicBezTo>
                    <a:pt x="120" y="194"/>
                    <a:pt x="100" y="206"/>
                    <a:pt x="77" y="209"/>
                  </a:cubicBezTo>
                  <a:cubicBezTo>
                    <a:pt x="52" y="212"/>
                    <a:pt x="27" y="207"/>
                    <a:pt x="5" y="200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27" y="178"/>
                    <a:pt x="79" y="190"/>
                    <a:pt x="90" y="166"/>
                  </a:cubicBezTo>
                  <a:cubicBezTo>
                    <a:pt x="93" y="161"/>
                    <a:pt x="94" y="153"/>
                    <a:pt x="91" y="146"/>
                  </a:cubicBezTo>
                  <a:cubicBezTo>
                    <a:pt x="86" y="133"/>
                    <a:pt x="64" y="126"/>
                    <a:pt x="51" y="119"/>
                  </a:cubicBezTo>
                  <a:cubicBezTo>
                    <a:pt x="26" y="107"/>
                    <a:pt x="0" y="94"/>
                    <a:pt x="2" y="57"/>
                  </a:cubicBezTo>
                  <a:cubicBezTo>
                    <a:pt x="3" y="38"/>
                    <a:pt x="12" y="27"/>
                    <a:pt x="24" y="18"/>
                  </a:cubicBezTo>
                  <a:cubicBezTo>
                    <a:pt x="47" y="2"/>
                    <a:pt x="94" y="0"/>
                    <a:pt x="123" y="1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1" name="Freeform 23"/>
            <p:cNvSpPr>
              <a:spLocks/>
            </p:cNvSpPr>
            <p:nvPr/>
          </p:nvSpPr>
          <p:spPr bwMode="auto">
            <a:xfrm>
              <a:off x="2074" y="1920"/>
              <a:ext cx="377" cy="472"/>
            </a:xfrm>
            <a:custGeom>
              <a:avLst/>
              <a:gdLst>
                <a:gd name="T0" fmla="*/ 0 w 160"/>
                <a:gd name="T1" fmla="*/ 0 h 200"/>
                <a:gd name="T2" fmla="*/ 60 w 160"/>
                <a:gd name="T3" fmla="*/ 0 h 200"/>
                <a:gd name="T4" fmla="*/ 122 w 160"/>
                <a:gd name="T5" fmla="*/ 144 h 200"/>
                <a:gd name="T6" fmla="*/ 123 w 160"/>
                <a:gd name="T7" fmla="*/ 0 h 200"/>
                <a:gd name="T8" fmla="*/ 160 w 160"/>
                <a:gd name="T9" fmla="*/ 0 h 200"/>
                <a:gd name="T10" fmla="*/ 160 w 160"/>
                <a:gd name="T11" fmla="*/ 200 h 200"/>
                <a:gd name="T12" fmla="*/ 107 w 160"/>
                <a:gd name="T13" fmla="*/ 200 h 200"/>
                <a:gd name="T14" fmla="*/ 37 w 160"/>
                <a:gd name="T15" fmla="*/ 43 h 200"/>
                <a:gd name="T16" fmla="*/ 37 w 160"/>
                <a:gd name="T17" fmla="*/ 200 h 200"/>
                <a:gd name="T18" fmla="*/ 0 w 160"/>
                <a:gd name="T19" fmla="*/ 200 h 200"/>
                <a:gd name="T20" fmla="*/ 0 w 160"/>
                <a:gd name="T21" fmla="*/ 1 h 200"/>
                <a:gd name="T22" fmla="*/ 0 w 160"/>
                <a:gd name="T23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200">
                  <a:moveTo>
                    <a:pt x="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81" y="48"/>
                    <a:pt x="102" y="95"/>
                    <a:pt x="122" y="144"/>
                  </a:cubicBezTo>
                  <a:cubicBezTo>
                    <a:pt x="123" y="97"/>
                    <a:pt x="123" y="48"/>
                    <a:pt x="123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07" y="200"/>
                    <a:pt x="107" y="200"/>
                    <a:pt x="107" y="200"/>
                  </a:cubicBezTo>
                  <a:cubicBezTo>
                    <a:pt x="83" y="149"/>
                    <a:pt x="61" y="95"/>
                    <a:pt x="37" y="4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2" name="Freeform 24"/>
            <p:cNvSpPr>
              <a:spLocks/>
            </p:cNvSpPr>
            <p:nvPr/>
          </p:nvSpPr>
          <p:spPr bwMode="auto">
            <a:xfrm>
              <a:off x="2489" y="1920"/>
              <a:ext cx="416" cy="472"/>
            </a:xfrm>
            <a:custGeom>
              <a:avLst/>
              <a:gdLst>
                <a:gd name="T0" fmla="*/ 48 w 176"/>
                <a:gd name="T1" fmla="*/ 0 h 200"/>
                <a:gd name="T2" fmla="*/ 92 w 176"/>
                <a:gd name="T3" fmla="*/ 88 h 200"/>
                <a:gd name="T4" fmla="*/ 136 w 176"/>
                <a:gd name="T5" fmla="*/ 0 h 200"/>
                <a:gd name="T6" fmla="*/ 176 w 176"/>
                <a:gd name="T7" fmla="*/ 0 h 200"/>
                <a:gd name="T8" fmla="*/ 117 w 176"/>
                <a:gd name="T9" fmla="*/ 109 h 200"/>
                <a:gd name="T10" fmla="*/ 109 w 176"/>
                <a:gd name="T11" fmla="*/ 125 h 200"/>
                <a:gd name="T12" fmla="*/ 109 w 176"/>
                <a:gd name="T13" fmla="*/ 144 h 200"/>
                <a:gd name="T14" fmla="*/ 109 w 176"/>
                <a:gd name="T15" fmla="*/ 200 h 200"/>
                <a:gd name="T16" fmla="*/ 66 w 176"/>
                <a:gd name="T17" fmla="*/ 200 h 200"/>
                <a:gd name="T18" fmla="*/ 66 w 176"/>
                <a:gd name="T19" fmla="*/ 143 h 200"/>
                <a:gd name="T20" fmla="*/ 66 w 176"/>
                <a:gd name="T21" fmla="*/ 124 h 200"/>
                <a:gd name="T22" fmla="*/ 58 w 176"/>
                <a:gd name="T23" fmla="*/ 108 h 200"/>
                <a:gd name="T24" fmla="*/ 1 w 176"/>
                <a:gd name="T25" fmla="*/ 0 h 200"/>
                <a:gd name="T26" fmla="*/ 2 w 176"/>
                <a:gd name="T27" fmla="*/ 0 h 200"/>
                <a:gd name="T28" fmla="*/ 48 w 176"/>
                <a:gd name="T29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00">
                  <a:moveTo>
                    <a:pt x="48" y="0"/>
                  </a:moveTo>
                  <a:cubicBezTo>
                    <a:pt x="63" y="29"/>
                    <a:pt x="77" y="58"/>
                    <a:pt x="92" y="88"/>
                  </a:cubicBezTo>
                  <a:cubicBezTo>
                    <a:pt x="107" y="59"/>
                    <a:pt x="121" y="29"/>
                    <a:pt x="13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57" y="36"/>
                    <a:pt x="137" y="72"/>
                    <a:pt x="117" y="109"/>
                  </a:cubicBezTo>
                  <a:cubicBezTo>
                    <a:pt x="115" y="114"/>
                    <a:pt x="110" y="120"/>
                    <a:pt x="109" y="125"/>
                  </a:cubicBezTo>
                  <a:cubicBezTo>
                    <a:pt x="108" y="130"/>
                    <a:pt x="109" y="137"/>
                    <a:pt x="109" y="144"/>
                  </a:cubicBezTo>
                  <a:cubicBezTo>
                    <a:pt x="109" y="200"/>
                    <a:pt x="109" y="200"/>
                    <a:pt x="109" y="200"/>
                  </a:cubicBezTo>
                  <a:cubicBezTo>
                    <a:pt x="66" y="200"/>
                    <a:pt x="66" y="200"/>
                    <a:pt x="66" y="200"/>
                  </a:cubicBezTo>
                  <a:cubicBezTo>
                    <a:pt x="66" y="143"/>
                    <a:pt x="66" y="143"/>
                    <a:pt x="66" y="143"/>
                  </a:cubicBezTo>
                  <a:cubicBezTo>
                    <a:pt x="66" y="137"/>
                    <a:pt x="67" y="130"/>
                    <a:pt x="66" y="124"/>
                  </a:cubicBezTo>
                  <a:cubicBezTo>
                    <a:pt x="66" y="120"/>
                    <a:pt x="61" y="113"/>
                    <a:pt x="58" y="108"/>
                  </a:cubicBezTo>
                  <a:cubicBezTo>
                    <a:pt x="39" y="73"/>
                    <a:pt x="19" y="36"/>
                    <a:pt x="1" y="0"/>
                  </a:cubicBezTo>
                  <a:cubicBezTo>
                    <a:pt x="0" y="0"/>
                    <a:pt x="2" y="0"/>
                    <a:pt x="2" y="0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3" name="Freeform 25"/>
            <p:cNvSpPr>
              <a:spLocks/>
            </p:cNvSpPr>
            <p:nvPr/>
          </p:nvSpPr>
          <p:spPr bwMode="auto">
            <a:xfrm>
              <a:off x="3304" y="1918"/>
              <a:ext cx="297" cy="474"/>
            </a:xfrm>
            <a:custGeom>
              <a:avLst/>
              <a:gdLst>
                <a:gd name="T0" fmla="*/ 1 w 126"/>
                <a:gd name="T1" fmla="*/ 1 h 201"/>
                <a:gd name="T2" fmla="*/ 122 w 126"/>
                <a:gd name="T3" fmla="*/ 1 h 201"/>
                <a:gd name="T4" fmla="*/ 122 w 126"/>
                <a:gd name="T5" fmla="*/ 29 h 201"/>
                <a:gd name="T6" fmla="*/ 42 w 126"/>
                <a:gd name="T7" fmla="*/ 30 h 201"/>
                <a:gd name="T8" fmla="*/ 41 w 126"/>
                <a:gd name="T9" fmla="*/ 83 h 201"/>
                <a:gd name="T10" fmla="*/ 115 w 126"/>
                <a:gd name="T11" fmla="*/ 83 h 201"/>
                <a:gd name="T12" fmla="*/ 115 w 126"/>
                <a:gd name="T13" fmla="*/ 112 h 201"/>
                <a:gd name="T14" fmla="*/ 42 w 126"/>
                <a:gd name="T15" fmla="*/ 112 h 201"/>
                <a:gd name="T16" fmla="*/ 41 w 126"/>
                <a:gd name="T17" fmla="*/ 173 h 201"/>
                <a:gd name="T18" fmla="*/ 125 w 126"/>
                <a:gd name="T19" fmla="*/ 173 h 201"/>
                <a:gd name="T20" fmla="*/ 125 w 126"/>
                <a:gd name="T21" fmla="*/ 201 h 201"/>
                <a:gd name="T22" fmla="*/ 1 w 126"/>
                <a:gd name="T23" fmla="*/ 201 h 201"/>
                <a:gd name="T24" fmla="*/ 1 w 126"/>
                <a:gd name="T25" fmla="*/ 2 h 201"/>
                <a:gd name="T26" fmla="*/ 1 w 126"/>
                <a:gd name="T27" fmla="*/ 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201">
                  <a:moveTo>
                    <a:pt x="1" y="1"/>
                  </a:moveTo>
                  <a:cubicBezTo>
                    <a:pt x="41" y="1"/>
                    <a:pt x="82" y="0"/>
                    <a:pt x="122" y="1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96" y="30"/>
                    <a:pt x="69" y="29"/>
                    <a:pt x="42" y="30"/>
                  </a:cubicBezTo>
                  <a:cubicBezTo>
                    <a:pt x="41" y="46"/>
                    <a:pt x="43" y="66"/>
                    <a:pt x="41" y="83"/>
                  </a:cubicBezTo>
                  <a:cubicBezTo>
                    <a:pt x="65" y="84"/>
                    <a:pt x="90" y="83"/>
                    <a:pt x="115" y="83"/>
                  </a:cubicBezTo>
                  <a:cubicBezTo>
                    <a:pt x="115" y="112"/>
                    <a:pt x="115" y="112"/>
                    <a:pt x="115" y="112"/>
                  </a:cubicBezTo>
                  <a:cubicBezTo>
                    <a:pt x="42" y="112"/>
                    <a:pt x="42" y="112"/>
                    <a:pt x="42" y="112"/>
                  </a:cubicBezTo>
                  <a:cubicBezTo>
                    <a:pt x="41" y="131"/>
                    <a:pt x="43" y="154"/>
                    <a:pt x="41" y="173"/>
                  </a:cubicBezTo>
                  <a:cubicBezTo>
                    <a:pt x="125" y="173"/>
                    <a:pt x="125" y="173"/>
                    <a:pt x="125" y="173"/>
                  </a:cubicBezTo>
                  <a:cubicBezTo>
                    <a:pt x="126" y="181"/>
                    <a:pt x="125" y="192"/>
                    <a:pt x="125" y="201"/>
                  </a:cubicBezTo>
                  <a:cubicBezTo>
                    <a:pt x="1" y="201"/>
                    <a:pt x="1" y="201"/>
                    <a:pt x="1" y="20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1" y="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4" name="Freeform 26"/>
            <p:cNvSpPr>
              <a:spLocks noEditPoints="1"/>
            </p:cNvSpPr>
            <p:nvPr/>
          </p:nvSpPr>
          <p:spPr bwMode="auto">
            <a:xfrm>
              <a:off x="3606" y="2322"/>
              <a:ext cx="83" cy="82"/>
            </a:xfrm>
            <a:custGeom>
              <a:avLst/>
              <a:gdLst>
                <a:gd name="T0" fmla="*/ 14 w 35"/>
                <a:gd name="T1" fmla="*/ 2 h 35"/>
                <a:gd name="T2" fmla="*/ 32 w 35"/>
                <a:gd name="T3" fmla="*/ 16 h 35"/>
                <a:gd name="T4" fmla="*/ 4 w 35"/>
                <a:gd name="T5" fmla="*/ 22 h 35"/>
                <a:gd name="T6" fmla="*/ 14 w 35"/>
                <a:gd name="T7" fmla="*/ 2 h 35"/>
                <a:gd name="T8" fmla="*/ 6 w 35"/>
                <a:gd name="T9" fmla="*/ 20 h 35"/>
                <a:gd name="T10" fmla="*/ 28 w 35"/>
                <a:gd name="T11" fmla="*/ 10 h 35"/>
                <a:gd name="T12" fmla="*/ 15 w 35"/>
                <a:gd name="T13" fmla="*/ 4 h 35"/>
                <a:gd name="T14" fmla="*/ 6 w 35"/>
                <a:gd name="T15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35">
                  <a:moveTo>
                    <a:pt x="14" y="2"/>
                  </a:moveTo>
                  <a:cubicBezTo>
                    <a:pt x="24" y="0"/>
                    <a:pt x="32" y="7"/>
                    <a:pt x="32" y="16"/>
                  </a:cubicBezTo>
                  <a:cubicBezTo>
                    <a:pt x="31" y="31"/>
                    <a:pt x="10" y="35"/>
                    <a:pt x="4" y="22"/>
                  </a:cubicBezTo>
                  <a:cubicBezTo>
                    <a:pt x="0" y="13"/>
                    <a:pt x="4" y="4"/>
                    <a:pt x="14" y="2"/>
                  </a:cubicBezTo>
                  <a:moveTo>
                    <a:pt x="6" y="20"/>
                  </a:moveTo>
                  <a:cubicBezTo>
                    <a:pt x="11" y="34"/>
                    <a:pt x="35" y="26"/>
                    <a:pt x="28" y="10"/>
                  </a:cubicBezTo>
                  <a:cubicBezTo>
                    <a:pt x="26" y="6"/>
                    <a:pt x="21" y="3"/>
                    <a:pt x="15" y="4"/>
                  </a:cubicBezTo>
                  <a:cubicBezTo>
                    <a:pt x="8" y="6"/>
                    <a:pt x="4" y="13"/>
                    <a:pt x="6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5" name="Freeform 27"/>
            <p:cNvSpPr>
              <a:spLocks noEditPoints="1"/>
            </p:cNvSpPr>
            <p:nvPr/>
          </p:nvSpPr>
          <p:spPr bwMode="auto">
            <a:xfrm>
              <a:off x="3632" y="2338"/>
              <a:ext cx="33" cy="45"/>
            </a:xfrm>
            <a:custGeom>
              <a:avLst/>
              <a:gdLst>
                <a:gd name="T0" fmla="*/ 1 w 14"/>
                <a:gd name="T1" fmla="*/ 0 h 19"/>
                <a:gd name="T2" fmla="*/ 12 w 14"/>
                <a:gd name="T3" fmla="*/ 2 h 19"/>
                <a:gd name="T4" fmla="*/ 9 w 14"/>
                <a:gd name="T5" fmla="*/ 10 h 19"/>
                <a:gd name="T6" fmla="*/ 13 w 14"/>
                <a:gd name="T7" fmla="*/ 16 h 19"/>
                <a:gd name="T8" fmla="*/ 4 w 14"/>
                <a:gd name="T9" fmla="*/ 10 h 19"/>
                <a:gd name="T10" fmla="*/ 3 w 14"/>
                <a:gd name="T11" fmla="*/ 17 h 19"/>
                <a:gd name="T12" fmla="*/ 0 w 14"/>
                <a:gd name="T13" fmla="*/ 17 h 19"/>
                <a:gd name="T14" fmla="*/ 1 w 14"/>
                <a:gd name="T15" fmla="*/ 0 h 19"/>
                <a:gd name="T16" fmla="*/ 3 w 14"/>
                <a:gd name="T17" fmla="*/ 8 h 19"/>
                <a:gd name="T18" fmla="*/ 10 w 14"/>
                <a:gd name="T19" fmla="*/ 4 h 19"/>
                <a:gd name="T20" fmla="*/ 3 w 14"/>
                <a:gd name="T21" fmla="*/ 2 h 19"/>
                <a:gd name="T22" fmla="*/ 3 w 14"/>
                <a:gd name="T23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9">
                  <a:moveTo>
                    <a:pt x="1" y="0"/>
                  </a:move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3" y="10"/>
                    <a:pt x="9" y="10"/>
                  </a:cubicBezTo>
                  <a:cubicBezTo>
                    <a:pt x="10" y="12"/>
                    <a:pt x="12" y="14"/>
                    <a:pt x="13" y="16"/>
                  </a:cubicBezTo>
                  <a:cubicBezTo>
                    <a:pt x="7" y="19"/>
                    <a:pt x="9" y="9"/>
                    <a:pt x="4" y="10"/>
                  </a:cubicBezTo>
                  <a:cubicBezTo>
                    <a:pt x="3" y="11"/>
                    <a:pt x="4" y="15"/>
                    <a:pt x="3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2"/>
                    <a:pt x="0" y="4"/>
                    <a:pt x="1" y="0"/>
                  </a:cubicBezTo>
                  <a:moveTo>
                    <a:pt x="3" y="8"/>
                  </a:moveTo>
                  <a:cubicBezTo>
                    <a:pt x="7" y="8"/>
                    <a:pt x="11" y="8"/>
                    <a:pt x="10" y="4"/>
                  </a:cubicBezTo>
                  <a:cubicBezTo>
                    <a:pt x="9" y="2"/>
                    <a:pt x="6" y="2"/>
                    <a:pt x="3" y="2"/>
                  </a:cubicBezTo>
                  <a:lnTo>
                    <a:pt x="3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6" name="Freeform 28"/>
            <p:cNvSpPr>
              <a:spLocks/>
            </p:cNvSpPr>
            <p:nvPr/>
          </p:nvSpPr>
          <p:spPr bwMode="auto">
            <a:xfrm>
              <a:off x="2099" y="847"/>
              <a:ext cx="303" cy="428"/>
            </a:xfrm>
            <a:custGeom>
              <a:avLst/>
              <a:gdLst>
                <a:gd name="T0" fmla="*/ 0 w 303"/>
                <a:gd name="T1" fmla="*/ 428 h 428"/>
                <a:gd name="T2" fmla="*/ 0 w 303"/>
                <a:gd name="T3" fmla="*/ 0 h 428"/>
                <a:gd name="T4" fmla="*/ 88 w 303"/>
                <a:gd name="T5" fmla="*/ 0 h 428"/>
                <a:gd name="T6" fmla="*/ 88 w 303"/>
                <a:gd name="T7" fmla="*/ 355 h 428"/>
                <a:gd name="T8" fmla="*/ 303 w 303"/>
                <a:gd name="T9" fmla="*/ 355 h 428"/>
                <a:gd name="T10" fmla="*/ 303 w 303"/>
                <a:gd name="T11" fmla="*/ 428 h 428"/>
                <a:gd name="T12" fmla="*/ 0 w 303"/>
                <a:gd name="T13" fmla="*/ 42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28">
                  <a:moveTo>
                    <a:pt x="0" y="428"/>
                  </a:moveTo>
                  <a:lnTo>
                    <a:pt x="0" y="0"/>
                  </a:lnTo>
                  <a:lnTo>
                    <a:pt x="88" y="0"/>
                  </a:lnTo>
                  <a:lnTo>
                    <a:pt x="88" y="355"/>
                  </a:lnTo>
                  <a:lnTo>
                    <a:pt x="303" y="355"/>
                  </a:lnTo>
                  <a:lnTo>
                    <a:pt x="303" y="428"/>
                  </a:lnTo>
                  <a:lnTo>
                    <a:pt x="0" y="4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7" name="Freeform 29"/>
            <p:cNvSpPr>
              <a:spLocks/>
            </p:cNvSpPr>
            <p:nvPr/>
          </p:nvSpPr>
          <p:spPr bwMode="auto">
            <a:xfrm>
              <a:off x="2444" y="843"/>
              <a:ext cx="399" cy="432"/>
            </a:xfrm>
            <a:custGeom>
              <a:avLst/>
              <a:gdLst>
                <a:gd name="T0" fmla="*/ 0 w 399"/>
                <a:gd name="T1" fmla="*/ 432 h 432"/>
                <a:gd name="T2" fmla="*/ 147 w 399"/>
                <a:gd name="T3" fmla="*/ 205 h 432"/>
                <a:gd name="T4" fmla="*/ 14 w 399"/>
                <a:gd name="T5" fmla="*/ 0 h 432"/>
                <a:gd name="T6" fmla="*/ 116 w 399"/>
                <a:gd name="T7" fmla="*/ 0 h 432"/>
                <a:gd name="T8" fmla="*/ 201 w 399"/>
                <a:gd name="T9" fmla="*/ 139 h 432"/>
                <a:gd name="T10" fmla="*/ 286 w 399"/>
                <a:gd name="T11" fmla="*/ 0 h 432"/>
                <a:gd name="T12" fmla="*/ 388 w 399"/>
                <a:gd name="T13" fmla="*/ 0 h 432"/>
                <a:gd name="T14" fmla="*/ 253 w 399"/>
                <a:gd name="T15" fmla="*/ 210 h 432"/>
                <a:gd name="T16" fmla="*/ 399 w 399"/>
                <a:gd name="T17" fmla="*/ 432 h 432"/>
                <a:gd name="T18" fmla="*/ 295 w 399"/>
                <a:gd name="T19" fmla="*/ 432 h 432"/>
                <a:gd name="T20" fmla="*/ 201 w 399"/>
                <a:gd name="T21" fmla="*/ 283 h 432"/>
                <a:gd name="T22" fmla="*/ 104 w 399"/>
                <a:gd name="T23" fmla="*/ 432 h 432"/>
                <a:gd name="T24" fmla="*/ 0 w 399"/>
                <a:gd name="T25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32">
                  <a:moveTo>
                    <a:pt x="0" y="432"/>
                  </a:moveTo>
                  <a:lnTo>
                    <a:pt x="147" y="205"/>
                  </a:lnTo>
                  <a:lnTo>
                    <a:pt x="14" y="0"/>
                  </a:lnTo>
                  <a:lnTo>
                    <a:pt x="116" y="0"/>
                  </a:lnTo>
                  <a:lnTo>
                    <a:pt x="201" y="139"/>
                  </a:lnTo>
                  <a:lnTo>
                    <a:pt x="286" y="0"/>
                  </a:lnTo>
                  <a:lnTo>
                    <a:pt x="388" y="0"/>
                  </a:lnTo>
                  <a:lnTo>
                    <a:pt x="253" y="210"/>
                  </a:lnTo>
                  <a:lnTo>
                    <a:pt x="399" y="432"/>
                  </a:lnTo>
                  <a:lnTo>
                    <a:pt x="295" y="432"/>
                  </a:lnTo>
                  <a:lnTo>
                    <a:pt x="201" y="283"/>
                  </a:lnTo>
                  <a:lnTo>
                    <a:pt x="104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8" name="Freeform 30"/>
            <p:cNvSpPr>
              <a:spLocks/>
            </p:cNvSpPr>
            <p:nvPr/>
          </p:nvSpPr>
          <p:spPr bwMode="auto">
            <a:xfrm>
              <a:off x="2914" y="843"/>
              <a:ext cx="295" cy="432"/>
            </a:xfrm>
            <a:custGeom>
              <a:avLst/>
              <a:gdLst>
                <a:gd name="T0" fmla="*/ 0 w 295"/>
                <a:gd name="T1" fmla="*/ 432 h 432"/>
                <a:gd name="T2" fmla="*/ 0 w 295"/>
                <a:gd name="T3" fmla="*/ 0 h 432"/>
                <a:gd name="T4" fmla="*/ 295 w 295"/>
                <a:gd name="T5" fmla="*/ 0 h 432"/>
                <a:gd name="T6" fmla="*/ 295 w 295"/>
                <a:gd name="T7" fmla="*/ 73 h 432"/>
                <a:gd name="T8" fmla="*/ 88 w 295"/>
                <a:gd name="T9" fmla="*/ 73 h 432"/>
                <a:gd name="T10" fmla="*/ 88 w 295"/>
                <a:gd name="T11" fmla="*/ 174 h 432"/>
                <a:gd name="T12" fmla="*/ 267 w 295"/>
                <a:gd name="T13" fmla="*/ 174 h 432"/>
                <a:gd name="T14" fmla="*/ 267 w 295"/>
                <a:gd name="T15" fmla="*/ 248 h 432"/>
                <a:gd name="T16" fmla="*/ 88 w 295"/>
                <a:gd name="T17" fmla="*/ 248 h 432"/>
                <a:gd name="T18" fmla="*/ 88 w 295"/>
                <a:gd name="T19" fmla="*/ 432 h 432"/>
                <a:gd name="T20" fmla="*/ 0 w 295"/>
                <a:gd name="T21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432">
                  <a:moveTo>
                    <a:pt x="0" y="432"/>
                  </a:moveTo>
                  <a:lnTo>
                    <a:pt x="0" y="0"/>
                  </a:lnTo>
                  <a:lnTo>
                    <a:pt x="295" y="0"/>
                  </a:lnTo>
                  <a:lnTo>
                    <a:pt x="295" y="73"/>
                  </a:lnTo>
                  <a:lnTo>
                    <a:pt x="88" y="73"/>
                  </a:lnTo>
                  <a:lnTo>
                    <a:pt x="88" y="174"/>
                  </a:lnTo>
                  <a:lnTo>
                    <a:pt x="267" y="174"/>
                  </a:lnTo>
                  <a:lnTo>
                    <a:pt x="267" y="248"/>
                  </a:lnTo>
                  <a:lnTo>
                    <a:pt x="88" y="248"/>
                  </a:lnTo>
                  <a:lnTo>
                    <a:pt x="88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9" name="Freeform 31"/>
            <p:cNvSpPr>
              <a:spLocks/>
            </p:cNvSpPr>
            <p:nvPr/>
          </p:nvSpPr>
          <p:spPr bwMode="auto">
            <a:xfrm>
              <a:off x="3273" y="843"/>
              <a:ext cx="343" cy="432"/>
            </a:xfrm>
            <a:custGeom>
              <a:avLst/>
              <a:gdLst>
                <a:gd name="T0" fmla="*/ 128 w 343"/>
                <a:gd name="T1" fmla="*/ 432 h 432"/>
                <a:gd name="T2" fmla="*/ 128 w 343"/>
                <a:gd name="T3" fmla="*/ 73 h 432"/>
                <a:gd name="T4" fmla="*/ 0 w 343"/>
                <a:gd name="T5" fmla="*/ 73 h 432"/>
                <a:gd name="T6" fmla="*/ 0 w 343"/>
                <a:gd name="T7" fmla="*/ 0 h 432"/>
                <a:gd name="T8" fmla="*/ 343 w 343"/>
                <a:gd name="T9" fmla="*/ 0 h 432"/>
                <a:gd name="T10" fmla="*/ 343 w 343"/>
                <a:gd name="T11" fmla="*/ 73 h 432"/>
                <a:gd name="T12" fmla="*/ 215 w 343"/>
                <a:gd name="T13" fmla="*/ 73 h 432"/>
                <a:gd name="T14" fmla="*/ 215 w 343"/>
                <a:gd name="T15" fmla="*/ 432 h 432"/>
                <a:gd name="T16" fmla="*/ 128 w 343"/>
                <a:gd name="T17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432">
                  <a:moveTo>
                    <a:pt x="128" y="432"/>
                  </a:moveTo>
                  <a:lnTo>
                    <a:pt x="128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343" y="0"/>
                  </a:lnTo>
                  <a:lnTo>
                    <a:pt x="343" y="73"/>
                  </a:lnTo>
                  <a:lnTo>
                    <a:pt x="215" y="73"/>
                  </a:lnTo>
                  <a:lnTo>
                    <a:pt x="215" y="432"/>
                  </a:lnTo>
                  <a:lnTo>
                    <a:pt x="128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57" name="Tytuł 1"/>
          <p:cNvSpPr>
            <a:spLocks noGrp="1"/>
          </p:cNvSpPr>
          <p:nvPr>
            <p:ph type="title" hasCustomPrompt="1"/>
          </p:nvPr>
        </p:nvSpPr>
        <p:spPr>
          <a:xfrm>
            <a:off x="833644" y="3668322"/>
            <a:ext cx="7470096" cy="1719533"/>
          </a:xfrm>
        </p:spPr>
        <p:txBody>
          <a:bodyPr anchor="t"/>
          <a:lstStyle>
            <a:lvl1pPr algn="ctr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pl-PL" dirty="0"/>
              <a:t>EDIT TITLE</a:t>
            </a:r>
            <a:endParaRPr lang="en-US" dirty="0"/>
          </a:p>
        </p:txBody>
      </p:sp>
      <p:sp>
        <p:nvSpPr>
          <p:cNvPr id="70" name="Freeform 36"/>
          <p:cNvSpPr>
            <a:spLocks/>
          </p:cNvSpPr>
          <p:nvPr/>
        </p:nvSpPr>
        <p:spPr bwMode="auto">
          <a:xfrm>
            <a:off x="6436070" y="1826491"/>
            <a:ext cx="193108" cy="231731"/>
          </a:xfrm>
          <a:custGeom>
            <a:avLst/>
            <a:gdLst>
              <a:gd name="T0" fmla="*/ 130 w 130"/>
              <a:gd name="T1" fmla="*/ 0 h 117"/>
              <a:gd name="T2" fmla="*/ 129 w 130"/>
              <a:gd name="T3" fmla="*/ 0 h 117"/>
              <a:gd name="T4" fmla="*/ 0 w 130"/>
              <a:gd name="T5" fmla="*/ 11 h 117"/>
              <a:gd name="T6" fmla="*/ 74 w 130"/>
              <a:gd name="T7" fmla="*/ 117 h 117"/>
              <a:gd name="T8" fmla="*/ 74 w 130"/>
              <a:gd name="T9" fmla="*/ 117 h 117"/>
              <a:gd name="T10" fmla="*/ 130 w 130"/>
              <a:gd name="T11" fmla="*/ 0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" h="117">
                <a:moveTo>
                  <a:pt x="130" y="0"/>
                </a:moveTo>
                <a:lnTo>
                  <a:pt x="129" y="0"/>
                </a:lnTo>
                <a:lnTo>
                  <a:pt x="0" y="11"/>
                </a:lnTo>
                <a:lnTo>
                  <a:pt x="74" y="117"/>
                </a:lnTo>
                <a:lnTo>
                  <a:pt x="74" y="117"/>
                </a:lnTo>
                <a:lnTo>
                  <a:pt x="130" y="0"/>
                </a:lnTo>
                <a:close/>
              </a:path>
            </a:pathLst>
          </a:custGeom>
          <a:solidFill>
            <a:srgbClr val="124F9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2" name="Freeform 38"/>
          <p:cNvSpPr>
            <a:spLocks/>
          </p:cNvSpPr>
          <p:nvPr/>
        </p:nvSpPr>
        <p:spPr bwMode="auto">
          <a:xfrm>
            <a:off x="6753916" y="1961403"/>
            <a:ext cx="90348" cy="121916"/>
          </a:xfrm>
          <a:custGeom>
            <a:avLst/>
            <a:gdLst>
              <a:gd name="T0" fmla="*/ 26 w 83"/>
              <a:gd name="T1" fmla="*/ 0 h 84"/>
              <a:gd name="T2" fmla="*/ 0 w 83"/>
              <a:gd name="T3" fmla="*/ 57 h 84"/>
              <a:gd name="T4" fmla="*/ 57 w 83"/>
              <a:gd name="T5" fmla="*/ 84 h 84"/>
              <a:gd name="T6" fmla="*/ 57 w 83"/>
              <a:gd name="T7" fmla="*/ 84 h 84"/>
              <a:gd name="T8" fmla="*/ 83 w 83"/>
              <a:gd name="T9" fmla="*/ 26 h 84"/>
              <a:gd name="T10" fmla="*/ 26 w 83"/>
              <a:gd name="T11" fmla="*/ 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3" h="84">
                <a:moveTo>
                  <a:pt x="26" y="0"/>
                </a:moveTo>
                <a:lnTo>
                  <a:pt x="0" y="57"/>
                </a:lnTo>
                <a:lnTo>
                  <a:pt x="57" y="84"/>
                </a:lnTo>
                <a:lnTo>
                  <a:pt x="57" y="84"/>
                </a:lnTo>
                <a:lnTo>
                  <a:pt x="83" y="26"/>
                </a:lnTo>
                <a:lnTo>
                  <a:pt x="26" y="0"/>
                </a:lnTo>
                <a:close/>
              </a:path>
            </a:pathLst>
          </a:custGeom>
          <a:solidFill>
            <a:srgbClr val="3D649B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3" name="Freeform 39"/>
          <p:cNvSpPr>
            <a:spLocks/>
          </p:cNvSpPr>
          <p:nvPr/>
        </p:nvSpPr>
        <p:spPr bwMode="auto">
          <a:xfrm>
            <a:off x="6466735" y="2460515"/>
            <a:ext cx="123292" cy="166371"/>
          </a:xfrm>
          <a:custGeom>
            <a:avLst/>
            <a:gdLst>
              <a:gd name="T0" fmla="*/ 26 w 83"/>
              <a:gd name="T1" fmla="*/ 0 h 84"/>
              <a:gd name="T2" fmla="*/ 0 w 83"/>
              <a:gd name="T3" fmla="*/ 57 h 84"/>
              <a:gd name="T4" fmla="*/ 57 w 83"/>
              <a:gd name="T5" fmla="*/ 84 h 84"/>
              <a:gd name="T6" fmla="*/ 57 w 83"/>
              <a:gd name="T7" fmla="*/ 84 h 84"/>
              <a:gd name="T8" fmla="*/ 83 w 83"/>
              <a:gd name="T9" fmla="*/ 26 h 84"/>
              <a:gd name="T10" fmla="*/ 26 w 83"/>
              <a:gd name="T11" fmla="*/ 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3" h="84">
                <a:moveTo>
                  <a:pt x="26" y="0"/>
                </a:moveTo>
                <a:lnTo>
                  <a:pt x="0" y="57"/>
                </a:lnTo>
                <a:lnTo>
                  <a:pt x="57" y="84"/>
                </a:lnTo>
                <a:lnTo>
                  <a:pt x="57" y="84"/>
                </a:lnTo>
                <a:lnTo>
                  <a:pt x="83" y="26"/>
                </a:lnTo>
                <a:lnTo>
                  <a:pt x="26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4" name="Freeform 41"/>
          <p:cNvSpPr>
            <a:spLocks/>
          </p:cNvSpPr>
          <p:nvPr/>
        </p:nvSpPr>
        <p:spPr bwMode="auto">
          <a:xfrm>
            <a:off x="2197854" y="1874922"/>
            <a:ext cx="63875" cy="83185"/>
          </a:xfrm>
          <a:custGeom>
            <a:avLst/>
            <a:gdLst>
              <a:gd name="T0" fmla="*/ 5 w 43"/>
              <a:gd name="T1" fmla="*/ 0 h 42"/>
              <a:gd name="T2" fmla="*/ 5 w 43"/>
              <a:gd name="T3" fmla="*/ 0 h 42"/>
              <a:gd name="T4" fmla="*/ 0 w 43"/>
              <a:gd name="T5" fmla="*/ 38 h 42"/>
              <a:gd name="T6" fmla="*/ 38 w 43"/>
              <a:gd name="T7" fmla="*/ 42 h 42"/>
              <a:gd name="T8" fmla="*/ 43 w 43"/>
              <a:gd name="T9" fmla="*/ 5 h 42"/>
              <a:gd name="T10" fmla="*/ 43 w 43"/>
              <a:gd name="T11" fmla="*/ 5 h 42"/>
              <a:gd name="T12" fmla="*/ 5 w 43"/>
              <a:gd name="T13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3" h="42">
                <a:moveTo>
                  <a:pt x="5" y="0"/>
                </a:moveTo>
                <a:lnTo>
                  <a:pt x="5" y="0"/>
                </a:lnTo>
                <a:lnTo>
                  <a:pt x="0" y="38"/>
                </a:lnTo>
                <a:lnTo>
                  <a:pt x="38" y="42"/>
                </a:lnTo>
                <a:lnTo>
                  <a:pt x="43" y="5"/>
                </a:lnTo>
                <a:lnTo>
                  <a:pt x="43" y="5"/>
                </a:lnTo>
                <a:lnTo>
                  <a:pt x="5" y="0"/>
                </a:lnTo>
              </a:path>
            </a:pathLst>
          </a:custGeom>
          <a:solidFill>
            <a:srgbClr val="14509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8" name="Freeform 45"/>
          <p:cNvSpPr>
            <a:spLocks/>
          </p:cNvSpPr>
          <p:nvPr/>
        </p:nvSpPr>
        <p:spPr bwMode="auto">
          <a:xfrm>
            <a:off x="5790424" y="1505865"/>
            <a:ext cx="60903" cy="81204"/>
          </a:xfrm>
          <a:custGeom>
            <a:avLst/>
            <a:gdLst>
              <a:gd name="T0" fmla="*/ 28 w 41"/>
              <a:gd name="T1" fmla="*/ 0 h 41"/>
              <a:gd name="T2" fmla="*/ 28 w 41"/>
              <a:gd name="T3" fmla="*/ 0 h 41"/>
              <a:gd name="T4" fmla="*/ 0 w 41"/>
              <a:gd name="T5" fmla="*/ 13 h 41"/>
              <a:gd name="T6" fmla="*/ 13 w 41"/>
              <a:gd name="T7" fmla="*/ 41 h 41"/>
              <a:gd name="T8" fmla="*/ 13 w 41"/>
              <a:gd name="T9" fmla="*/ 41 h 41"/>
              <a:gd name="T10" fmla="*/ 41 w 41"/>
              <a:gd name="T11" fmla="*/ 28 h 41"/>
              <a:gd name="T12" fmla="*/ 41 w 41"/>
              <a:gd name="T13" fmla="*/ 28 h 41"/>
              <a:gd name="T14" fmla="*/ 28 w 41"/>
              <a:gd name="T15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" h="41">
                <a:moveTo>
                  <a:pt x="28" y="0"/>
                </a:moveTo>
                <a:lnTo>
                  <a:pt x="28" y="0"/>
                </a:lnTo>
                <a:lnTo>
                  <a:pt x="0" y="13"/>
                </a:lnTo>
                <a:lnTo>
                  <a:pt x="13" y="41"/>
                </a:lnTo>
                <a:lnTo>
                  <a:pt x="13" y="41"/>
                </a:lnTo>
                <a:lnTo>
                  <a:pt x="41" y="28"/>
                </a:lnTo>
                <a:lnTo>
                  <a:pt x="41" y="28"/>
                </a:lnTo>
                <a:lnTo>
                  <a:pt x="28" y="0"/>
                </a:lnTo>
                <a:close/>
              </a:path>
            </a:pathLst>
          </a:custGeom>
          <a:solidFill>
            <a:srgbClr val="4C609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1" name="Freeform 48"/>
          <p:cNvSpPr>
            <a:spLocks/>
          </p:cNvSpPr>
          <p:nvPr/>
        </p:nvSpPr>
        <p:spPr bwMode="auto">
          <a:xfrm>
            <a:off x="5533872" y="2193133"/>
            <a:ext cx="86156" cy="116856"/>
          </a:xfrm>
          <a:custGeom>
            <a:avLst/>
            <a:gdLst>
              <a:gd name="T0" fmla="*/ 27 w 58"/>
              <a:gd name="T1" fmla="*/ 0 h 59"/>
              <a:gd name="T2" fmla="*/ 27 w 58"/>
              <a:gd name="T3" fmla="*/ 0 h 59"/>
              <a:gd name="T4" fmla="*/ 0 w 58"/>
              <a:gd name="T5" fmla="*/ 31 h 59"/>
              <a:gd name="T6" fmla="*/ 30 w 58"/>
              <a:gd name="T7" fmla="*/ 59 h 59"/>
              <a:gd name="T8" fmla="*/ 58 w 58"/>
              <a:gd name="T9" fmla="*/ 27 h 59"/>
              <a:gd name="T10" fmla="*/ 27 w 58"/>
              <a:gd name="T11" fmla="*/ 0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8" h="59">
                <a:moveTo>
                  <a:pt x="27" y="0"/>
                </a:moveTo>
                <a:lnTo>
                  <a:pt x="27" y="0"/>
                </a:lnTo>
                <a:lnTo>
                  <a:pt x="0" y="31"/>
                </a:lnTo>
                <a:lnTo>
                  <a:pt x="30" y="59"/>
                </a:lnTo>
                <a:lnTo>
                  <a:pt x="58" y="27"/>
                </a:lnTo>
                <a:lnTo>
                  <a:pt x="27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3" name="Freeform 50"/>
          <p:cNvSpPr>
            <a:spLocks/>
          </p:cNvSpPr>
          <p:nvPr/>
        </p:nvSpPr>
        <p:spPr bwMode="auto">
          <a:xfrm>
            <a:off x="6101316" y="1961403"/>
            <a:ext cx="78729" cy="106952"/>
          </a:xfrm>
          <a:custGeom>
            <a:avLst/>
            <a:gdLst>
              <a:gd name="T0" fmla="*/ 10 w 53"/>
              <a:gd name="T1" fmla="*/ 0 h 54"/>
              <a:gd name="T2" fmla="*/ 10 w 53"/>
              <a:gd name="T3" fmla="*/ 0 h 54"/>
              <a:gd name="T4" fmla="*/ 0 w 53"/>
              <a:gd name="T5" fmla="*/ 43 h 54"/>
              <a:gd name="T6" fmla="*/ 0 w 53"/>
              <a:gd name="T7" fmla="*/ 43 h 54"/>
              <a:gd name="T8" fmla="*/ 43 w 53"/>
              <a:gd name="T9" fmla="*/ 54 h 54"/>
              <a:gd name="T10" fmla="*/ 53 w 53"/>
              <a:gd name="T11" fmla="*/ 11 h 54"/>
              <a:gd name="T12" fmla="*/ 10 w 53"/>
              <a:gd name="T13" fmla="*/ 0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3" h="54">
                <a:moveTo>
                  <a:pt x="10" y="0"/>
                </a:moveTo>
                <a:lnTo>
                  <a:pt x="10" y="0"/>
                </a:lnTo>
                <a:lnTo>
                  <a:pt x="0" y="43"/>
                </a:lnTo>
                <a:lnTo>
                  <a:pt x="0" y="43"/>
                </a:lnTo>
                <a:lnTo>
                  <a:pt x="43" y="54"/>
                </a:lnTo>
                <a:lnTo>
                  <a:pt x="53" y="11"/>
                </a:lnTo>
                <a:lnTo>
                  <a:pt x="1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4" name="Freeform 51"/>
          <p:cNvSpPr>
            <a:spLocks noEditPoints="1"/>
          </p:cNvSpPr>
          <p:nvPr/>
        </p:nvSpPr>
        <p:spPr bwMode="auto">
          <a:xfrm>
            <a:off x="5701989" y="1760038"/>
            <a:ext cx="269238" cy="332637"/>
          </a:xfrm>
          <a:custGeom>
            <a:avLst/>
            <a:gdLst>
              <a:gd name="T0" fmla="*/ 92 w 147"/>
              <a:gd name="T1" fmla="*/ 102 h 137"/>
              <a:gd name="T2" fmla="*/ 90 w 147"/>
              <a:gd name="T3" fmla="*/ 94 h 137"/>
              <a:gd name="T4" fmla="*/ 100 w 147"/>
              <a:gd name="T5" fmla="*/ 88 h 137"/>
              <a:gd name="T6" fmla="*/ 104 w 147"/>
              <a:gd name="T7" fmla="*/ 110 h 137"/>
              <a:gd name="T8" fmla="*/ 66 w 147"/>
              <a:gd name="T9" fmla="*/ 115 h 137"/>
              <a:gd name="T10" fmla="*/ 44 w 147"/>
              <a:gd name="T11" fmla="*/ 79 h 137"/>
              <a:gd name="T12" fmla="*/ 56 w 147"/>
              <a:gd name="T13" fmla="*/ 81 h 137"/>
              <a:gd name="T14" fmla="*/ 77 w 147"/>
              <a:gd name="T15" fmla="*/ 97 h 137"/>
              <a:gd name="T16" fmla="*/ 84 w 147"/>
              <a:gd name="T17" fmla="*/ 107 h 137"/>
              <a:gd name="T18" fmla="*/ 101 w 147"/>
              <a:gd name="T19" fmla="*/ 112 h 137"/>
              <a:gd name="T20" fmla="*/ 79 w 147"/>
              <a:gd name="T21" fmla="*/ 93 h 137"/>
              <a:gd name="T22" fmla="*/ 54 w 147"/>
              <a:gd name="T23" fmla="*/ 74 h 137"/>
              <a:gd name="T24" fmla="*/ 77 w 147"/>
              <a:gd name="T25" fmla="*/ 76 h 137"/>
              <a:gd name="T26" fmla="*/ 85 w 147"/>
              <a:gd name="T27" fmla="*/ 74 h 137"/>
              <a:gd name="T28" fmla="*/ 92 w 147"/>
              <a:gd name="T29" fmla="*/ 86 h 137"/>
              <a:gd name="T30" fmla="*/ 86 w 147"/>
              <a:gd name="T31" fmla="*/ 92 h 137"/>
              <a:gd name="T32" fmla="*/ 79 w 147"/>
              <a:gd name="T33" fmla="*/ 93 h 137"/>
              <a:gd name="T34" fmla="*/ 86 w 147"/>
              <a:gd name="T35" fmla="*/ 70 h 137"/>
              <a:gd name="T36" fmla="*/ 93 w 147"/>
              <a:gd name="T37" fmla="*/ 58 h 137"/>
              <a:gd name="T38" fmla="*/ 97 w 147"/>
              <a:gd name="T39" fmla="*/ 59 h 137"/>
              <a:gd name="T40" fmla="*/ 93 w 147"/>
              <a:gd name="T41" fmla="*/ 73 h 137"/>
              <a:gd name="T42" fmla="*/ 52 w 147"/>
              <a:gd name="T43" fmla="*/ 69 h 137"/>
              <a:gd name="T44" fmla="*/ 63 w 147"/>
              <a:gd name="T45" fmla="*/ 46 h 137"/>
              <a:gd name="T46" fmla="*/ 75 w 147"/>
              <a:gd name="T47" fmla="*/ 44 h 137"/>
              <a:gd name="T48" fmla="*/ 91 w 147"/>
              <a:gd name="T49" fmla="*/ 55 h 137"/>
              <a:gd name="T50" fmla="*/ 81 w 147"/>
              <a:gd name="T51" fmla="*/ 61 h 137"/>
              <a:gd name="T52" fmla="*/ 71 w 147"/>
              <a:gd name="T53" fmla="*/ 67 h 137"/>
              <a:gd name="T54" fmla="*/ 53 w 147"/>
              <a:gd name="T55" fmla="*/ 71 h 137"/>
              <a:gd name="T56" fmla="*/ 100 w 147"/>
              <a:gd name="T57" fmla="*/ 59 h 137"/>
              <a:gd name="T58" fmla="*/ 104 w 147"/>
              <a:gd name="T59" fmla="*/ 44 h 137"/>
              <a:gd name="T60" fmla="*/ 125 w 147"/>
              <a:gd name="T61" fmla="*/ 81 h 137"/>
              <a:gd name="T62" fmla="*/ 104 w 147"/>
              <a:gd name="T63" fmla="*/ 87 h 137"/>
              <a:gd name="T64" fmla="*/ 106 w 147"/>
              <a:gd name="T65" fmla="*/ 72 h 137"/>
              <a:gd name="T66" fmla="*/ 91 w 147"/>
              <a:gd name="T67" fmla="*/ 46 h 137"/>
              <a:gd name="T68" fmla="*/ 75 w 147"/>
              <a:gd name="T69" fmla="*/ 35 h 137"/>
              <a:gd name="T70" fmla="*/ 108 w 147"/>
              <a:gd name="T71" fmla="*/ 31 h 137"/>
              <a:gd name="T72" fmla="*/ 101 w 147"/>
              <a:gd name="T73" fmla="*/ 42 h 137"/>
              <a:gd name="T74" fmla="*/ 91 w 147"/>
              <a:gd name="T75" fmla="*/ 46 h 137"/>
              <a:gd name="T76" fmla="*/ 32 w 147"/>
              <a:gd name="T77" fmla="*/ 56 h 137"/>
              <a:gd name="T78" fmla="*/ 59 w 147"/>
              <a:gd name="T79" fmla="*/ 30 h 137"/>
              <a:gd name="T80" fmla="*/ 59 w 147"/>
              <a:gd name="T81" fmla="*/ 46 h 137"/>
              <a:gd name="T82" fmla="*/ 51 w 147"/>
              <a:gd name="T83" fmla="*/ 65 h 137"/>
              <a:gd name="T84" fmla="*/ 38 w 147"/>
              <a:gd name="T85" fmla="*/ 78 h 137"/>
              <a:gd name="T86" fmla="*/ 34 w 147"/>
              <a:gd name="T87" fmla="*/ 86 h 137"/>
              <a:gd name="T88" fmla="*/ 60 w 147"/>
              <a:gd name="T89" fmla="*/ 24 h 137"/>
              <a:gd name="T90" fmla="*/ 91 w 147"/>
              <a:gd name="T91" fmla="*/ 22 h 137"/>
              <a:gd name="T92" fmla="*/ 74 w 147"/>
              <a:gd name="T93" fmla="*/ 31 h 137"/>
              <a:gd name="T94" fmla="*/ 63 w 147"/>
              <a:gd name="T95" fmla="*/ 29 h 137"/>
              <a:gd name="T96" fmla="*/ 16 w 147"/>
              <a:gd name="T97" fmla="*/ 39 h 137"/>
              <a:gd name="T98" fmla="*/ 77 w 147"/>
              <a:gd name="T99" fmla="*/ 137 h 137"/>
              <a:gd name="T100" fmla="*/ 140 w 147"/>
              <a:gd name="T101" fmla="*/ 98 h 137"/>
              <a:gd name="T102" fmla="*/ 147 w 147"/>
              <a:gd name="T103" fmla="*/ 68 h 137"/>
              <a:gd name="T104" fmla="*/ 78 w 147"/>
              <a:gd name="T105" fmla="*/ 0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47" h="137">
                <a:moveTo>
                  <a:pt x="104" y="110"/>
                </a:moveTo>
                <a:cubicBezTo>
                  <a:pt x="92" y="102"/>
                  <a:pt x="92" y="102"/>
                  <a:pt x="92" y="102"/>
                </a:cubicBezTo>
                <a:cubicBezTo>
                  <a:pt x="92" y="101"/>
                  <a:pt x="92" y="101"/>
                  <a:pt x="92" y="101"/>
                </a:cubicBezTo>
                <a:cubicBezTo>
                  <a:pt x="93" y="99"/>
                  <a:pt x="92" y="96"/>
                  <a:pt x="90" y="94"/>
                </a:cubicBezTo>
                <a:cubicBezTo>
                  <a:pt x="95" y="88"/>
                  <a:pt x="95" y="88"/>
                  <a:pt x="95" y="88"/>
                </a:cubicBezTo>
                <a:cubicBezTo>
                  <a:pt x="100" y="88"/>
                  <a:pt x="100" y="88"/>
                  <a:pt x="100" y="88"/>
                </a:cubicBezTo>
                <a:cubicBezTo>
                  <a:pt x="108" y="107"/>
                  <a:pt x="108" y="107"/>
                  <a:pt x="108" y="107"/>
                </a:cubicBezTo>
                <a:cubicBezTo>
                  <a:pt x="107" y="108"/>
                  <a:pt x="105" y="109"/>
                  <a:pt x="104" y="110"/>
                </a:cubicBezTo>
                <a:moveTo>
                  <a:pt x="79" y="117"/>
                </a:moveTo>
                <a:cubicBezTo>
                  <a:pt x="75" y="117"/>
                  <a:pt x="70" y="116"/>
                  <a:pt x="66" y="115"/>
                </a:cubicBezTo>
                <a:cubicBezTo>
                  <a:pt x="52" y="111"/>
                  <a:pt x="41" y="101"/>
                  <a:pt x="35" y="89"/>
                </a:cubicBezTo>
                <a:cubicBezTo>
                  <a:pt x="44" y="79"/>
                  <a:pt x="44" y="79"/>
                  <a:pt x="44" y="79"/>
                </a:cubicBezTo>
                <a:cubicBezTo>
                  <a:pt x="56" y="82"/>
                  <a:pt x="56" y="82"/>
                  <a:pt x="56" y="82"/>
                </a:cubicBezTo>
                <a:cubicBezTo>
                  <a:pt x="56" y="81"/>
                  <a:pt x="56" y="81"/>
                  <a:pt x="56" y="81"/>
                </a:cubicBezTo>
                <a:cubicBezTo>
                  <a:pt x="77" y="96"/>
                  <a:pt x="77" y="96"/>
                  <a:pt x="77" y="96"/>
                </a:cubicBezTo>
                <a:cubicBezTo>
                  <a:pt x="77" y="97"/>
                  <a:pt x="77" y="97"/>
                  <a:pt x="77" y="97"/>
                </a:cubicBezTo>
                <a:cubicBezTo>
                  <a:pt x="76" y="101"/>
                  <a:pt x="78" y="106"/>
                  <a:pt x="82" y="107"/>
                </a:cubicBezTo>
                <a:cubicBezTo>
                  <a:pt x="83" y="107"/>
                  <a:pt x="84" y="107"/>
                  <a:pt x="84" y="107"/>
                </a:cubicBezTo>
                <a:cubicBezTo>
                  <a:pt x="87" y="107"/>
                  <a:pt x="89" y="106"/>
                  <a:pt x="90" y="105"/>
                </a:cubicBezTo>
                <a:cubicBezTo>
                  <a:pt x="101" y="112"/>
                  <a:pt x="101" y="112"/>
                  <a:pt x="101" y="112"/>
                </a:cubicBezTo>
                <a:cubicBezTo>
                  <a:pt x="94" y="115"/>
                  <a:pt x="86" y="117"/>
                  <a:pt x="79" y="117"/>
                </a:cubicBezTo>
                <a:moveTo>
                  <a:pt x="79" y="93"/>
                </a:moveTo>
                <a:cubicBezTo>
                  <a:pt x="54" y="75"/>
                  <a:pt x="54" y="75"/>
                  <a:pt x="54" y="75"/>
                </a:cubicBezTo>
                <a:cubicBezTo>
                  <a:pt x="54" y="74"/>
                  <a:pt x="54" y="74"/>
                  <a:pt x="54" y="74"/>
                </a:cubicBezTo>
                <a:cubicBezTo>
                  <a:pt x="71" y="71"/>
                  <a:pt x="71" y="71"/>
                  <a:pt x="71" y="71"/>
                </a:cubicBezTo>
                <a:cubicBezTo>
                  <a:pt x="72" y="74"/>
                  <a:pt x="74" y="76"/>
                  <a:pt x="77" y="76"/>
                </a:cubicBezTo>
                <a:cubicBezTo>
                  <a:pt x="77" y="76"/>
                  <a:pt x="78" y="76"/>
                  <a:pt x="79" y="76"/>
                </a:cubicBezTo>
                <a:cubicBezTo>
                  <a:pt x="81" y="76"/>
                  <a:pt x="83" y="75"/>
                  <a:pt x="85" y="74"/>
                </a:cubicBezTo>
                <a:cubicBezTo>
                  <a:pt x="92" y="77"/>
                  <a:pt x="92" y="77"/>
                  <a:pt x="92" y="77"/>
                </a:cubicBezTo>
                <a:cubicBezTo>
                  <a:pt x="92" y="86"/>
                  <a:pt x="92" y="86"/>
                  <a:pt x="92" y="86"/>
                </a:cubicBezTo>
                <a:cubicBezTo>
                  <a:pt x="88" y="92"/>
                  <a:pt x="88" y="92"/>
                  <a:pt x="88" y="92"/>
                </a:cubicBezTo>
                <a:cubicBezTo>
                  <a:pt x="87" y="92"/>
                  <a:pt x="87" y="92"/>
                  <a:pt x="86" y="92"/>
                </a:cubicBezTo>
                <a:cubicBezTo>
                  <a:pt x="86" y="92"/>
                  <a:pt x="85" y="92"/>
                  <a:pt x="84" y="92"/>
                </a:cubicBezTo>
                <a:cubicBezTo>
                  <a:pt x="83" y="92"/>
                  <a:pt x="81" y="92"/>
                  <a:pt x="79" y="93"/>
                </a:cubicBezTo>
                <a:moveTo>
                  <a:pt x="93" y="73"/>
                </a:moveTo>
                <a:cubicBezTo>
                  <a:pt x="86" y="70"/>
                  <a:pt x="86" y="70"/>
                  <a:pt x="86" y="70"/>
                </a:cubicBezTo>
                <a:cubicBezTo>
                  <a:pt x="87" y="68"/>
                  <a:pt x="86" y="66"/>
                  <a:pt x="85" y="65"/>
                </a:cubicBezTo>
                <a:cubicBezTo>
                  <a:pt x="93" y="58"/>
                  <a:pt x="93" y="58"/>
                  <a:pt x="93" y="58"/>
                </a:cubicBezTo>
                <a:cubicBezTo>
                  <a:pt x="94" y="58"/>
                  <a:pt x="95" y="59"/>
                  <a:pt x="96" y="59"/>
                </a:cubicBezTo>
                <a:cubicBezTo>
                  <a:pt x="97" y="59"/>
                  <a:pt x="97" y="59"/>
                  <a:pt x="97" y="59"/>
                </a:cubicBezTo>
                <a:cubicBezTo>
                  <a:pt x="97" y="73"/>
                  <a:pt x="97" y="73"/>
                  <a:pt x="97" y="73"/>
                </a:cubicBezTo>
                <a:cubicBezTo>
                  <a:pt x="93" y="73"/>
                  <a:pt x="93" y="73"/>
                  <a:pt x="93" y="73"/>
                </a:cubicBezTo>
                <a:moveTo>
                  <a:pt x="53" y="71"/>
                </a:moveTo>
                <a:cubicBezTo>
                  <a:pt x="52" y="69"/>
                  <a:pt x="52" y="69"/>
                  <a:pt x="52" y="69"/>
                </a:cubicBezTo>
                <a:cubicBezTo>
                  <a:pt x="53" y="69"/>
                  <a:pt x="53" y="69"/>
                  <a:pt x="53" y="68"/>
                </a:cubicBezTo>
                <a:cubicBezTo>
                  <a:pt x="63" y="46"/>
                  <a:pt x="63" y="46"/>
                  <a:pt x="63" y="46"/>
                </a:cubicBezTo>
                <a:cubicBezTo>
                  <a:pt x="76" y="45"/>
                  <a:pt x="76" y="45"/>
                  <a:pt x="76" y="45"/>
                </a:cubicBezTo>
                <a:cubicBezTo>
                  <a:pt x="75" y="44"/>
                  <a:pt x="75" y="44"/>
                  <a:pt x="75" y="44"/>
                </a:cubicBezTo>
                <a:cubicBezTo>
                  <a:pt x="90" y="49"/>
                  <a:pt x="90" y="49"/>
                  <a:pt x="90" y="49"/>
                </a:cubicBezTo>
                <a:cubicBezTo>
                  <a:pt x="89" y="51"/>
                  <a:pt x="90" y="53"/>
                  <a:pt x="91" y="55"/>
                </a:cubicBezTo>
                <a:cubicBezTo>
                  <a:pt x="83" y="62"/>
                  <a:pt x="83" y="62"/>
                  <a:pt x="83" y="62"/>
                </a:cubicBezTo>
                <a:cubicBezTo>
                  <a:pt x="82" y="62"/>
                  <a:pt x="82" y="62"/>
                  <a:pt x="81" y="61"/>
                </a:cubicBezTo>
                <a:cubicBezTo>
                  <a:pt x="80" y="61"/>
                  <a:pt x="79" y="61"/>
                  <a:pt x="79" y="61"/>
                </a:cubicBezTo>
                <a:cubicBezTo>
                  <a:pt x="75" y="61"/>
                  <a:pt x="72" y="63"/>
                  <a:pt x="71" y="67"/>
                </a:cubicBezTo>
                <a:cubicBezTo>
                  <a:pt x="71" y="67"/>
                  <a:pt x="71" y="67"/>
                  <a:pt x="71" y="68"/>
                </a:cubicBezTo>
                <a:cubicBezTo>
                  <a:pt x="53" y="71"/>
                  <a:pt x="53" y="71"/>
                  <a:pt x="53" y="71"/>
                </a:cubicBezTo>
                <a:moveTo>
                  <a:pt x="100" y="73"/>
                </a:moveTo>
                <a:cubicBezTo>
                  <a:pt x="100" y="59"/>
                  <a:pt x="100" y="59"/>
                  <a:pt x="100" y="59"/>
                </a:cubicBezTo>
                <a:cubicBezTo>
                  <a:pt x="103" y="58"/>
                  <a:pt x="106" y="56"/>
                  <a:pt x="107" y="53"/>
                </a:cubicBezTo>
                <a:cubicBezTo>
                  <a:pt x="108" y="50"/>
                  <a:pt x="107" y="46"/>
                  <a:pt x="104" y="44"/>
                </a:cubicBezTo>
                <a:cubicBezTo>
                  <a:pt x="111" y="33"/>
                  <a:pt x="111" y="33"/>
                  <a:pt x="111" y="33"/>
                </a:cubicBezTo>
                <a:cubicBezTo>
                  <a:pt x="124" y="45"/>
                  <a:pt x="130" y="63"/>
                  <a:pt x="125" y="81"/>
                </a:cubicBezTo>
                <a:cubicBezTo>
                  <a:pt x="123" y="91"/>
                  <a:pt x="118" y="99"/>
                  <a:pt x="111" y="105"/>
                </a:cubicBezTo>
                <a:cubicBezTo>
                  <a:pt x="104" y="87"/>
                  <a:pt x="104" y="87"/>
                  <a:pt x="104" y="87"/>
                </a:cubicBezTo>
                <a:cubicBezTo>
                  <a:pt x="107" y="87"/>
                  <a:pt x="107" y="87"/>
                  <a:pt x="107" y="87"/>
                </a:cubicBezTo>
                <a:cubicBezTo>
                  <a:pt x="106" y="72"/>
                  <a:pt x="106" y="72"/>
                  <a:pt x="106" y="72"/>
                </a:cubicBezTo>
                <a:cubicBezTo>
                  <a:pt x="100" y="73"/>
                  <a:pt x="100" y="73"/>
                  <a:pt x="100" y="73"/>
                </a:cubicBezTo>
                <a:moveTo>
                  <a:pt x="91" y="46"/>
                </a:moveTo>
                <a:cubicBezTo>
                  <a:pt x="75" y="40"/>
                  <a:pt x="75" y="40"/>
                  <a:pt x="75" y="40"/>
                </a:cubicBezTo>
                <a:cubicBezTo>
                  <a:pt x="75" y="35"/>
                  <a:pt x="75" y="35"/>
                  <a:pt x="75" y="35"/>
                </a:cubicBezTo>
                <a:cubicBezTo>
                  <a:pt x="105" y="28"/>
                  <a:pt x="105" y="28"/>
                  <a:pt x="105" y="28"/>
                </a:cubicBezTo>
                <a:cubicBezTo>
                  <a:pt x="106" y="29"/>
                  <a:pt x="107" y="30"/>
                  <a:pt x="108" y="31"/>
                </a:cubicBezTo>
                <a:cubicBezTo>
                  <a:pt x="101" y="42"/>
                  <a:pt x="101" y="42"/>
                  <a:pt x="101" y="42"/>
                </a:cubicBezTo>
                <a:cubicBezTo>
                  <a:pt x="101" y="42"/>
                  <a:pt x="101" y="42"/>
                  <a:pt x="101" y="42"/>
                </a:cubicBezTo>
                <a:cubicBezTo>
                  <a:pt x="100" y="42"/>
                  <a:pt x="99" y="42"/>
                  <a:pt x="98" y="42"/>
                </a:cubicBezTo>
                <a:cubicBezTo>
                  <a:pt x="95" y="42"/>
                  <a:pt x="92" y="44"/>
                  <a:pt x="91" y="46"/>
                </a:cubicBezTo>
                <a:moveTo>
                  <a:pt x="34" y="86"/>
                </a:moveTo>
                <a:cubicBezTo>
                  <a:pt x="30" y="76"/>
                  <a:pt x="29" y="66"/>
                  <a:pt x="32" y="56"/>
                </a:cubicBezTo>
                <a:cubicBezTo>
                  <a:pt x="36" y="42"/>
                  <a:pt x="45" y="32"/>
                  <a:pt x="57" y="26"/>
                </a:cubicBezTo>
                <a:cubicBezTo>
                  <a:pt x="59" y="30"/>
                  <a:pt x="59" y="30"/>
                  <a:pt x="59" y="30"/>
                </a:cubicBezTo>
                <a:cubicBezTo>
                  <a:pt x="57" y="30"/>
                  <a:pt x="57" y="30"/>
                  <a:pt x="57" y="30"/>
                </a:cubicBezTo>
                <a:cubicBezTo>
                  <a:pt x="59" y="46"/>
                  <a:pt x="59" y="46"/>
                  <a:pt x="59" y="46"/>
                </a:cubicBezTo>
                <a:cubicBezTo>
                  <a:pt x="59" y="46"/>
                  <a:pt x="59" y="46"/>
                  <a:pt x="59" y="46"/>
                </a:cubicBezTo>
                <a:cubicBezTo>
                  <a:pt x="51" y="65"/>
                  <a:pt x="51" y="65"/>
                  <a:pt x="51" y="65"/>
                </a:cubicBezTo>
                <a:cubicBezTo>
                  <a:pt x="51" y="64"/>
                  <a:pt x="51" y="64"/>
                  <a:pt x="51" y="64"/>
                </a:cubicBezTo>
                <a:cubicBezTo>
                  <a:pt x="38" y="78"/>
                  <a:pt x="38" y="78"/>
                  <a:pt x="38" y="78"/>
                </a:cubicBezTo>
                <a:cubicBezTo>
                  <a:pt x="40" y="78"/>
                  <a:pt x="40" y="78"/>
                  <a:pt x="40" y="78"/>
                </a:cubicBezTo>
                <a:cubicBezTo>
                  <a:pt x="34" y="86"/>
                  <a:pt x="34" y="86"/>
                  <a:pt x="34" y="86"/>
                </a:cubicBezTo>
                <a:moveTo>
                  <a:pt x="63" y="29"/>
                </a:moveTo>
                <a:cubicBezTo>
                  <a:pt x="60" y="24"/>
                  <a:pt x="60" y="24"/>
                  <a:pt x="60" y="24"/>
                </a:cubicBezTo>
                <a:cubicBezTo>
                  <a:pt x="66" y="22"/>
                  <a:pt x="72" y="21"/>
                  <a:pt x="79" y="21"/>
                </a:cubicBezTo>
                <a:cubicBezTo>
                  <a:pt x="83" y="21"/>
                  <a:pt x="87" y="21"/>
                  <a:pt x="91" y="22"/>
                </a:cubicBezTo>
                <a:cubicBezTo>
                  <a:pt x="94" y="23"/>
                  <a:pt x="97" y="24"/>
                  <a:pt x="100" y="26"/>
                </a:cubicBezTo>
                <a:cubicBezTo>
                  <a:pt x="74" y="31"/>
                  <a:pt x="74" y="31"/>
                  <a:pt x="74" y="31"/>
                </a:cubicBezTo>
                <a:cubicBezTo>
                  <a:pt x="74" y="28"/>
                  <a:pt x="74" y="28"/>
                  <a:pt x="74" y="28"/>
                </a:cubicBezTo>
                <a:cubicBezTo>
                  <a:pt x="63" y="29"/>
                  <a:pt x="63" y="29"/>
                  <a:pt x="63" y="29"/>
                </a:cubicBezTo>
                <a:moveTo>
                  <a:pt x="78" y="0"/>
                </a:moveTo>
                <a:cubicBezTo>
                  <a:pt x="52" y="0"/>
                  <a:pt x="28" y="14"/>
                  <a:pt x="16" y="39"/>
                </a:cubicBezTo>
                <a:cubicBezTo>
                  <a:pt x="0" y="74"/>
                  <a:pt x="15" y="115"/>
                  <a:pt x="49" y="131"/>
                </a:cubicBezTo>
                <a:cubicBezTo>
                  <a:pt x="58" y="135"/>
                  <a:pt x="67" y="137"/>
                  <a:pt x="77" y="137"/>
                </a:cubicBezTo>
                <a:cubicBezTo>
                  <a:pt x="80" y="137"/>
                  <a:pt x="80" y="137"/>
                  <a:pt x="80" y="137"/>
                </a:cubicBezTo>
                <a:cubicBezTo>
                  <a:pt x="105" y="137"/>
                  <a:pt x="129" y="122"/>
                  <a:pt x="140" y="98"/>
                </a:cubicBezTo>
                <a:cubicBezTo>
                  <a:pt x="145" y="89"/>
                  <a:pt x="147" y="79"/>
                  <a:pt x="147" y="70"/>
                </a:cubicBezTo>
                <a:cubicBezTo>
                  <a:pt x="147" y="68"/>
                  <a:pt x="147" y="68"/>
                  <a:pt x="147" y="68"/>
                </a:cubicBezTo>
                <a:cubicBezTo>
                  <a:pt x="147" y="42"/>
                  <a:pt x="132" y="18"/>
                  <a:pt x="108" y="6"/>
                </a:cubicBezTo>
                <a:cubicBezTo>
                  <a:pt x="98" y="2"/>
                  <a:pt x="88" y="0"/>
                  <a:pt x="78" y="0"/>
                </a:cubicBezTo>
              </a:path>
            </a:pathLst>
          </a:custGeom>
          <a:solidFill>
            <a:srgbClr val="84A2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7195" name="Group 7194"/>
          <p:cNvGrpSpPr/>
          <p:nvPr/>
        </p:nvGrpSpPr>
        <p:grpSpPr>
          <a:xfrm>
            <a:off x="3220855" y="1504753"/>
            <a:ext cx="342870" cy="450072"/>
            <a:chOff x="11775572" y="1451125"/>
            <a:chExt cx="267767" cy="263615"/>
          </a:xfrm>
        </p:grpSpPr>
        <p:sp>
          <p:nvSpPr>
            <p:cNvPr id="85" name="Freeform 52"/>
            <p:cNvSpPr>
              <a:spLocks/>
            </p:cNvSpPr>
            <p:nvPr/>
          </p:nvSpPr>
          <p:spPr bwMode="auto">
            <a:xfrm>
              <a:off x="11862762" y="1565289"/>
              <a:ext cx="35287" cy="33211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6" name="Freeform 53"/>
            <p:cNvSpPr>
              <a:spLocks/>
            </p:cNvSpPr>
            <p:nvPr/>
          </p:nvSpPr>
          <p:spPr bwMode="auto">
            <a:xfrm>
              <a:off x="11862762" y="1565289"/>
              <a:ext cx="35287" cy="33211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/>
            </a:p>
          </p:txBody>
        </p:sp>
        <p:sp>
          <p:nvSpPr>
            <p:cNvPr id="87" name="Freeform 54"/>
            <p:cNvSpPr>
              <a:spLocks/>
            </p:cNvSpPr>
            <p:nvPr/>
          </p:nvSpPr>
          <p:spPr bwMode="auto">
            <a:xfrm>
              <a:off x="11927109" y="1625485"/>
              <a:ext cx="16606" cy="20757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8" name="Freeform 55"/>
            <p:cNvSpPr>
              <a:spLocks/>
            </p:cNvSpPr>
            <p:nvPr/>
          </p:nvSpPr>
          <p:spPr bwMode="auto">
            <a:xfrm>
              <a:off x="11927109" y="1625485"/>
              <a:ext cx="16606" cy="20757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/>
            </a:p>
          </p:txBody>
        </p:sp>
        <p:sp>
          <p:nvSpPr>
            <p:cNvPr id="89" name="Freeform 56"/>
            <p:cNvSpPr>
              <a:spLocks noEditPoints="1"/>
            </p:cNvSpPr>
            <p:nvPr/>
          </p:nvSpPr>
          <p:spPr bwMode="auto">
            <a:xfrm>
              <a:off x="11775572" y="1451125"/>
              <a:ext cx="267767" cy="263615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30" name="Freeform 57"/>
          <p:cNvSpPr>
            <a:spLocks noEditPoints="1"/>
          </p:cNvSpPr>
          <p:nvPr/>
        </p:nvSpPr>
        <p:spPr bwMode="auto">
          <a:xfrm>
            <a:off x="4500915" y="1782855"/>
            <a:ext cx="465018" cy="570999"/>
          </a:xfrm>
          <a:custGeom>
            <a:avLst/>
            <a:gdLst>
              <a:gd name="T0" fmla="*/ 183 w 291"/>
              <a:gd name="T1" fmla="*/ 227 h 268"/>
              <a:gd name="T2" fmla="*/ 150 w 291"/>
              <a:gd name="T3" fmla="*/ 226 h 268"/>
              <a:gd name="T4" fmla="*/ 151 w 291"/>
              <a:gd name="T5" fmla="*/ 190 h 268"/>
              <a:gd name="T6" fmla="*/ 184 w 291"/>
              <a:gd name="T7" fmla="*/ 191 h 268"/>
              <a:gd name="T8" fmla="*/ 183 w 291"/>
              <a:gd name="T9" fmla="*/ 227 h 268"/>
              <a:gd name="T10" fmla="*/ 154 w 291"/>
              <a:gd name="T11" fmla="*/ 91 h 268"/>
              <a:gd name="T12" fmla="*/ 155 w 291"/>
              <a:gd name="T13" fmla="*/ 47 h 268"/>
              <a:gd name="T14" fmla="*/ 163 w 291"/>
              <a:gd name="T15" fmla="*/ 46 h 268"/>
              <a:gd name="T16" fmla="*/ 164 w 291"/>
              <a:gd name="T17" fmla="*/ 46 h 268"/>
              <a:gd name="T18" fmla="*/ 218 w 291"/>
              <a:gd name="T19" fmla="*/ 102 h 268"/>
              <a:gd name="T20" fmla="*/ 208 w 291"/>
              <a:gd name="T21" fmla="*/ 132 h 268"/>
              <a:gd name="T22" fmla="*/ 201 w 291"/>
              <a:gd name="T23" fmla="*/ 145 h 268"/>
              <a:gd name="T24" fmla="*/ 195 w 291"/>
              <a:gd name="T25" fmla="*/ 155 h 268"/>
              <a:gd name="T26" fmla="*/ 190 w 291"/>
              <a:gd name="T27" fmla="*/ 174 h 268"/>
              <a:gd name="T28" fmla="*/ 187 w 291"/>
              <a:gd name="T29" fmla="*/ 182 h 268"/>
              <a:gd name="T30" fmla="*/ 182 w 291"/>
              <a:gd name="T31" fmla="*/ 185 h 268"/>
              <a:gd name="T32" fmla="*/ 181 w 291"/>
              <a:gd name="T33" fmla="*/ 185 h 268"/>
              <a:gd name="T34" fmla="*/ 177 w 291"/>
              <a:gd name="T35" fmla="*/ 185 h 268"/>
              <a:gd name="T36" fmla="*/ 172 w 291"/>
              <a:gd name="T37" fmla="*/ 185 h 268"/>
              <a:gd name="T38" fmla="*/ 151 w 291"/>
              <a:gd name="T39" fmla="*/ 184 h 268"/>
              <a:gd name="T40" fmla="*/ 153 w 291"/>
              <a:gd name="T41" fmla="*/ 118 h 268"/>
              <a:gd name="T42" fmla="*/ 178 w 291"/>
              <a:gd name="T43" fmla="*/ 139 h 268"/>
              <a:gd name="T44" fmla="*/ 189 w 291"/>
              <a:gd name="T45" fmla="*/ 78 h 268"/>
              <a:gd name="T46" fmla="*/ 154 w 291"/>
              <a:gd name="T47" fmla="*/ 91 h 268"/>
              <a:gd name="T48" fmla="*/ 113 w 291"/>
              <a:gd name="T49" fmla="*/ 75 h 268"/>
              <a:gd name="T50" fmla="*/ 124 w 291"/>
              <a:gd name="T51" fmla="*/ 71 h 268"/>
              <a:gd name="T52" fmla="*/ 135 w 291"/>
              <a:gd name="T53" fmla="*/ 46 h 268"/>
              <a:gd name="T54" fmla="*/ 135 w 291"/>
              <a:gd name="T55" fmla="*/ 46 h 268"/>
              <a:gd name="T56" fmla="*/ 145 w 291"/>
              <a:gd name="T57" fmla="*/ 46 h 268"/>
              <a:gd name="T58" fmla="*/ 144 w 291"/>
              <a:gd name="T59" fmla="*/ 108 h 268"/>
              <a:gd name="T60" fmla="*/ 143 w 291"/>
              <a:gd name="T61" fmla="*/ 108 h 268"/>
              <a:gd name="T62" fmla="*/ 114 w 291"/>
              <a:gd name="T63" fmla="*/ 136 h 268"/>
              <a:gd name="T64" fmla="*/ 143 w 291"/>
              <a:gd name="T65" fmla="*/ 165 h 268"/>
              <a:gd name="T66" fmla="*/ 143 w 291"/>
              <a:gd name="T67" fmla="*/ 165 h 268"/>
              <a:gd name="T68" fmla="*/ 141 w 291"/>
              <a:gd name="T69" fmla="*/ 227 h 268"/>
              <a:gd name="T70" fmla="*/ 131 w 291"/>
              <a:gd name="T71" fmla="*/ 227 h 268"/>
              <a:gd name="T72" fmla="*/ 120 w 291"/>
              <a:gd name="T73" fmla="*/ 201 h 268"/>
              <a:gd name="T74" fmla="*/ 109 w 291"/>
              <a:gd name="T75" fmla="*/ 197 h 268"/>
              <a:gd name="T76" fmla="*/ 84 w 291"/>
              <a:gd name="T77" fmla="*/ 206 h 268"/>
              <a:gd name="T78" fmla="*/ 84 w 291"/>
              <a:gd name="T79" fmla="*/ 206 h 268"/>
              <a:gd name="T80" fmla="*/ 70 w 291"/>
              <a:gd name="T81" fmla="*/ 192 h 268"/>
              <a:gd name="T82" fmla="*/ 80 w 291"/>
              <a:gd name="T83" fmla="*/ 167 h 268"/>
              <a:gd name="T84" fmla="*/ 76 w 291"/>
              <a:gd name="T85" fmla="*/ 155 h 268"/>
              <a:gd name="T86" fmla="*/ 51 w 291"/>
              <a:gd name="T87" fmla="*/ 144 h 268"/>
              <a:gd name="T88" fmla="*/ 51 w 291"/>
              <a:gd name="T89" fmla="*/ 124 h 268"/>
              <a:gd name="T90" fmla="*/ 77 w 291"/>
              <a:gd name="T91" fmla="*/ 114 h 268"/>
              <a:gd name="T92" fmla="*/ 82 w 291"/>
              <a:gd name="T93" fmla="*/ 103 h 268"/>
              <a:gd name="T94" fmla="*/ 72 w 291"/>
              <a:gd name="T95" fmla="*/ 78 h 268"/>
              <a:gd name="T96" fmla="*/ 87 w 291"/>
              <a:gd name="T97" fmla="*/ 64 h 268"/>
              <a:gd name="T98" fmla="*/ 87 w 291"/>
              <a:gd name="T99" fmla="*/ 64 h 268"/>
              <a:gd name="T100" fmla="*/ 113 w 291"/>
              <a:gd name="T101" fmla="*/ 75 h 268"/>
              <a:gd name="T102" fmla="*/ 145 w 291"/>
              <a:gd name="T103" fmla="*/ 0 h 268"/>
              <a:gd name="T104" fmla="*/ 14 w 291"/>
              <a:gd name="T105" fmla="*/ 108 h 268"/>
              <a:gd name="T106" fmla="*/ 119 w 291"/>
              <a:gd name="T107" fmla="*/ 265 h 268"/>
              <a:gd name="T108" fmla="*/ 144 w 291"/>
              <a:gd name="T109" fmla="*/ 268 h 268"/>
              <a:gd name="T110" fmla="*/ 147 w 291"/>
              <a:gd name="T111" fmla="*/ 268 h 268"/>
              <a:gd name="T112" fmla="*/ 276 w 291"/>
              <a:gd name="T113" fmla="*/ 160 h 268"/>
              <a:gd name="T114" fmla="*/ 171 w 291"/>
              <a:gd name="T115" fmla="*/ 3 h 268"/>
              <a:gd name="T116" fmla="*/ 145 w 291"/>
              <a:gd name="T117" fmla="*/ 0 h 2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91" h="268">
                <a:moveTo>
                  <a:pt x="183" y="227"/>
                </a:moveTo>
                <a:cubicBezTo>
                  <a:pt x="150" y="226"/>
                  <a:pt x="150" y="226"/>
                  <a:pt x="150" y="226"/>
                </a:cubicBezTo>
                <a:cubicBezTo>
                  <a:pt x="151" y="190"/>
                  <a:pt x="151" y="190"/>
                  <a:pt x="151" y="190"/>
                </a:cubicBezTo>
                <a:cubicBezTo>
                  <a:pt x="184" y="191"/>
                  <a:pt x="184" y="191"/>
                  <a:pt x="184" y="191"/>
                </a:cubicBezTo>
                <a:cubicBezTo>
                  <a:pt x="183" y="227"/>
                  <a:pt x="183" y="227"/>
                  <a:pt x="183" y="227"/>
                </a:cubicBezTo>
                <a:moveTo>
                  <a:pt x="154" y="91"/>
                </a:moveTo>
                <a:cubicBezTo>
                  <a:pt x="155" y="47"/>
                  <a:pt x="155" y="47"/>
                  <a:pt x="155" y="47"/>
                </a:cubicBezTo>
                <a:cubicBezTo>
                  <a:pt x="157" y="46"/>
                  <a:pt x="160" y="46"/>
                  <a:pt x="163" y="46"/>
                </a:cubicBezTo>
                <a:cubicBezTo>
                  <a:pt x="163" y="46"/>
                  <a:pt x="164" y="46"/>
                  <a:pt x="164" y="46"/>
                </a:cubicBezTo>
                <a:cubicBezTo>
                  <a:pt x="194" y="47"/>
                  <a:pt x="218" y="72"/>
                  <a:pt x="218" y="102"/>
                </a:cubicBezTo>
                <a:cubicBezTo>
                  <a:pt x="217" y="113"/>
                  <a:pt x="214" y="123"/>
                  <a:pt x="208" y="132"/>
                </a:cubicBezTo>
                <a:cubicBezTo>
                  <a:pt x="201" y="145"/>
                  <a:pt x="201" y="145"/>
                  <a:pt x="201" y="145"/>
                </a:cubicBezTo>
                <a:cubicBezTo>
                  <a:pt x="195" y="155"/>
                  <a:pt x="195" y="155"/>
                  <a:pt x="195" y="155"/>
                </a:cubicBezTo>
                <a:cubicBezTo>
                  <a:pt x="194" y="157"/>
                  <a:pt x="190" y="166"/>
                  <a:pt x="190" y="174"/>
                </a:cubicBezTo>
                <a:cubicBezTo>
                  <a:pt x="190" y="177"/>
                  <a:pt x="189" y="180"/>
                  <a:pt x="187" y="182"/>
                </a:cubicBezTo>
                <a:cubicBezTo>
                  <a:pt x="186" y="185"/>
                  <a:pt x="184" y="185"/>
                  <a:pt x="182" y="185"/>
                </a:cubicBezTo>
                <a:cubicBezTo>
                  <a:pt x="182" y="185"/>
                  <a:pt x="182" y="185"/>
                  <a:pt x="181" y="185"/>
                </a:cubicBezTo>
                <a:cubicBezTo>
                  <a:pt x="180" y="185"/>
                  <a:pt x="179" y="185"/>
                  <a:pt x="177" y="185"/>
                </a:cubicBezTo>
                <a:cubicBezTo>
                  <a:pt x="176" y="185"/>
                  <a:pt x="174" y="185"/>
                  <a:pt x="172" y="185"/>
                </a:cubicBezTo>
                <a:cubicBezTo>
                  <a:pt x="165" y="184"/>
                  <a:pt x="158" y="184"/>
                  <a:pt x="151" y="184"/>
                </a:cubicBezTo>
                <a:cubicBezTo>
                  <a:pt x="153" y="118"/>
                  <a:pt x="153" y="118"/>
                  <a:pt x="153" y="118"/>
                </a:cubicBezTo>
                <a:cubicBezTo>
                  <a:pt x="178" y="139"/>
                  <a:pt x="178" y="139"/>
                  <a:pt x="178" y="139"/>
                </a:cubicBezTo>
                <a:cubicBezTo>
                  <a:pt x="189" y="78"/>
                  <a:pt x="189" y="78"/>
                  <a:pt x="189" y="78"/>
                </a:cubicBezTo>
                <a:cubicBezTo>
                  <a:pt x="154" y="91"/>
                  <a:pt x="154" y="91"/>
                  <a:pt x="154" y="91"/>
                </a:cubicBezTo>
                <a:moveTo>
                  <a:pt x="113" y="75"/>
                </a:moveTo>
                <a:cubicBezTo>
                  <a:pt x="124" y="71"/>
                  <a:pt x="124" y="71"/>
                  <a:pt x="124" y="71"/>
                </a:cubicBezTo>
                <a:cubicBezTo>
                  <a:pt x="124" y="71"/>
                  <a:pt x="134" y="46"/>
                  <a:pt x="135" y="46"/>
                </a:cubicBezTo>
                <a:cubicBezTo>
                  <a:pt x="135" y="46"/>
                  <a:pt x="135" y="46"/>
                  <a:pt x="135" y="46"/>
                </a:cubicBezTo>
                <a:cubicBezTo>
                  <a:pt x="145" y="46"/>
                  <a:pt x="145" y="46"/>
                  <a:pt x="145" y="46"/>
                </a:cubicBezTo>
                <a:cubicBezTo>
                  <a:pt x="144" y="108"/>
                  <a:pt x="144" y="108"/>
                  <a:pt x="144" y="108"/>
                </a:cubicBezTo>
                <a:cubicBezTo>
                  <a:pt x="144" y="108"/>
                  <a:pt x="143" y="108"/>
                  <a:pt x="143" y="108"/>
                </a:cubicBezTo>
                <a:cubicBezTo>
                  <a:pt x="127" y="108"/>
                  <a:pt x="114" y="120"/>
                  <a:pt x="114" y="136"/>
                </a:cubicBezTo>
                <a:cubicBezTo>
                  <a:pt x="113" y="152"/>
                  <a:pt x="126" y="165"/>
                  <a:pt x="143" y="165"/>
                </a:cubicBezTo>
                <a:cubicBezTo>
                  <a:pt x="143" y="165"/>
                  <a:pt x="143" y="165"/>
                  <a:pt x="143" y="165"/>
                </a:cubicBezTo>
                <a:cubicBezTo>
                  <a:pt x="141" y="227"/>
                  <a:pt x="141" y="227"/>
                  <a:pt x="141" y="227"/>
                </a:cubicBezTo>
                <a:cubicBezTo>
                  <a:pt x="131" y="227"/>
                  <a:pt x="131" y="227"/>
                  <a:pt x="131" y="227"/>
                </a:cubicBezTo>
                <a:cubicBezTo>
                  <a:pt x="130" y="226"/>
                  <a:pt x="120" y="201"/>
                  <a:pt x="120" y="201"/>
                </a:cubicBezTo>
                <a:cubicBezTo>
                  <a:pt x="109" y="197"/>
                  <a:pt x="109" y="197"/>
                  <a:pt x="109" y="197"/>
                </a:cubicBezTo>
                <a:cubicBezTo>
                  <a:pt x="109" y="197"/>
                  <a:pt x="87" y="206"/>
                  <a:pt x="84" y="206"/>
                </a:cubicBezTo>
                <a:cubicBezTo>
                  <a:pt x="84" y="206"/>
                  <a:pt x="84" y="206"/>
                  <a:pt x="84" y="206"/>
                </a:cubicBezTo>
                <a:cubicBezTo>
                  <a:pt x="70" y="192"/>
                  <a:pt x="70" y="192"/>
                  <a:pt x="70" y="192"/>
                </a:cubicBezTo>
                <a:cubicBezTo>
                  <a:pt x="69" y="191"/>
                  <a:pt x="80" y="167"/>
                  <a:pt x="80" y="167"/>
                </a:cubicBezTo>
                <a:cubicBezTo>
                  <a:pt x="76" y="155"/>
                  <a:pt x="76" y="155"/>
                  <a:pt x="76" y="155"/>
                </a:cubicBezTo>
                <a:cubicBezTo>
                  <a:pt x="76" y="155"/>
                  <a:pt x="51" y="146"/>
                  <a:pt x="51" y="144"/>
                </a:cubicBezTo>
                <a:cubicBezTo>
                  <a:pt x="51" y="124"/>
                  <a:pt x="51" y="124"/>
                  <a:pt x="51" y="124"/>
                </a:cubicBezTo>
                <a:cubicBezTo>
                  <a:pt x="51" y="123"/>
                  <a:pt x="77" y="114"/>
                  <a:pt x="77" y="114"/>
                </a:cubicBezTo>
                <a:cubicBezTo>
                  <a:pt x="82" y="103"/>
                  <a:pt x="82" y="103"/>
                  <a:pt x="82" y="103"/>
                </a:cubicBezTo>
                <a:cubicBezTo>
                  <a:pt x="82" y="103"/>
                  <a:pt x="71" y="79"/>
                  <a:pt x="72" y="78"/>
                </a:cubicBezTo>
                <a:cubicBezTo>
                  <a:pt x="87" y="64"/>
                  <a:pt x="87" y="64"/>
                  <a:pt x="87" y="64"/>
                </a:cubicBezTo>
                <a:cubicBezTo>
                  <a:pt x="87" y="64"/>
                  <a:pt x="87" y="64"/>
                  <a:pt x="87" y="64"/>
                </a:cubicBezTo>
                <a:cubicBezTo>
                  <a:pt x="90" y="64"/>
                  <a:pt x="113" y="75"/>
                  <a:pt x="113" y="75"/>
                </a:cubicBezTo>
                <a:moveTo>
                  <a:pt x="145" y="0"/>
                </a:moveTo>
                <a:cubicBezTo>
                  <a:pt x="83" y="0"/>
                  <a:pt x="27" y="44"/>
                  <a:pt x="14" y="108"/>
                </a:cubicBezTo>
                <a:cubicBezTo>
                  <a:pt x="0" y="180"/>
                  <a:pt x="47" y="250"/>
                  <a:pt x="119" y="265"/>
                </a:cubicBezTo>
                <a:cubicBezTo>
                  <a:pt x="127" y="267"/>
                  <a:pt x="135" y="267"/>
                  <a:pt x="144" y="268"/>
                </a:cubicBezTo>
                <a:cubicBezTo>
                  <a:pt x="147" y="268"/>
                  <a:pt x="147" y="268"/>
                  <a:pt x="147" y="268"/>
                </a:cubicBezTo>
                <a:cubicBezTo>
                  <a:pt x="209" y="267"/>
                  <a:pt x="264" y="223"/>
                  <a:pt x="276" y="160"/>
                </a:cubicBezTo>
                <a:cubicBezTo>
                  <a:pt x="291" y="88"/>
                  <a:pt x="244" y="18"/>
                  <a:pt x="171" y="3"/>
                </a:cubicBezTo>
                <a:cubicBezTo>
                  <a:pt x="163" y="1"/>
                  <a:pt x="154" y="0"/>
                  <a:pt x="145" y="0"/>
                </a:cubicBezTo>
              </a:path>
            </a:pathLst>
          </a:custGeom>
          <a:solidFill>
            <a:srgbClr val="216BB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69" name="Freeform 37"/>
          <p:cNvSpPr>
            <a:spLocks/>
          </p:cNvSpPr>
          <p:nvPr/>
        </p:nvSpPr>
        <p:spPr bwMode="auto">
          <a:xfrm>
            <a:off x="2461339" y="2021082"/>
            <a:ext cx="130636" cy="155167"/>
          </a:xfrm>
          <a:custGeom>
            <a:avLst/>
            <a:gdLst>
              <a:gd name="T0" fmla="*/ 48 w 97"/>
              <a:gd name="T1" fmla="*/ 0 h 86"/>
              <a:gd name="T2" fmla="*/ 22 w 97"/>
              <a:gd name="T3" fmla="*/ 8 h 86"/>
              <a:gd name="T4" fmla="*/ 14 w 97"/>
              <a:gd name="T5" fmla="*/ 69 h 86"/>
              <a:gd name="T6" fmla="*/ 48 w 97"/>
              <a:gd name="T7" fmla="*/ 86 h 86"/>
              <a:gd name="T8" fmla="*/ 75 w 97"/>
              <a:gd name="T9" fmla="*/ 77 h 86"/>
              <a:gd name="T10" fmla="*/ 83 w 97"/>
              <a:gd name="T11" fmla="*/ 17 h 86"/>
              <a:gd name="T12" fmla="*/ 48 w 97"/>
              <a:gd name="T13" fmla="*/ 0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7" h="86">
                <a:moveTo>
                  <a:pt x="48" y="0"/>
                </a:moveTo>
                <a:cubicBezTo>
                  <a:pt x="39" y="0"/>
                  <a:pt x="30" y="2"/>
                  <a:pt x="22" y="8"/>
                </a:cubicBezTo>
                <a:cubicBezTo>
                  <a:pt x="3" y="23"/>
                  <a:pt x="0" y="50"/>
                  <a:pt x="14" y="69"/>
                </a:cubicBezTo>
                <a:cubicBezTo>
                  <a:pt x="23" y="80"/>
                  <a:pt x="35" y="86"/>
                  <a:pt x="48" y="86"/>
                </a:cubicBezTo>
                <a:cubicBezTo>
                  <a:pt x="58" y="86"/>
                  <a:pt x="67" y="83"/>
                  <a:pt x="75" y="77"/>
                </a:cubicBezTo>
                <a:cubicBezTo>
                  <a:pt x="94" y="63"/>
                  <a:pt x="97" y="35"/>
                  <a:pt x="83" y="17"/>
                </a:cubicBezTo>
                <a:cubicBezTo>
                  <a:pt x="74" y="5"/>
                  <a:pt x="61" y="0"/>
                  <a:pt x="48" y="0"/>
                </a:cubicBezTo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73" name="Freeform 40"/>
          <p:cNvSpPr>
            <a:spLocks/>
          </p:cNvSpPr>
          <p:nvPr/>
        </p:nvSpPr>
        <p:spPr bwMode="auto">
          <a:xfrm>
            <a:off x="4091730" y="1423233"/>
            <a:ext cx="94697" cy="111051"/>
          </a:xfrm>
          <a:custGeom>
            <a:avLst/>
            <a:gdLst>
              <a:gd name="T0" fmla="*/ 35 w 70"/>
              <a:gd name="T1" fmla="*/ 0 h 62"/>
              <a:gd name="T2" fmla="*/ 16 w 70"/>
              <a:gd name="T3" fmla="*/ 6 h 62"/>
              <a:gd name="T4" fmla="*/ 10 w 70"/>
              <a:gd name="T5" fmla="*/ 50 h 62"/>
              <a:gd name="T6" fmla="*/ 35 w 70"/>
              <a:gd name="T7" fmla="*/ 62 h 62"/>
              <a:gd name="T8" fmla="*/ 54 w 70"/>
              <a:gd name="T9" fmla="*/ 56 h 62"/>
              <a:gd name="T10" fmla="*/ 60 w 70"/>
              <a:gd name="T11" fmla="*/ 12 h 62"/>
              <a:gd name="T12" fmla="*/ 35 w 70"/>
              <a:gd name="T13" fmla="*/ 0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0" h="62">
                <a:moveTo>
                  <a:pt x="35" y="0"/>
                </a:moveTo>
                <a:cubicBezTo>
                  <a:pt x="28" y="0"/>
                  <a:pt x="22" y="2"/>
                  <a:pt x="16" y="6"/>
                </a:cubicBezTo>
                <a:cubicBezTo>
                  <a:pt x="2" y="17"/>
                  <a:pt x="0" y="36"/>
                  <a:pt x="10" y="50"/>
                </a:cubicBezTo>
                <a:cubicBezTo>
                  <a:pt x="16" y="58"/>
                  <a:pt x="26" y="62"/>
                  <a:pt x="35" y="62"/>
                </a:cubicBezTo>
                <a:cubicBezTo>
                  <a:pt x="42" y="62"/>
                  <a:pt x="48" y="60"/>
                  <a:pt x="54" y="56"/>
                </a:cubicBezTo>
                <a:cubicBezTo>
                  <a:pt x="67" y="45"/>
                  <a:pt x="70" y="26"/>
                  <a:pt x="60" y="12"/>
                </a:cubicBezTo>
                <a:cubicBezTo>
                  <a:pt x="53" y="4"/>
                  <a:pt x="44" y="0"/>
                  <a:pt x="35" y="0"/>
                </a:cubicBezTo>
              </a:path>
            </a:pathLst>
          </a:custGeom>
          <a:solidFill>
            <a:srgbClr val="C3CAD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75" name="Freeform 42"/>
          <p:cNvSpPr>
            <a:spLocks/>
          </p:cNvSpPr>
          <p:nvPr/>
        </p:nvSpPr>
        <p:spPr bwMode="auto">
          <a:xfrm>
            <a:off x="2908584" y="1827125"/>
            <a:ext cx="64848" cy="76831"/>
          </a:xfrm>
          <a:custGeom>
            <a:avLst/>
            <a:gdLst>
              <a:gd name="T0" fmla="*/ 76 w 152"/>
              <a:gd name="T1" fmla="*/ 0 h 135"/>
              <a:gd name="T2" fmla="*/ 35 w 152"/>
              <a:gd name="T3" fmla="*/ 14 h 135"/>
              <a:gd name="T4" fmla="*/ 22 w 152"/>
              <a:gd name="T5" fmla="*/ 109 h 135"/>
              <a:gd name="T6" fmla="*/ 76 w 152"/>
              <a:gd name="T7" fmla="*/ 135 h 135"/>
              <a:gd name="T8" fmla="*/ 117 w 152"/>
              <a:gd name="T9" fmla="*/ 121 h 135"/>
              <a:gd name="T10" fmla="*/ 129 w 152"/>
              <a:gd name="T11" fmla="*/ 27 h 135"/>
              <a:gd name="T12" fmla="*/ 76 w 152"/>
              <a:gd name="T13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2" h="135">
                <a:moveTo>
                  <a:pt x="76" y="0"/>
                </a:moveTo>
                <a:cubicBezTo>
                  <a:pt x="61" y="0"/>
                  <a:pt x="47" y="5"/>
                  <a:pt x="35" y="14"/>
                </a:cubicBezTo>
                <a:cubicBezTo>
                  <a:pt x="5" y="37"/>
                  <a:pt x="0" y="79"/>
                  <a:pt x="22" y="109"/>
                </a:cubicBezTo>
                <a:cubicBezTo>
                  <a:pt x="36" y="126"/>
                  <a:pt x="56" y="135"/>
                  <a:pt x="76" y="135"/>
                </a:cubicBezTo>
                <a:cubicBezTo>
                  <a:pt x="90" y="135"/>
                  <a:pt x="105" y="131"/>
                  <a:pt x="117" y="121"/>
                </a:cubicBezTo>
                <a:cubicBezTo>
                  <a:pt x="146" y="99"/>
                  <a:pt x="152" y="56"/>
                  <a:pt x="129" y="27"/>
                </a:cubicBezTo>
                <a:cubicBezTo>
                  <a:pt x="116" y="10"/>
                  <a:pt x="96" y="0"/>
                  <a:pt x="76" y="0"/>
                </a:cubicBezTo>
              </a:path>
            </a:pathLst>
          </a:custGeom>
          <a:solidFill>
            <a:srgbClr val="B6BCC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77" name="Freeform 44"/>
          <p:cNvSpPr>
            <a:spLocks/>
          </p:cNvSpPr>
          <p:nvPr/>
        </p:nvSpPr>
        <p:spPr bwMode="auto">
          <a:xfrm>
            <a:off x="3731386" y="1752257"/>
            <a:ext cx="152502" cy="179892"/>
          </a:xfrm>
          <a:custGeom>
            <a:avLst/>
            <a:gdLst>
              <a:gd name="T0" fmla="*/ 95 w 191"/>
              <a:gd name="T1" fmla="*/ 0 h 169"/>
              <a:gd name="T2" fmla="*/ 44 w 191"/>
              <a:gd name="T3" fmla="*/ 18 h 169"/>
              <a:gd name="T4" fmla="*/ 28 w 191"/>
              <a:gd name="T5" fmla="*/ 136 h 169"/>
              <a:gd name="T6" fmla="*/ 95 w 191"/>
              <a:gd name="T7" fmla="*/ 169 h 169"/>
              <a:gd name="T8" fmla="*/ 147 w 191"/>
              <a:gd name="T9" fmla="*/ 152 h 169"/>
              <a:gd name="T10" fmla="*/ 162 w 191"/>
              <a:gd name="T11" fmla="*/ 33 h 169"/>
              <a:gd name="T12" fmla="*/ 95 w 191"/>
              <a:gd name="T13" fmla="*/ 0 h 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1" h="169">
                <a:moveTo>
                  <a:pt x="95" y="0"/>
                </a:moveTo>
                <a:cubicBezTo>
                  <a:pt x="77" y="0"/>
                  <a:pt x="59" y="6"/>
                  <a:pt x="44" y="18"/>
                </a:cubicBezTo>
                <a:cubicBezTo>
                  <a:pt x="7" y="46"/>
                  <a:pt x="0" y="99"/>
                  <a:pt x="28" y="136"/>
                </a:cubicBezTo>
                <a:cubicBezTo>
                  <a:pt x="45" y="158"/>
                  <a:pt x="70" y="169"/>
                  <a:pt x="95" y="169"/>
                </a:cubicBezTo>
                <a:cubicBezTo>
                  <a:pt x="113" y="169"/>
                  <a:pt x="131" y="163"/>
                  <a:pt x="147" y="152"/>
                </a:cubicBezTo>
                <a:cubicBezTo>
                  <a:pt x="184" y="123"/>
                  <a:pt x="191" y="70"/>
                  <a:pt x="162" y="33"/>
                </a:cubicBezTo>
                <a:cubicBezTo>
                  <a:pt x="146" y="12"/>
                  <a:pt x="121" y="0"/>
                  <a:pt x="95" y="0"/>
                </a:cubicBezTo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78" name="Freeform 45"/>
          <p:cNvSpPr>
            <a:spLocks/>
          </p:cNvSpPr>
          <p:nvPr/>
        </p:nvSpPr>
        <p:spPr bwMode="auto">
          <a:xfrm>
            <a:off x="4139078" y="2024968"/>
            <a:ext cx="145709" cy="214237"/>
          </a:xfrm>
          <a:custGeom>
            <a:avLst/>
            <a:gdLst>
              <a:gd name="T0" fmla="*/ 0 w 623"/>
              <a:gd name="T1" fmla="*/ 0 h 687"/>
              <a:gd name="T2" fmla="*/ 56 w 623"/>
              <a:gd name="T3" fmla="*/ 687 h 687"/>
              <a:gd name="T4" fmla="*/ 623 w 623"/>
              <a:gd name="T5" fmla="*/ 292 h 687"/>
              <a:gd name="T6" fmla="*/ 0 w 623"/>
              <a:gd name="T7" fmla="*/ 0 h 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3" h="687">
                <a:moveTo>
                  <a:pt x="0" y="0"/>
                </a:moveTo>
                <a:lnTo>
                  <a:pt x="56" y="687"/>
                </a:lnTo>
                <a:lnTo>
                  <a:pt x="623" y="29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79" name="Freeform 46"/>
          <p:cNvSpPr>
            <a:spLocks/>
          </p:cNvSpPr>
          <p:nvPr/>
        </p:nvSpPr>
        <p:spPr bwMode="auto">
          <a:xfrm>
            <a:off x="2668988" y="2226448"/>
            <a:ext cx="355400" cy="522547"/>
          </a:xfrm>
          <a:custGeom>
            <a:avLst/>
            <a:gdLst>
              <a:gd name="T0" fmla="*/ 0 w 623"/>
              <a:gd name="T1" fmla="*/ 0 h 687"/>
              <a:gd name="T2" fmla="*/ 56 w 623"/>
              <a:gd name="T3" fmla="*/ 687 h 687"/>
              <a:gd name="T4" fmla="*/ 623 w 623"/>
              <a:gd name="T5" fmla="*/ 292 h 687"/>
              <a:gd name="T6" fmla="*/ 0 w 623"/>
              <a:gd name="T7" fmla="*/ 0 h 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3" h="687">
                <a:moveTo>
                  <a:pt x="0" y="0"/>
                </a:moveTo>
                <a:lnTo>
                  <a:pt x="56" y="687"/>
                </a:lnTo>
                <a:lnTo>
                  <a:pt x="623" y="29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81" name="Freeform 48"/>
          <p:cNvSpPr>
            <a:spLocks/>
          </p:cNvSpPr>
          <p:nvPr/>
        </p:nvSpPr>
        <p:spPr bwMode="auto">
          <a:xfrm>
            <a:off x="4197265" y="1162341"/>
            <a:ext cx="134630" cy="19776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82" name="Freeform 49"/>
          <p:cNvSpPr>
            <a:spLocks/>
          </p:cNvSpPr>
          <p:nvPr/>
        </p:nvSpPr>
        <p:spPr bwMode="auto">
          <a:xfrm>
            <a:off x="6140680" y="1923520"/>
            <a:ext cx="99399" cy="144835"/>
          </a:xfrm>
          <a:custGeom>
            <a:avLst/>
            <a:gdLst>
              <a:gd name="T0" fmla="*/ 0 w 237"/>
              <a:gd name="T1" fmla="*/ 0 h 259"/>
              <a:gd name="T2" fmla="*/ 22 w 237"/>
              <a:gd name="T3" fmla="*/ 259 h 259"/>
              <a:gd name="T4" fmla="*/ 237 w 237"/>
              <a:gd name="T5" fmla="*/ 111 h 259"/>
              <a:gd name="T6" fmla="*/ 0 w 237"/>
              <a:gd name="T7" fmla="*/ 0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7" h="259">
                <a:moveTo>
                  <a:pt x="0" y="0"/>
                </a:moveTo>
                <a:lnTo>
                  <a:pt x="22" y="259"/>
                </a:lnTo>
                <a:lnTo>
                  <a:pt x="237" y="111"/>
                </a:lnTo>
                <a:lnTo>
                  <a:pt x="0" y="0"/>
                </a:lnTo>
                <a:close/>
              </a:path>
            </a:pathLst>
          </a:custGeom>
          <a:solidFill>
            <a:srgbClr val="84A2C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83" name="Freeform 50"/>
          <p:cNvSpPr>
            <a:spLocks/>
          </p:cNvSpPr>
          <p:nvPr/>
        </p:nvSpPr>
        <p:spPr bwMode="auto">
          <a:xfrm>
            <a:off x="3244018" y="1843857"/>
            <a:ext cx="135200" cy="197001"/>
          </a:xfrm>
          <a:custGeom>
            <a:avLst/>
            <a:gdLst>
              <a:gd name="T0" fmla="*/ 0 w 237"/>
              <a:gd name="T1" fmla="*/ 0 h 259"/>
              <a:gd name="T2" fmla="*/ 22 w 237"/>
              <a:gd name="T3" fmla="*/ 259 h 259"/>
              <a:gd name="T4" fmla="*/ 237 w 237"/>
              <a:gd name="T5" fmla="*/ 111 h 259"/>
              <a:gd name="T6" fmla="*/ 0 w 237"/>
              <a:gd name="T7" fmla="*/ 0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7" h="259">
                <a:moveTo>
                  <a:pt x="0" y="0"/>
                </a:moveTo>
                <a:lnTo>
                  <a:pt x="22" y="259"/>
                </a:lnTo>
                <a:lnTo>
                  <a:pt x="237" y="111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84" name="Freeform 51"/>
          <p:cNvSpPr>
            <a:spLocks/>
          </p:cNvSpPr>
          <p:nvPr/>
        </p:nvSpPr>
        <p:spPr bwMode="auto">
          <a:xfrm>
            <a:off x="5248104" y="1942356"/>
            <a:ext cx="102684" cy="136912"/>
          </a:xfrm>
          <a:custGeom>
            <a:avLst/>
            <a:gdLst>
              <a:gd name="T0" fmla="*/ 373 w 435"/>
              <a:gd name="T1" fmla="*/ 0 h 435"/>
              <a:gd name="T2" fmla="*/ 0 w 435"/>
              <a:gd name="T3" fmla="*/ 64 h 435"/>
              <a:gd name="T4" fmla="*/ 61 w 435"/>
              <a:gd name="T5" fmla="*/ 435 h 435"/>
              <a:gd name="T6" fmla="*/ 435 w 435"/>
              <a:gd name="T7" fmla="*/ 374 h 435"/>
              <a:gd name="T8" fmla="*/ 373 w 435"/>
              <a:gd name="T9" fmla="*/ 0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5" h="435">
                <a:moveTo>
                  <a:pt x="373" y="0"/>
                </a:moveTo>
                <a:lnTo>
                  <a:pt x="0" y="64"/>
                </a:lnTo>
                <a:lnTo>
                  <a:pt x="61" y="435"/>
                </a:lnTo>
                <a:lnTo>
                  <a:pt x="435" y="374"/>
                </a:lnTo>
                <a:lnTo>
                  <a:pt x="373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85" name="Freeform 52"/>
          <p:cNvSpPr>
            <a:spLocks/>
          </p:cNvSpPr>
          <p:nvPr/>
        </p:nvSpPr>
        <p:spPr bwMode="auto">
          <a:xfrm>
            <a:off x="4321055" y="2612084"/>
            <a:ext cx="248152" cy="330869"/>
          </a:xfrm>
          <a:custGeom>
            <a:avLst/>
            <a:gdLst>
              <a:gd name="T0" fmla="*/ 373 w 435"/>
              <a:gd name="T1" fmla="*/ 0 h 435"/>
              <a:gd name="T2" fmla="*/ 0 w 435"/>
              <a:gd name="T3" fmla="*/ 64 h 435"/>
              <a:gd name="T4" fmla="*/ 61 w 435"/>
              <a:gd name="T5" fmla="*/ 435 h 435"/>
              <a:gd name="T6" fmla="*/ 435 w 435"/>
              <a:gd name="T7" fmla="*/ 374 h 435"/>
              <a:gd name="T8" fmla="*/ 373 w 435"/>
              <a:gd name="T9" fmla="*/ 0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5" h="435">
                <a:moveTo>
                  <a:pt x="373" y="0"/>
                </a:moveTo>
                <a:lnTo>
                  <a:pt x="0" y="64"/>
                </a:lnTo>
                <a:lnTo>
                  <a:pt x="61" y="435"/>
                </a:lnTo>
                <a:lnTo>
                  <a:pt x="435" y="374"/>
                </a:lnTo>
                <a:lnTo>
                  <a:pt x="37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87" name="Freeform 54"/>
          <p:cNvSpPr>
            <a:spLocks/>
          </p:cNvSpPr>
          <p:nvPr/>
        </p:nvSpPr>
        <p:spPr bwMode="auto">
          <a:xfrm>
            <a:off x="2558319" y="1531242"/>
            <a:ext cx="231609" cy="308812"/>
          </a:xfrm>
          <a:custGeom>
            <a:avLst/>
            <a:gdLst>
              <a:gd name="T0" fmla="*/ 31 w 406"/>
              <a:gd name="T1" fmla="*/ 0 h 406"/>
              <a:gd name="T2" fmla="*/ 0 w 406"/>
              <a:gd name="T3" fmla="*/ 375 h 406"/>
              <a:gd name="T4" fmla="*/ 376 w 406"/>
              <a:gd name="T5" fmla="*/ 406 h 406"/>
              <a:gd name="T6" fmla="*/ 406 w 406"/>
              <a:gd name="T7" fmla="*/ 30 h 406"/>
              <a:gd name="T8" fmla="*/ 31 w 406"/>
              <a:gd name="T9" fmla="*/ 0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6" h="406">
                <a:moveTo>
                  <a:pt x="31" y="0"/>
                </a:moveTo>
                <a:lnTo>
                  <a:pt x="0" y="375"/>
                </a:lnTo>
                <a:lnTo>
                  <a:pt x="376" y="406"/>
                </a:lnTo>
                <a:lnTo>
                  <a:pt x="406" y="30"/>
                </a:lnTo>
                <a:lnTo>
                  <a:pt x="3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89" name="Freeform 56"/>
          <p:cNvSpPr>
            <a:spLocks/>
          </p:cNvSpPr>
          <p:nvPr/>
        </p:nvSpPr>
        <p:spPr bwMode="auto">
          <a:xfrm>
            <a:off x="3629653" y="1243727"/>
            <a:ext cx="177985" cy="235032"/>
          </a:xfrm>
          <a:custGeom>
            <a:avLst/>
            <a:gdLst>
              <a:gd name="T0" fmla="*/ 90 w 312"/>
              <a:gd name="T1" fmla="*/ 0 h 309"/>
              <a:gd name="T2" fmla="*/ 0 w 312"/>
              <a:gd name="T3" fmla="*/ 219 h 309"/>
              <a:gd name="T4" fmla="*/ 222 w 312"/>
              <a:gd name="T5" fmla="*/ 309 h 309"/>
              <a:gd name="T6" fmla="*/ 312 w 312"/>
              <a:gd name="T7" fmla="*/ 90 h 309"/>
              <a:gd name="T8" fmla="*/ 90 w 312"/>
              <a:gd name="T9" fmla="*/ 0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2" h="309">
                <a:moveTo>
                  <a:pt x="90" y="0"/>
                </a:moveTo>
                <a:lnTo>
                  <a:pt x="0" y="219"/>
                </a:lnTo>
                <a:lnTo>
                  <a:pt x="222" y="309"/>
                </a:lnTo>
                <a:lnTo>
                  <a:pt x="312" y="90"/>
                </a:lnTo>
                <a:lnTo>
                  <a:pt x="9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91" name="Freeform 58"/>
          <p:cNvSpPr>
            <a:spLocks/>
          </p:cNvSpPr>
          <p:nvPr/>
        </p:nvSpPr>
        <p:spPr bwMode="auto">
          <a:xfrm>
            <a:off x="3699820" y="1766272"/>
            <a:ext cx="116945" cy="154405"/>
          </a:xfrm>
          <a:custGeom>
            <a:avLst/>
            <a:gdLst>
              <a:gd name="T0" fmla="*/ 40 w 205"/>
              <a:gd name="T1" fmla="*/ 0 h 203"/>
              <a:gd name="T2" fmla="*/ 0 w 205"/>
              <a:gd name="T3" fmla="*/ 165 h 203"/>
              <a:gd name="T4" fmla="*/ 165 w 205"/>
              <a:gd name="T5" fmla="*/ 203 h 203"/>
              <a:gd name="T6" fmla="*/ 205 w 205"/>
              <a:gd name="T7" fmla="*/ 38 h 203"/>
              <a:gd name="T8" fmla="*/ 40 w 205"/>
              <a:gd name="T9" fmla="*/ 0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5" h="203">
                <a:moveTo>
                  <a:pt x="40" y="0"/>
                </a:moveTo>
                <a:lnTo>
                  <a:pt x="0" y="165"/>
                </a:lnTo>
                <a:lnTo>
                  <a:pt x="165" y="203"/>
                </a:lnTo>
                <a:lnTo>
                  <a:pt x="205" y="38"/>
                </a:lnTo>
                <a:lnTo>
                  <a:pt x="4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92" name="Freeform 59"/>
          <p:cNvSpPr>
            <a:spLocks/>
          </p:cNvSpPr>
          <p:nvPr/>
        </p:nvSpPr>
        <p:spPr bwMode="auto">
          <a:xfrm>
            <a:off x="3516700" y="2224169"/>
            <a:ext cx="143063" cy="191233"/>
          </a:xfrm>
          <a:custGeom>
            <a:avLst/>
            <a:gdLst>
              <a:gd name="T0" fmla="*/ 163 w 396"/>
              <a:gd name="T1" fmla="*/ 0 h 397"/>
              <a:gd name="T2" fmla="*/ 0 w 396"/>
              <a:gd name="T3" fmla="*/ 234 h 397"/>
              <a:gd name="T4" fmla="*/ 233 w 396"/>
              <a:gd name="T5" fmla="*/ 397 h 397"/>
              <a:gd name="T6" fmla="*/ 396 w 396"/>
              <a:gd name="T7" fmla="*/ 163 h 397"/>
              <a:gd name="T8" fmla="*/ 163 w 396"/>
              <a:gd name="T9" fmla="*/ 0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6" h="397">
                <a:moveTo>
                  <a:pt x="163" y="0"/>
                </a:moveTo>
                <a:lnTo>
                  <a:pt x="0" y="234"/>
                </a:lnTo>
                <a:lnTo>
                  <a:pt x="233" y="397"/>
                </a:lnTo>
                <a:lnTo>
                  <a:pt x="396" y="163"/>
                </a:lnTo>
                <a:lnTo>
                  <a:pt x="163" y="0"/>
                </a:lnTo>
                <a:close/>
              </a:path>
            </a:pathLst>
          </a:custGeom>
          <a:solidFill>
            <a:srgbClr val="4756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93" name="Freeform 60"/>
          <p:cNvSpPr>
            <a:spLocks/>
          </p:cNvSpPr>
          <p:nvPr/>
        </p:nvSpPr>
        <p:spPr bwMode="auto">
          <a:xfrm>
            <a:off x="3516700" y="2224167"/>
            <a:ext cx="225905" cy="301967"/>
          </a:xfrm>
          <a:custGeom>
            <a:avLst/>
            <a:gdLst>
              <a:gd name="T0" fmla="*/ 163 w 396"/>
              <a:gd name="T1" fmla="*/ 0 h 397"/>
              <a:gd name="T2" fmla="*/ 0 w 396"/>
              <a:gd name="T3" fmla="*/ 234 h 397"/>
              <a:gd name="T4" fmla="*/ 233 w 396"/>
              <a:gd name="T5" fmla="*/ 397 h 397"/>
              <a:gd name="T6" fmla="*/ 396 w 396"/>
              <a:gd name="T7" fmla="*/ 163 h 397"/>
              <a:gd name="T8" fmla="*/ 163 w 396"/>
              <a:gd name="T9" fmla="*/ 0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6" h="397">
                <a:moveTo>
                  <a:pt x="163" y="0"/>
                </a:moveTo>
                <a:lnTo>
                  <a:pt x="0" y="234"/>
                </a:lnTo>
                <a:lnTo>
                  <a:pt x="233" y="397"/>
                </a:lnTo>
                <a:lnTo>
                  <a:pt x="396" y="163"/>
                </a:lnTo>
                <a:lnTo>
                  <a:pt x="16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8" name="Freeform 55"/>
          <p:cNvSpPr>
            <a:spLocks/>
          </p:cNvSpPr>
          <p:nvPr/>
        </p:nvSpPr>
        <p:spPr bwMode="auto">
          <a:xfrm>
            <a:off x="4783158" y="1423232"/>
            <a:ext cx="96322" cy="127195"/>
          </a:xfrm>
          <a:custGeom>
            <a:avLst/>
            <a:gdLst>
              <a:gd name="T0" fmla="*/ 90 w 312"/>
              <a:gd name="T1" fmla="*/ 0 h 309"/>
              <a:gd name="T2" fmla="*/ 0 w 312"/>
              <a:gd name="T3" fmla="*/ 219 h 309"/>
              <a:gd name="T4" fmla="*/ 222 w 312"/>
              <a:gd name="T5" fmla="*/ 309 h 309"/>
              <a:gd name="T6" fmla="*/ 312 w 312"/>
              <a:gd name="T7" fmla="*/ 90 h 309"/>
              <a:gd name="T8" fmla="*/ 90 w 312"/>
              <a:gd name="T9" fmla="*/ 0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2" h="309">
                <a:moveTo>
                  <a:pt x="90" y="0"/>
                </a:moveTo>
                <a:lnTo>
                  <a:pt x="0" y="219"/>
                </a:lnTo>
                <a:lnTo>
                  <a:pt x="222" y="309"/>
                </a:lnTo>
                <a:lnTo>
                  <a:pt x="312" y="90"/>
                </a:lnTo>
                <a:lnTo>
                  <a:pt x="90" y="0"/>
                </a:lnTo>
                <a:close/>
              </a:path>
            </a:pathLst>
          </a:custGeom>
          <a:solidFill>
            <a:srgbClr val="CFD5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9" name="Freeform 47"/>
          <p:cNvSpPr>
            <a:spLocks/>
          </p:cNvSpPr>
          <p:nvPr/>
        </p:nvSpPr>
        <p:spPr bwMode="auto">
          <a:xfrm>
            <a:off x="5462560" y="1659434"/>
            <a:ext cx="67315" cy="9888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0" name="Freeform 45"/>
          <p:cNvSpPr>
            <a:spLocks/>
          </p:cNvSpPr>
          <p:nvPr/>
        </p:nvSpPr>
        <p:spPr bwMode="auto">
          <a:xfrm rot="2134219">
            <a:off x="7168468" y="1661341"/>
            <a:ext cx="48680" cy="64907"/>
          </a:xfrm>
          <a:custGeom>
            <a:avLst/>
            <a:gdLst>
              <a:gd name="T0" fmla="*/ 28 w 41"/>
              <a:gd name="T1" fmla="*/ 0 h 41"/>
              <a:gd name="T2" fmla="*/ 28 w 41"/>
              <a:gd name="T3" fmla="*/ 0 h 41"/>
              <a:gd name="T4" fmla="*/ 0 w 41"/>
              <a:gd name="T5" fmla="*/ 13 h 41"/>
              <a:gd name="T6" fmla="*/ 13 w 41"/>
              <a:gd name="T7" fmla="*/ 41 h 41"/>
              <a:gd name="T8" fmla="*/ 13 w 41"/>
              <a:gd name="T9" fmla="*/ 41 h 41"/>
              <a:gd name="T10" fmla="*/ 41 w 41"/>
              <a:gd name="T11" fmla="*/ 28 h 41"/>
              <a:gd name="T12" fmla="*/ 41 w 41"/>
              <a:gd name="T13" fmla="*/ 28 h 41"/>
              <a:gd name="T14" fmla="*/ 28 w 41"/>
              <a:gd name="T15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" h="41">
                <a:moveTo>
                  <a:pt x="28" y="0"/>
                </a:moveTo>
                <a:lnTo>
                  <a:pt x="28" y="0"/>
                </a:lnTo>
                <a:lnTo>
                  <a:pt x="0" y="13"/>
                </a:lnTo>
                <a:lnTo>
                  <a:pt x="13" y="41"/>
                </a:lnTo>
                <a:lnTo>
                  <a:pt x="13" y="41"/>
                </a:lnTo>
                <a:lnTo>
                  <a:pt x="41" y="28"/>
                </a:lnTo>
                <a:lnTo>
                  <a:pt x="41" y="28"/>
                </a:lnTo>
                <a:lnTo>
                  <a:pt x="28" y="0"/>
                </a:lnTo>
                <a:close/>
              </a:path>
            </a:pathLst>
          </a:custGeom>
          <a:solidFill>
            <a:srgbClr val="4C609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1" name="Freeform 47"/>
          <p:cNvSpPr>
            <a:spLocks/>
          </p:cNvSpPr>
          <p:nvPr/>
        </p:nvSpPr>
        <p:spPr bwMode="auto">
          <a:xfrm rot="2741972">
            <a:off x="1933202" y="1872245"/>
            <a:ext cx="70596" cy="5833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75" name="Group 5"/>
          <p:cNvGrpSpPr>
            <a:grpSpLocks noChangeAspect="1"/>
          </p:cNvGrpSpPr>
          <p:nvPr/>
        </p:nvGrpSpPr>
        <p:grpSpPr bwMode="auto">
          <a:xfrm>
            <a:off x="7753091" y="5768522"/>
            <a:ext cx="959338" cy="678757"/>
            <a:chOff x="1640" y="963"/>
            <a:chExt cx="2480" cy="1316"/>
          </a:xfrm>
          <a:solidFill>
            <a:schemeClr val="bg1"/>
          </a:solidFill>
        </p:grpSpPr>
        <p:sp>
          <p:nvSpPr>
            <p:cNvPr id="76" name="Freeform 6"/>
            <p:cNvSpPr>
              <a:spLocks/>
            </p:cNvSpPr>
            <p:nvPr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7" name="Freeform 7"/>
            <p:cNvSpPr>
              <a:spLocks/>
            </p:cNvSpPr>
            <p:nvPr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9" name="Freeform 8"/>
            <p:cNvSpPr>
              <a:spLocks noEditPoints="1"/>
            </p:cNvSpPr>
            <p:nvPr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0" name="Freeform 9"/>
            <p:cNvSpPr>
              <a:spLocks/>
            </p:cNvSpPr>
            <p:nvPr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2" name="Freeform 10"/>
            <p:cNvSpPr>
              <a:spLocks/>
            </p:cNvSpPr>
            <p:nvPr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2" name="Freeform 11"/>
            <p:cNvSpPr>
              <a:spLocks/>
            </p:cNvSpPr>
            <p:nvPr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3" name="Freeform 12"/>
            <p:cNvSpPr>
              <a:spLocks/>
            </p:cNvSpPr>
            <p:nvPr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4" name="Freeform 13"/>
            <p:cNvSpPr>
              <a:spLocks/>
            </p:cNvSpPr>
            <p:nvPr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5" name="Freeform 14"/>
            <p:cNvSpPr>
              <a:spLocks/>
            </p:cNvSpPr>
            <p:nvPr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6" name="Freeform 15"/>
            <p:cNvSpPr>
              <a:spLocks/>
            </p:cNvSpPr>
            <p:nvPr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7" name="Freeform 16"/>
            <p:cNvSpPr>
              <a:spLocks/>
            </p:cNvSpPr>
            <p:nvPr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54716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Freeform 37"/>
          <p:cNvSpPr>
            <a:spLocks/>
          </p:cNvSpPr>
          <p:nvPr/>
        </p:nvSpPr>
        <p:spPr bwMode="auto">
          <a:xfrm>
            <a:off x="10739803" y="4204277"/>
            <a:ext cx="269842" cy="323811"/>
          </a:xfrm>
          <a:custGeom>
            <a:avLst/>
            <a:gdLst>
              <a:gd name="T0" fmla="*/ 130 w 130"/>
              <a:gd name="T1" fmla="*/ 0 h 117"/>
              <a:gd name="T2" fmla="*/ 129 w 130"/>
              <a:gd name="T3" fmla="*/ 0 h 117"/>
              <a:gd name="T4" fmla="*/ 0 w 130"/>
              <a:gd name="T5" fmla="*/ 11 h 117"/>
              <a:gd name="T6" fmla="*/ 74 w 130"/>
              <a:gd name="T7" fmla="*/ 117 h 117"/>
              <a:gd name="T8" fmla="*/ 74 w 130"/>
              <a:gd name="T9" fmla="*/ 117 h 117"/>
              <a:gd name="T10" fmla="*/ 130 w 130"/>
              <a:gd name="T11" fmla="*/ 0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" h="117">
                <a:moveTo>
                  <a:pt x="130" y="0"/>
                </a:moveTo>
                <a:lnTo>
                  <a:pt x="129" y="0"/>
                </a:lnTo>
                <a:lnTo>
                  <a:pt x="0" y="11"/>
                </a:lnTo>
                <a:lnTo>
                  <a:pt x="74" y="117"/>
                </a:lnTo>
                <a:lnTo>
                  <a:pt x="74" y="117"/>
                </a:lnTo>
                <a:lnTo>
                  <a:pt x="13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68" name="Group 19"/>
          <p:cNvGrpSpPr>
            <a:grpSpLocks noChangeAspect="1"/>
          </p:cNvGrpSpPr>
          <p:nvPr/>
        </p:nvGrpSpPr>
        <p:grpSpPr bwMode="auto">
          <a:xfrm>
            <a:off x="614562" y="5834059"/>
            <a:ext cx="438164" cy="564684"/>
            <a:chOff x="2074" y="843"/>
            <a:chExt cx="1615" cy="1561"/>
          </a:xfrm>
        </p:grpSpPr>
        <p:sp>
          <p:nvSpPr>
            <p:cNvPr id="108" name="Freeform 20"/>
            <p:cNvSpPr>
              <a:spLocks noEditPoints="1"/>
            </p:cNvSpPr>
            <p:nvPr/>
          </p:nvSpPr>
          <p:spPr bwMode="auto">
            <a:xfrm>
              <a:off x="2074" y="1379"/>
              <a:ext cx="1525" cy="442"/>
            </a:xfrm>
            <a:custGeom>
              <a:avLst/>
              <a:gdLst>
                <a:gd name="T0" fmla="*/ 646 w 646"/>
                <a:gd name="T1" fmla="*/ 0 h 187"/>
                <a:gd name="T2" fmla="*/ 0 w 646"/>
                <a:gd name="T3" fmla="*/ 187 h 187"/>
                <a:gd name="T4" fmla="*/ 0 w 646"/>
                <a:gd name="T5" fmla="*/ 0 h 187"/>
                <a:gd name="T6" fmla="*/ 334 w 646"/>
                <a:gd name="T7" fmla="*/ 41 h 187"/>
                <a:gd name="T8" fmla="*/ 298 w 646"/>
                <a:gd name="T9" fmla="*/ 41 h 187"/>
                <a:gd name="T10" fmla="*/ 289 w 646"/>
                <a:gd name="T11" fmla="*/ 66 h 187"/>
                <a:gd name="T12" fmla="*/ 325 w 646"/>
                <a:gd name="T13" fmla="*/ 48 h 187"/>
                <a:gd name="T14" fmla="*/ 316 w 646"/>
                <a:gd name="T15" fmla="*/ 140 h 187"/>
                <a:gd name="T16" fmla="*/ 358 w 646"/>
                <a:gd name="T17" fmla="*/ 144 h 187"/>
                <a:gd name="T18" fmla="*/ 343 w 646"/>
                <a:gd name="T19" fmla="*/ 130 h 187"/>
                <a:gd name="T20" fmla="*/ 343 w 646"/>
                <a:gd name="T21" fmla="*/ 47 h 187"/>
                <a:gd name="T22" fmla="*/ 375 w 646"/>
                <a:gd name="T23" fmla="*/ 66 h 187"/>
                <a:gd name="T24" fmla="*/ 377 w 646"/>
                <a:gd name="T25" fmla="*/ 37 h 187"/>
                <a:gd name="T26" fmla="*/ 207 w 646"/>
                <a:gd name="T27" fmla="*/ 69 h 187"/>
                <a:gd name="T28" fmla="*/ 233 w 646"/>
                <a:gd name="T29" fmla="*/ 141 h 187"/>
                <a:gd name="T30" fmla="*/ 204 w 646"/>
                <a:gd name="T31" fmla="*/ 116 h 187"/>
                <a:gd name="T32" fmla="*/ 270 w 646"/>
                <a:gd name="T33" fmla="*/ 119 h 187"/>
                <a:gd name="T34" fmla="*/ 225 w 646"/>
                <a:gd name="T35" fmla="*/ 69 h 187"/>
                <a:gd name="T36" fmla="*/ 258 w 646"/>
                <a:gd name="T37" fmla="*/ 56 h 187"/>
                <a:gd name="T38" fmla="*/ 266 w 646"/>
                <a:gd name="T39" fmla="*/ 64 h 187"/>
                <a:gd name="T40" fmla="*/ 207 w 646"/>
                <a:gd name="T41" fmla="*/ 69 h 187"/>
                <a:gd name="T42" fmla="*/ 44 w 646"/>
                <a:gd name="T43" fmla="*/ 45 h 187"/>
                <a:gd name="T44" fmla="*/ 58 w 646"/>
                <a:gd name="T45" fmla="*/ 93 h 187"/>
                <a:gd name="T46" fmla="*/ 43 w 646"/>
                <a:gd name="T47" fmla="*/ 144 h 187"/>
                <a:gd name="T48" fmla="*/ 124 w 646"/>
                <a:gd name="T49" fmla="*/ 119 h 187"/>
                <a:gd name="T50" fmla="*/ 93 w 646"/>
                <a:gd name="T51" fmla="*/ 139 h 187"/>
                <a:gd name="T52" fmla="*/ 76 w 646"/>
                <a:gd name="T53" fmla="*/ 92 h 187"/>
                <a:gd name="T54" fmla="*/ 85 w 646"/>
                <a:gd name="T55" fmla="*/ 45 h 187"/>
                <a:gd name="T56" fmla="*/ 44 w 646"/>
                <a:gd name="T57" fmla="*/ 41 h 187"/>
                <a:gd name="T58" fmla="*/ 139 w 646"/>
                <a:gd name="T59" fmla="*/ 42 h 187"/>
                <a:gd name="T60" fmla="*/ 152 w 646"/>
                <a:gd name="T61" fmla="*/ 56 h 187"/>
                <a:gd name="T62" fmla="*/ 152 w 646"/>
                <a:gd name="T63" fmla="*/ 130 h 187"/>
                <a:gd name="T64" fmla="*/ 139 w 646"/>
                <a:gd name="T65" fmla="*/ 142 h 187"/>
                <a:gd name="T66" fmla="*/ 173 w 646"/>
                <a:gd name="T67" fmla="*/ 145 h 187"/>
                <a:gd name="T68" fmla="*/ 173 w 646"/>
                <a:gd name="T69" fmla="*/ 138 h 187"/>
                <a:gd name="T70" fmla="*/ 170 w 646"/>
                <a:gd name="T71" fmla="*/ 94 h 187"/>
                <a:gd name="T72" fmla="*/ 184 w 646"/>
                <a:gd name="T73" fmla="*/ 41 h 187"/>
                <a:gd name="T74" fmla="*/ 139 w 646"/>
                <a:gd name="T75" fmla="*/ 42 h 187"/>
                <a:gd name="T76" fmla="*/ 411 w 646"/>
                <a:gd name="T77" fmla="*/ 67 h 187"/>
                <a:gd name="T78" fmla="*/ 408 w 646"/>
                <a:gd name="T79" fmla="*/ 137 h 187"/>
                <a:gd name="T80" fmla="*/ 395 w 646"/>
                <a:gd name="T81" fmla="*/ 144 h 187"/>
                <a:gd name="T82" fmla="*/ 479 w 646"/>
                <a:gd name="T83" fmla="*/ 119 h 187"/>
                <a:gd name="T84" fmla="*/ 447 w 646"/>
                <a:gd name="T85" fmla="*/ 139 h 187"/>
                <a:gd name="T86" fmla="*/ 428 w 646"/>
                <a:gd name="T87" fmla="*/ 118 h 187"/>
                <a:gd name="T88" fmla="*/ 455 w 646"/>
                <a:gd name="T89" fmla="*/ 96 h 187"/>
                <a:gd name="T90" fmla="*/ 463 w 646"/>
                <a:gd name="T91" fmla="*/ 108 h 187"/>
                <a:gd name="T92" fmla="*/ 458 w 646"/>
                <a:gd name="T93" fmla="*/ 74 h 187"/>
                <a:gd name="T94" fmla="*/ 428 w 646"/>
                <a:gd name="T95" fmla="*/ 87 h 187"/>
                <a:gd name="T96" fmla="*/ 460 w 646"/>
                <a:gd name="T97" fmla="*/ 50 h 187"/>
                <a:gd name="T98" fmla="*/ 471 w 646"/>
                <a:gd name="T99" fmla="*/ 65 h 187"/>
                <a:gd name="T100" fmla="*/ 397 w 646"/>
                <a:gd name="T101" fmla="*/ 41 h 187"/>
                <a:gd name="T102" fmla="*/ 495 w 646"/>
                <a:gd name="T103" fmla="*/ 42 h 187"/>
                <a:gd name="T104" fmla="*/ 506 w 646"/>
                <a:gd name="T105" fmla="*/ 48 h 187"/>
                <a:gd name="T106" fmla="*/ 508 w 646"/>
                <a:gd name="T107" fmla="*/ 117 h 187"/>
                <a:gd name="T108" fmla="*/ 494 w 646"/>
                <a:gd name="T109" fmla="*/ 143 h 187"/>
                <a:gd name="T110" fmla="*/ 533 w 646"/>
                <a:gd name="T111" fmla="*/ 145 h 187"/>
                <a:gd name="T112" fmla="*/ 584 w 646"/>
                <a:gd name="T113" fmla="*/ 51 h 187"/>
                <a:gd name="T114" fmla="*/ 495 w 646"/>
                <a:gd name="T115" fmla="*/ 4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46" h="187">
                  <a:moveTo>
                    <a:pt x="0" y="0"/>
                  </a:moveTo>
                  <a:cubicBezTo>
                    <a:pt x="646" y="0"/>
                    <a:pt x="646" y="0"/>
                    <a:pt x="646" y="0"/>
                  </a:cubicBezTo>
                  <a:cubicBezTo>
                    <a:pt x="646" y="186"/>
                    <a:pt x="646" y="186"/>
                    <a:pt x="646" y="186"/>
                  </a:cubicBezTo>
                  <a:cubicBezTo>
                    <a:pt x="431" y="187"/>
                    <a:pt x="215" y="186"/>
                    <a:pt x="0" y="18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369" y="41"/>
                  </a:moveTo>
                  <a:cubicBezTo>
                    <a:pt x="361" y="43"/>
                    <a:pt x="346" y="41"/>
                    <a:pt x="334" y="41"/>
                  </a:cubicBezTo>
                  <a:cubicBezTo>
                    <a:pt x="316" y="41"/>
                    <a:pt x="316" y="41"/>
                    <a:pt x="316" y="41"/>
                  </a:cubicBezTo>
                  <a:cubicBezTo>
                    <a:pt x="309" y="41"/>
                    <a:pt x="302" y="42"/>
                    <a:pt x="298" y="41"/>
                  </a:cubicBezTo>
                  <a:cubicBezTo>
                    <a:pt x="295" y="40"/>
                    <a:pt x="293" y="36"/>
                    <a:pt x="290" y="37"/>
                  </a:cubicBezTo>
                  <a:cubicBezTo>
                    <a:pt x="289" y="45"/>
                    <a:pt x="288" y="58"/>
                    <a:pt x="289" y="66"/>
                  </a:cubicBezTo>
                  <a:cubicBezTo>
                    <a:pt x="292" y="66"/>
                    <a:pt x="292" y="66"/>
                    <a:pt x="292" y="66"/>
                  </a:cubicBezTo>
                  <a:cubicBezTo>
                    <a:pt x="294" y="50"/>
                    <a:pt x="306" y="44"/>
                    <a:pt x="325" y="48"/>
                  </a:cubicBezTo>
                  <a:cubicBezTo>
                    <a:pt x="325" y="117"/>
                    <a:pt x="325" y="117"/>
                    <a:pt x="325" y="117"/>
                  </a:cubicBezTo>
                  <a:cubicBezTo>
                    <a:pt x="325" y="129"/>
                    <a:pt x="326" y="138"/>
                    <a:pt x="316" y="140"/>
                  </a:cubicBezTo>
                  <a:cubicBezTo>
                    <a:pt x="312" y="141"/>
                    <a:pt x="307" y="139"/>
                    <a:pt x="309" y="144"/>
                  </a:cubicBezTo>
                  <a:cubicBezTo>
                    <a:pt x="324" y="145"/>
                    <a:pt x="344" y="146"/>
                    <a:pt x="358" y="144"/>
                  </a:cubicBezTo>
                  <a:cubicBezTo>
                    <a:pt x="358" y="141"/>
                    <a:pt x="358" y="141"/>
                    <a:pt x="358" y="141"/>
                  </a:cubicBezTo>
                  <a:cubicBezTo>
                    <a:pt x="350" y="140"/>
                    <a:pt x="344" y="139"/>
                    <a:pt x="343" y="130"/>
                  </a:cubicBezTo>
                  <a:cubicBezTo>
                    <a:pt x="341" y="119"/>
                    <a:pt x="343" y="103"/>
                    <a:pt x="343" y="89"/>
                  </a:cubicBezTo>
                  <a:cubicBezTo>
                    <a:pt x="343" y="47"/>
                    <a:pt x="343" y="47"/>
                    <a:pt x="343" y="47"/>
                  </a:cubicBezTo>
                  <a:cubicBezTo>
                    <a:pt x="353" y="48"/>
                    <a:pt x="362" y="46"/>
                    <a:pt x="368" y="50"/>
                  </a:cubicBezTo>
                  <a:cubicBezTo>
                    <a:pt x="373" y="53"/>
                    <a:pt x="372" y="60"/>
                    <a:pt x="375" y="66"/>
                  </a:cubicBezTo>
                  <a:cubicBezTo>
                    <a:pt x="379" y="66"/>
                    <a:pt x="379" y="66"/>
                    <a:pt x="379" y="66"/>
                  </a:cubicBezTo>
                  <a:cubicBezTo>
                    <a:pt x="379" y="57"/>
                    <a:pt x="377" y="45"/>
                    <a:pt x="377" y="37"/>
                  </a:cubicBezTo>
                  <a:cubicBezTo>
                    <a:pt x="375" y="36"/>
                    <a:pt x="373" y="40"/>
                    <a:pt x="369" y="41"/>
                  </a:cubicBezTo>
                  <a:moveTo>
                    <a:pt x="207" y="69"/>
                  </a:moveTo>
                  <a:cubicBezTo>
                    <a:pt x="208" y="96"/>
                    <a:pt x="243" y="97"/>
                    <a:pt x="252" y="113"/>
                  </a:cubicBezTo>
                  <a:cubicBezTo>
                    <a:pt x="259" y="127"/>
                    <a:pt x="250" y="143"/>
                    <a:pt x="233" y="141"/>
                  </a:cubicBezTo>
                  <a:cubicBezTo>
                    <a:pt x="219" y="139"/>
                    <a:pt x="214" y="126"/>
                    <a:pt x="208" y="115"/>
                  </a:cubicBezTo>
                  <a:cubicBezTo>
                    <a:pt x="207" y="116"/>
                    <a:pt x="205" y="116"/>
                    <a:pt x="204" y="116"/>
                  </a:cubicBezTo>
                  <a:cubicBezTo>
                    <a:pt x="204" y="124"/>
                    <a:pt x="207" y="133"/>
                    <a:pt x="208" y="141"/>
                  </a:cubicBezTo>
                  <a:cubicBezTo>
                    <a:pt x="235" y="155"/>
                    <a:pt x="268" y="145"/>
                    <a:pt x="270" y="119"/>
                  </a:cubicBezTo>
                  <a:cubicBezTo>
                    <a:pt x="272" y="106"/>
                    <a:pt x="266" y="97"/>
                    <a:pt x="260" y="92"/>
                  </a:cubicBezTo>
                  <a:cubicBezTo>
                    <a:pt x="249" y="83"/>
                    <a:pt x="232" y="81"/>
                    <a:pt x="225" y="69"/>
                  </a:cubicBezTo>
                  <a:cubicBezTo>
                    <a:pt x="221" y="61"/>
                    <a:pt x="224" y="51"/>
                    <a:pt x="231" y="47"/>
                  </a:cubicBezTo>
                  <a:cubicBezTo>
                    <a:pt x="243" y="40"/>
                    <a:pt x="253" y="48"/>
                    <a:pt x="258" y="56"/>
                  </a:cubicBezTo>
                  <a:cubicBezTo>
                    <a:pt x="258" y="58"/>
                    <a:pt x="260" y="65"/>
                    <a:pt x="262" y="65"/>
                  </a:cubicBezTo>
                  <a:cubicBezTo>
                    <a:pt x="263" y="65"/>
                    <a:pt x="264" y="64"/>
                    <a:pt x="266" y="64"/>
                  </a:cubicBezTo>
                  <a:cubicBezTo>
                    <a:pt x="266" y="58"/>
                    <a:pt x="263" y="50"/>
                    <a:pt x="263" y="42"/>
                  </a:cubicBezTo>
                  <a:cubicBezTo>
                    <a:pt x="238" y="32"/>
                    <a:pt x="207" y="41"/>
                    <a:pt x="207" y="69"/>
                  </a:cubicBezTo>
                  <a:moveTo>
                    <a:pt x="44" y="42"/>
                  </a:moveTo>
                  <a:cubicBezTo>
                    <a:pt x="44" y="45"/>
                    <a:pt x="44" y="45"/>
                    <a:pt x="44" y="45"/>
                  </a:cubicBezTo>
                  <a:cubicBezTo>
                    <a:pt x="59" y="43"/>
                    <a:pt x="58" y="57"/>
                    <a:pt x="58" y="71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106"/>
                    <a:pt x="61" y="135"/>
                    <a:pt x="53" y="139"/>
                  </a:cubicBezTo>
                  <a:cubicBezTo>
                    <a:pt x="49" y="141"/>
                    <a:pt x="42" y="138"/>
                    <a:pt x="43" y="144"/>
                  </a:cubicBezTo>
                  <a:cubicBezTo>
                    <a:pt x="67" y="146"/>
                    <a:pt x="94" y="144"/>
                    <a:pt x="118" y="145"/>
                  </a:cubicBezTo>
                  <a:cubicBezTo>
                    <a:pt x="120" y="136"/>
                    <a:pt x="123" y="128"/>
                    <a:pt x="124" y="119"/>
                  </a:cubicBezTo>
                  <a:cubicBezTo>
                    <a:pt x="118" y="116"/>
                    <a:pt x="118" y="121"/>
                    <a:pt x="117" y="124"/>
                  </a:cubicBezTo>
                  <a:cubicBezTo>
                    <a:pt x="113" y="135"/>
                    <a:pt x="107" y="139"/>
                    <a:pt x="93" y="139"/>
                  </a:cubicBezTo>
                  <a:cubicBezTo>
                    <a:pt x="84" y="139"/>
                    <a:pt x="77" y="138"/>
                    <a:pt x="76" y="127"/>
                  </a:cubicBezTo>
                  <a:cubicBezTo>
                    <a:pt x="75" y="117"/>
                    <a:pt x="76" y="104"/>
                    <a:pt x="76" y="92"/>
                  </a:cubicBezTo>
                  <a:cubicBezTo>
                    <a:pt x="76" y="79"/>
                    <a:pt x="75" y="66"/>
                    <a:pt x="76" y="56"/>
                  </a:cubicBezTo>
                  <a:cubicBezTo>
                    <a:pt x="76" y="48"/>
                    <a:pt x="79" y="47"/>
                    <a:pt x="85" y="45"/>
                  </a:cubicBezTo>
                  <a:cubicBezTo>
                    <a:pt x="87" y="45"/>
                    <a:pt x="91" y="47"/>
                    <a:pt x="90" y="42"/>
                  </a:cubicBezTo>
                  <a:cubicBezTo>
                    <a:pt x="76" y="40"/>
                    <a:pt x="59" y="41"/>
                    <a:pt x="44" y="41"/>
                  </a:cubicBezTo>
                  <a:cubicBezTo>
                    <a:pt x="44" y="41"/>
                    <a:pt x="44" y="41"/>
                    <a:pt x="44" y="42"/>
                  </a:cubicBezTo>
                  <a:moveTo>
                    <a:pt x="139" y="42"/>
                  </a:moveTo>
                  <a:cubicBezTo>
                    <a:pt x="139" y="45"/>
                    <a:pt x="139" y="45"/>
                    <a:pt x="139" y="45"/>
                  </a:cubicBezTo>
                  <a:cubicBezTo>
                    <a:pt x="147" y="45"/>
                    <a:pt x="151" y="47"/>
                    <a:pt x="152" y="56"/>
                  </a:cubicBezTo>
                  <a:cubicBezTo>
                    <a:pt x="153" y="66"/>
                    <a:pt x="152" y="78"/>
                    <a:pt x="152" y="93"/>
                  </a:cubicBezTo>
                  <a:cubicBezTo>
                    <a:pt x="152" y="106"/>
                    <a:pt x="153" y="120"/>
                    <a:pt x="152" y="130"/>
                  </a:cubicBezTo>
                  <a:cubicBezTo>
                    <a:pt x="152" y="132"/>
                    <a:pt x="151" y="136"/>
                    <a:pt x="151" y="137"/>
                  </a:cubicBezTo>
                  <a:cubicBezTo>
                    <a:pt x="148" y="140"/>
                    <a:pt x="139" y="140"/>
                    <a:pt x="139" y="142"/>
                  </a:cubicBezTo>
                  <a:cubicBezTo>
                    <a:pt x="138" y="143"/>
                    <a:pt x="139" y="143"/>
                    <a:pt x="139" y="144"/>
                  </a:cubicBezTo>
                  <a:cubicBezTo>
                    <a:pt x="146" y="146"/>
                    <a:pt x="162" y="145"/>
                    <a:pt x="173" y="145"/>
                  </a:cubicBezTo>
                  <a:cubicBezTo>
                    <a:pt x="177" y="145"/>
                    <a:pt x="186" y="147"/>
                    <a:pt x="184" y="141"/>
                  </a:cubicBezTo>
                  <a:cubicBezTo>
                    <a:pt x="181" y="140"/>
                    <a:pt x="175" y="140"/>
                    <a:pt x="173" y="138"/>
                  </a:cubicBezTo>
                  <a:cubicBezTo>
                    <a:pt x="170" y="135"/>
                    <a:pt x="170" y="124"/>
                    <a:pt x="170" y="118"/>
                  </a:cubicBezTo>
                  <a:cubicBezTo>
                    <a:pt x="170" y="94"/>
                    <a:pt x="170" y="94"/>
                    <a:pt x="170" y="94"/>
                  </a:cubicBezTo>
                  <a:cubicBezTo>
                    <a:pt x="170" y="82"/>
                    <a:pt x="167" y="53"/>
                    <a:pt x="173" y="48"/>
                  </a:cubicBezTo>
                  <a:cubicBezTo>
                    <a:pt x="176" y="44"/>
                    <a:pt x="186" y="47"/>
                    <a:pt x="184" y="41"/>
                  </a:cubicBezTo>
                  <a:cubicBezTo>
                    <a:pt x="170" y="40"/>
                    <a:pt x="154" y="41"/>
                    <a:pt x="139" y="41"/>
                  </a:cubicBezTo>
                  <a:cubicBezTo>
                    <a:pt x="139" y="41"/>
                    <a:pt x="139" y="41"/>
                    <a:pt x="139" y="42"/>
                  </a:cubicBezTo>
                  <a:moveTo>
                    <a:pt x="397" y="45"/>
                  </a:moveTo>
                  <a:cubicBezTo>
                    <a:pt x="410" y="44"/>
                    <a:pt x="410" y="53"/>
                    <a:pt x="411" y="67"/>
                  </a:cubicBezTo>
                  <a:cubicBezTo>
                    <a:pt x="411" y="83"/>
                    <a:pt x="411" y="99"/>
                    <a:pt x="411" y="115"/>
                  </a:cubicBezTo>
                  <a:cubicBezTo>
                    <a:pt x="411" y="123"/>
                    <a:pt x="411" y="134"/>
                    <a:pt x="408" y="137"/>
                  </a:cubicBezTo>
                  <a:cubicBezTo>
                    <a:pt x="405" y="141"/>
                    <a:pt x="398" y="139"/>
                    <a:pt x="395" y="141"/>
                  </a:cubicBezTo>
                  <a:cubicBezTo>
                    <a:pt x="395" y="144"/>
                    <a:pt x="395" y="144"/>
                    <a:pt x="395" y="144"/>
                  </a:cubicBezTo>
                  <a:cubicBezTo>
                    <a:pt x="421" y="145"/>
                    <a:pt x="448" y="145"/>
                    <a:pt x="474" y="145"/>
                  </a:cubicBezTo>
                  <a:cubicBezTo>
                    <a:pt x="476" y="137"/>
                    <a:pt x="478" y="128"/>
                    <a:pt x="479" y="119"/>
                  </a:cubicBezTo>
                  <a:cubicBezTo>
                    <a:pt x="473" y="116"/>
                    <a:pt x="473" y="123"/>
                    <a:pt x="471" y="127"/>
                  </a:cubicBezTo>
                  <a:cubicBezTo>
                    <a:pt x="467" y="136"/>
                    <a:pt x="460" y="139"/>
                    <a:pt x="447" y="139"/>
                  </a:cubicBezTo>
                  <a:cubicBezTo>
                    <a:pt x="444" y="139"/>
                    <a:pt x="436" y="139"/>
                    <a:pt x="432" y="137"/>
                  </a:cubicBezTo>
                  <a:cubicBezTo>
                    <a:pt x="428" y="135"/>
                    <a:pt x="428" y="125"/>
                    <a:pt x="428" y="118"/>
                  </a:cubicBezTo>
                  <a:cubicBezTo>
                    <a:pt x="428" y="109"/>
                    <a:pt x="428" y="101"/>
                    <a:pt x="428" y="94"/>
                  </a:cubicBezTo>
                  <a:cubicBezTo>
                    <a:pt x="437" y="96"/>
                    <a:pt x="449" y="92"/>
                    <a:pt x="455" y="96"/>
                  </a:cubicBezTo>
                  <a:cubicBezTo>
                    <a:pt x="458" y="99"/>
                    <a:pt x="456" y="104"/>
                    <a:pt x="459" y="108"/>
                  </a:cubicBezTo>
                  <a:cubicBezTo>
                    <a:pt x="463" y="108"/>
                    <a:pt x="463" y="108"/>
                    <a:pt x="463" y="108"/>
                  </a:cubicBezTo>
                  <a:cubicBezTo>
                    <a:pt x="463" y="74"/>
                    <a:pt x="463" y="74"/>
                    <a:pt x="463" y="74"/>
                  </a:cubicBezTo>
                  <a:cubicBezTo>
                    <a:pt x="458" y="74"/>
                    <a:pt x="458" y="74"/>
                    <a:pt x="458" y="74"/>
                  </a:cubicBezTo>
                  <a:cubicBezTo>
                    <a:pt x="457" y="79"/>
                    <a:pt x="458" y="84"/>
                    <a:pt x="454" y="86"/>
                  </a:cubicBezTo>
                  <a:cubicBezTo>
                    <a:pt x="448" y="89"/>
                    <a:pt x="436" y="86"/>
                    <a:pt x="428" y="87"/>
                  </a:cubicBezTo>
                  <a:cubicBezTo>
                    <a:pt x="429" y="76"/>
                    <a:pt x="426" y="57"/>
                    <a:pt x="430" y="47"/>
                  </a:cubicBezTo>
                  <a:cubicBezTo>
                    <a:pt x="441" y="48"/>
                    <a:pt x="453" y="45"/>
                    <a:pt x="460" y="50"/>
                  </a:cubicBezTo>
                  <a:cubicBezTo>
                    <a:pt x="465" y="53"/>
                    <a:pt x="464" y="60"/>
                    <a:pt x="468" y="65"/>
                  </a:cubicBezTo>
                  <a:cubicBezTo>
                    <a:pt x="469" y="66"/>
                    <a:pt x="469" y="65"/>
                    <a:pt x="471" y="65"/>
                  </a:cubicBezTo>
                  <a:cubicBezTo>
                    <a:pt x="471" y="58"/>
                    <a:pt x="470" y="48"/>
                    <a:pt x="469" y="41"/>
                  </a:cubicBezTo>
                  <a:cubicBezTo>
                    <a:pt x="397" y="41"/>
                    <a:pt x="397" y="41"/>
                    <a:pt x="397" y="41"/>
                  </a:cubicBezTo>
                  <a:cubicBezTo>
                    <a:pt x="396" y="41"/>
                    <a:pt x="397" y="44"/>
                    <a:pt x="397" y="45"/>
                  </a:cubicBezTo>
                  <a:moveTo>
                    <a:pt x="495" y="42"/>
                  </a:moveTo>
                  <a:cubicBezTo>
                    <a:pt x="495" y="45"/>
                    <a:pt x="495" y="45"/>
                    <a:pt x="495" y="45"/>
                  </a:cubicBezTo>
                  <a:cubicBezTo>
                    <a:pt x="498" y="46"/>
                    <a:pt x="504" y="45"/>
                    <a:pt x="506" y="48"/>
                  </a:cubicBezTo>
                  <a:cubicBezTo>
                    <a:pt x="509" y="52"/>
                    <a:pt x="508" y="62"/>
                    <a:pt x="508" y="70"/>
                  </a:cubicBezTo>
                  <a:cubicBezTo>
                    <a:pt x="508" y="117"/>
                    <a:pt x="508" y="117"/>
                    <a:pt x="508" y="117"/>
                  </a:cubicBezTo>
                  <a:cubicBezTo>
                    <a:pt x="508" y="131"/>
                    <a:pt x="509" y="138"/>
                    <a:pt x="499" y="140"/>
                  </a:cubicBezTo>
                  <a:cubicBezTo>
                    <a:pt x="498" y="141"/>
                    <a:pt x="493" y="139"/>
                    <a:pt x="494" y="143"/>
                  </a:cubicBezTo>
                  <a:cubicBezTo>
                    <a:pt x="494" y="146"/>
                    <a:pt x="495" y="145"/>
                    <a:pt x="497" y="145"/>
                  </a:cubicBezTo>
                  <a:cubicBezTo>
                    <a:pt x="508" y="146"/>
                    <a:pt x="523" y="145"/>
                    <a:pt x="533" y="145"/>
                  </a:cubicBezTo>
                  <a:cubicBezTo>
                    <a:pt x="573" y="145"/>
                    <a:pt x="602" y="127"/>
                    <a:pt x="601" y="88"/>
                  </a:cubicBezTo>
                  <a:cubicBezTo>
                    <a:pt x="601" y="71"/>
                    <a:pt x="593" y="58"/>
                    <a:pt x="584" y="51"/>
                  </a:cubicBezTo>
                  <a:cubicBezTo>
                    <a:pt x="564" y="37"/>
                    <a:pt x="530" y="42"/>
                    <a:pt x="496" y="41"/>
                  </a:cubicBezTo>
                  <a:cubicBezTo>
                    <a:pt x="495" y="41"/>
                    <a:pt x="495" y="41"/>
                    <a:pt x="495" y="4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9" name="Freeform 21"/>
            <p:cNvSpPr>
              <a:spLocks/>
            </p:cNvSpPr>
            <p:nvPr/>
          </p:nvSpPr>
          <p:spPr bwMode="auto">
            <a:xfrm>
              <a:off x="3311" y="1478"/>
              <a:ext cx="135" cy="229"/>
            </a:xfrm>
            <a:custGeom>
              <a:avLst/>
              <a:gdLst>
                <a:gd name="T0" fmla="*/ 3 w 57"/>
                <a:gd name="T1" fmla="*/ 6 h 97"/>
                <a:gd name="T2" fmla="*/ 57 w 57"/>
                <a:gd name="T3" fmla="*/ 51 h 97"/>
                <a:gd name="T4" fmla="*/ 22 w 57"/>
                <a:gd name="T5" fmla="*/ 97 h 97"/>
                <a:gd name="T6" fmla="*/ 6 w 57"/>
                <a:gd name="T7" fmla="*/ 94 h 97"/>
                <a:gd name="T8" fmla="*/ 2 w 57"/>
                <a:gd name="T9" fmla="*/ 51 h 97"/>
                <a:gd name="T10" fmla="*/ 3 w 57"/>
                <a:gd name="T11" fmla="*/ 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97">
                  <a:moveTo>
                    <a:pt x="3" y="6"/>
                  </a:moveTo>
                  <a:cubicBezTo>
                    <a:pt x="38" y="0"/>
                    <a:pt x="57" y="18"/>
                    <a:pt x="57" y="51"/>
                  </a:cubicBezTo>
                  <a:cubicBezTo>
                    <a:pt x="57" y="74"/>
                    <a:pt x="46" y="94"/>
                    <a:pt x="22" y="97"/>
                  </a:cubicBezTo>
                  <a:cubicBezTo>
                    <a:pt x="16" y="97"/>
                    <a:pt x="9" y="97"/>
                    <a:pt x="6" y="94"/>
                  </a:cubicBezTo>
                  <a:cubicBezTo>
                    <a:pt x="0" y="89"/>
                    <a:pt x="2" y="62"/>
                    <a:pt x="2" y="51"/>
                  </a:cubicBezTo>
                  <a:cubicBezTo>
                    <a:pt x="2" y="35"/>
                    <a:pt x="1" y="20"/>
                    <a:pt x="3" y="6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0" name="Freeform 22"/>
            <p:cNvSpPr>
              <a:spLocks/>
            </p:cNvSpPr>
            <p:nvPr/>
          </p:nvSpPr>
          <p:spPr bwMode="auto">
            <a:xfrm>
              <a:off x="2914" y="1903"/>
              <a:ext cx="321" cy="501"/>
            </a:xfrm>
            <a:custGeom>
              <a:avLst/>
              <a:gdLst>
                <a:gd name="T0" fmla="*/ 123 w 136"/>
                <a:gd name="T1" fmla="*/ 13 h 212"/>
                <a:gd name="T2" fmla="*/ 123 w 136"/>
                <a:gd name="T3" fmla="*/ 43 h 212"/>
                <a:gd name="T4" fmla="*/ 46 w 136"/>
                <a:gd name="T5" fmla="*/ 44 h 212"/>
                <a:gd name="T6" fmla="*/ 44 w 136"/>
                <a:gd name="T7" fmla="*/ 64 h 212"/>
                <a:gd name="T8" fmla="*/ 75 w 136"/>
                <a:gd name="T9" fmla="*/ 85 h 212"/>
                <a:gd name="T10" fmla="*/ 132 w 136"/>
                <a:gd name="T11" fmla="*/ 133 h 212"/>
                <a:gd name="T12" fmla="*/ 129 w 136"/>
                <a:gd name="T13" fmla="*/ 176 h 212"/>
                <a:gd name="T14" fmla="*/ 77 w 136"/>
                <a:gd name="T15" fmla="*/ 209 h 212"/>
                <a:gd name="T16" fmla="*/ 5 w 136"/>
                <a:gd name="T17" fmla="*/ 200 h 212"/>
                <a:gd name="T18" fmla="*/ 5 w 136"/>
                <a:gd name="T19" fmla="*/ 170 h 212"/>
                <a:gd name="T20" fmla="*/ 90 w 136"/>
                <a:gd name="T21" fmla="*/ 166 h 212"/>
                <a:gd name="T22" fmla="*/ 91 w 136"/>
                <a:gd name="T23" fmla="*/ 146 h 212"/>
                <a:gd name="T24" fmla="*/ 51 w 136"/>
                <a:gd name="T25" fmla="*/ 119 h 212"/>
                <a:gd name="T26" fmla="*/ 2 w 136"/>
                <a:gd name="T27" fmla="*/ 57 h 212"/>
                <a:gd name="T28" fmla="*/ 24 w 136"/>
                <a:gd name="T29" fmla="*/ 18 h 212"/>
                <a:gd name="T30" fmla="*/ 123 w 136"/>
                <a:gd name="T31" fmla="*/ 1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212">
                  <a:moveTo>
                    <a:pt x="123" y="13"/>
                  </a:moveTo>
                  <a:cubicBezTo>
                    <a:pt x="123" y="43"/>
                    <a:pt x="123" y="43"/>
                    <a:pt x="123" y="43"/>
                  </a:cubicBezTo>
                  <a:cubicBezTo>
                    <a:pt x="104" y="36"/>
                    <a:pt x="59" y="24"/>
                    <a:pt x="46" y="44"/>
                  </a:cubicBezTo>
                  <a:cubicBezTo>
                    <a:pt x="43" y="49"/>
                    <a:pt x="42" y="57"/>
                    <a:pt x="44" y="64"/>
                  </a:cubicBezTo>
                  <a:cubicBezTo>
                    <a:pt x="48" y="74"/>
                    <a:pt x="64" y="80"/>
                    <a:pt x="75" y="85"/>
                  </a:cubicBezTo>
                  <a:cubicBezTo>
                    <a:pt x="99" y="96"/>
                    <a:pt x="124" y="106"/>
                    <a:pt x="132" y="133"/>
                  </a:cubicBezTo>
                  <a:cubicBezTo>
                    <a:pt x="136" y="145"/>
                    <a:pt x="135" y="163"/>
                    <a:pt x="129" y="176"/>
                  </a:cubicBezTo>
                  <a:cubicBezTo>
                    <a:pt x="120" y="194"/>
                    <a:pt x="100" y="206"/>
                    <a:pt x="77" y="209"/>
                  </a:cubicBezTo>
                  <a:cubicBezTo>
                    <a:pt x="52" y="212"/>
                    <a:pt x="27" y="207"/>
                    <a:pt x="5" y="200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27" y="178"/>
                    <a:pt x="79" y="190"/>
                    <a:pt x="90" y="166"/>
                  </a:cubicBezTo>
                  <a:cubicBezTo>
                    <a:pt x="93" y="161"/>
                    <a:pt x="94" y="153"/>
                    <a:pt x="91" y="146"/>
                  </a:cubicBezTo>
                  <a:cubicBezTo>
                    <a:pt x="86" y="133"/>
                    <a:pt x="64" y="126"/>
                    <a:pt x="51" y="119"/>
                  </a:cubicBezTo>
                  <a:cubicBezTo>
                    <a:pt x="26" y="107"/>
                    <a:pt x="0" y="94"/>
                    <a:pt x="2" y="57"/>
                  </a:cubicBezTo>
                  <a:cubicBezTo>
                    <a:pt x="3" y="38"/>
                    <a:pt x="12" y="27"/>
                    <a:pt x="24" y="18"/>
                  </a:cubicBezTo>
                  <a:cubicBezTo>
                    <a:pt x="47" y="2"/>
                    <a:pt x="94" y="0"/>
                    <a:pt x="123" y="1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1" name="Freeform 23"/>
            <p:cNvSpPr>
              <a:spLocks/>
            </p:cNvSpPr>
            <p:nvPr/>
          </p:nvSpPr>
          <p:spPr bwMode="auto">
            <a:xfrm>
              <a:off x="2074" y="1920"/>
              <a:ext cx="377" cy="472"/>
            </a:xfrm>
            <a:custGeom>
              <a:avLst/>
              <a:gdLst>
                <a:gd name="T0" fmla="*/ 0 w 160"/>
                <a:gd name="T1" fmla="*/ 0 h 200"/>
                <a:gd name="T2" fmla="*/ 60 w 160"/>
                <a:gd name="T3" fmla="*/ 0 h 200"/>
                <a:gd name="T4" fmla="*/ 122 w 160"/>
                <a:gd name="T5" fmla="*/ 144 h 200"/>
                <a:gd name="T6" fmla="*/ 123 w 160"/>
                <a:gd name="T7" fmla="*/ 0 h 200"/>
                <a:gd name="T8" fmla="*/ 160 w 160"/>
                <a:gd name="T9" fmla="*/ 0 h 200"/>
                <a:gd name="T10" fmla="*/ 160 w 160"/>
                <a:gd name="T11" fmla="*/ 200 h 200"/>
                <a:gd name="T12" fmla="*/ 107 w 160"/>
                <a:gd name="T13" fmla="*/ 200 h 200"/>
                <a:gd name="T14" fmla="*/ 37 w 160"/>
                <a:gd name="T15" fmla="*/ 43 h 200"/>
                <a:gd name="T16" fmla="*/ 37 w 160"/>
                <a:gd name="T17" fmla="*/ 200 h 200"/>
                <a:gd name="T18" fmla="*/ 0 w 160"/>
                <a:gd name="T19" fmla="*/ 200 h 200"/>
                <a:gd name="T20" fmla="*/ 0 w 160"/>
                <a:gd name="T21" fmla="*/ 1 h 200"/>
                <a:gd name="T22" fmla="*/ 0 w 160"/>
                <a:gd name="T23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200">
                  <a:moveTo>
                    <a:pt x="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81" y="48"/>
                    <a:pt x="102" y="95"/>
                    <a:pt x="122" y="144"/>
                  </a:cubicBezTo>
                  <a:cubicBezTo>
                    <a:pt x="123" y="97"/>
                    <a:pt x="123" y="48"/>
                    <a:pt x="123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07" y="200"/>
                    <a:pt x="107" y="200"/>
                    <a:pt x="107" y="200"/>
                  </a:cubicBezTo>
                  <a:cubicBezTo>
                    <a:pt x="83" y="149"/>
                    <a:pt x="61" y="95"/>
                    <a:pt x="37" y="4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2" name="Freeform 24"/>
            <p:cNvSpPr>
              <a:spLocks/>
            </p:cNvSpPr>
            <p:nvPr/>
          </p:nvSpPr>
          <p:spPr bwMode="auto">
            <a:xfrm>
              <a:off x="2489" y="1920"/>
              <a:ext cx="416" cy="472"/>
            </a:xfrm>
            <a:custGeom>
              <a:avLst/>
              <a:gdLst>
                <a:gd name="T0" fmla="*/ 48 w 176"/>
                <a:gd name="T1" fmla="*/ 0 h 200"/>
                <a:gd name="T2" fmla="*/ 92 w 176"/>
                <a:gd name="T3" fmla="*/ 88 h 200"/>
                <a:gd name="T4" fmla="*/ 136 w 176"/>
                <a:gd name="T5" fmla="*/ 0 h 200"/>
                <a:gd name="T6" fmla="*/ 176 w 176"/>
                <a:gd name="T7" fmla="*/ 0 h 200"/>
                <a:gd name="T8" fmla="*/ 117 w 176"/>
                <a:gd name="T9" fmla="*/ 109 h 200"/>
                <a:gd name="T10" fmla="*/ 109 w 176"/>
                <a:gd name="T11" fmla="*/ 125 h 200"/>
                <a:gd name="T12" fmla="*/ 109 w 176"/>
                <a:gd name="T13" fmla="*/ 144 h 200"/>
                <a:gd name="T14" fmla="*/ 109 w 176"/>
                <a:gd name="T15" fmla="*/ 200 h 200"/>
                <a:gd name="T16" fmla="*/ 66 w 176"/>
                <a:gd name="T17" fmla="*/ 200 h 200"/>
                <a:gd name="T18" fmla="*/ 66 w 176"/>
                <a:gd name="T19" fmla="*/ 143 h 200"/>
                <a:gd name="T20" fmla="*/ 66 w 176"/>
                <a:gd name="T21" fmla="*/ 124 h 200"/>
                <a:gd name="T22" fmla="*/ 58 w 176"/>
                <a:gd name="T23" fmla="*/ 108 h 200"/>
                <a:gd name="T24" fmla="*/ 1 w 176"/>
                <a:gd name="T25" fmla="*/ 0 h 200"/>
                <a:gd name="T26" fmla="*/ 2 w 176"/>
                <a:gd name="T27" fmla="*/ 0 h 200"/>
                <a:gd name="T28" fmla="*/ 48 w 176"/>
                <a:gd name="T29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00">
                  <a:moveTo>
                    <a:pt x="48" y="0"/>
                  </a:moveTo>
                  <a:cubicBezTo>
                    <a:pt x="63" y="29"/>
                    <a:pt x="77" y="58"/>
                    <a:pt x="92" y="88"/>
                  </a:cubicBezTo>
                  <a:cubicBezTo>
                    <a:pt x="107" y="59"/>
                    <a:pt x="121" y="29"/>
                    <a:pt x="13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57" y="36"/>
                    <a:pt x="137" y="72"/>
                    <a:pt x="117" y="109"/>
                  </a:cubicBezTo>
                  <a:cubicBezTo>
                    <a:pt x="115" y="114"/>
                    <a:pt x="110" y="120"/>
                    <a:pt x="109" y="125"/>
                  </a:cubicBezTo>
                  <a:cubicBezTo>
                    <a:pt x="108" y="130"/>
                    <a:pt x="109" y="137"/>
                    <a:pt x="109" y="144"/>
                  </a:cubicBezTo>
                  <a:cubicBezTo>
                    <a:pt x="109" y="200"/>
                    <a:pt x="109" y="200"/>
                    <a:pt x="109" y="200"/>
                  </a:cubicBezTo>
                  <a:cubicBezTo>
                    <a:pt x="66" y="200"/>
                    <a:pt x="66" y="200"/>
                    <a:pt x="66" y="200"/>
                  </a:cubicBezTo>
                  <a:cubicBezTo>
                    <a:pt x="66" y="143"/>
                    <a:pt x="66" y="143"/>
                    <a:pt x="66" y="143"/>
                  </a:cubicBezTo>
                  <a:cubicBezTo>
                    <a:pt x="66" y="137"/>
                    <a:pt x="67" y="130"/>
                    <a:pt x="66" y="124"/>
                  </a:cubicBezTo>
                  <a:cubicBezTo>
                    <a:pt x="66" y="120"/>
                    <a:pt x="61" y="113"/>
                    <a:pt x="58" y="108"/>
                  </a:cubicBezTo>
                  <a:cubicBezTo>
                    <a:pt x="39" y="73"/>
                    <a:pt x="19" y="36"/>
                    <a:pt x="1" y="0"/>
                  </a:cubicBezTo>
                  <a:cubicBezTo>
                    <a:pt x="0" y="0"/>
                    <a:pt x="2" y="0"/>
                    <a:pt x="2" y="0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3" name="Freeform 25"/>
            <p:cNvSpPr>
              <a:spLocks/>
            </p:cNvSpPr>
            <p:nvPr/>
          </p:nvSpPr>
          <p:spPr bwMode="auto">
            <a:xfrm>
              <a:off x="3304" y="1918"/>
              <a:ext cx="297" cy="474"/>
            </a:xfrm>
            <a:custGeom>
              <a:avLst/>
              <a:gdLst>
                <a:gd name="T0" fmla="*/ 1 w 126"/>
                <a:gd name="T1" fmla="*/ 1 h 201"/>
                <a:gd name="T2" fmla="*/ 122 w 126"/>
                <a:gd name="T3" fmla="*/ 1 h 201"/>
                <a:gd name="T4" fmla="*/ 122 w 126"/>
                <a:gd name="T5" fmla="*/ 29 h 201"/>
                <a:gd name="T6" fmla="*/ 42 w 126"/>
                <a:gd name="T7" fmla="*/ 30 h 201"/>
                <a:gd name="T8" fmla="*/ 41 w 126"/>
                <a:gd name="T9" fmla="*/ 83 h 201"/>
                <a:gd name="T10" fmla="*/ 115 w 126"/>
                <a:gd name="T11" fmla="*/ 83 h 201"/>
                <a:gd name="T12" fmla="*/ 115 w 126"/>
                <a:gd name="T13" fmla="*/ 112 h 201"/>
                <a:gd name="T14" fmla="*/ 42 w 126"/>
                <a:gd name="T15" fmla="*/ 112 h 201"/>
                <a:gd name="T16" fmla="*/ 41 w 126"/>
                <a:gd name="T17" fmla="*/ 173 h 201"/>
                <a:gd name="T18" fmla="*/ 125 w 126"/>
                <a:gd name="T19" fmla="*/ 173 h 201"/>
                <a:gd name="T20" fmla="*/ 125 w 126"/>
                <a:gd name="T21" fmla="*/ 201 h 201"/>
                <a:gd name="T22" fmla="*/ 1 w 126"/>
                <a:gd name="T23" fmla="*/ 201 h 201"/>
                <a:gd name="T24" fmla="*/ 1 w 126"/>
                <a:gd name="T25" fmla="*/ 2 h 201"/>
                <a:gd name="T26" fmla="*/ 1 w 126"/>
                <a:gd name="T27" fmla="*/ 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201">
                  <a:moveTo>
                    <a:pt x="1" y="1"/>
                  </a:moveTo>
                  <a:cubicBezTo>
                    <a:pt x="41" y="1"/>
                    <a:pt x="82" y="0"/>
                    <a:pt x="122" y="1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96" y="30"/>
                    <a:pt x="69" y="29"/>
                    <a:pt x="42" y="30"/>
                  </a:cubicBezTo>
                  <a:cubicBezTo>
                    <a:pt x="41" y="46"/>
                    <a:pt x="43" y="66"/>
                    <a:pt x="41" y="83"/>
                  </a:cubicBezTo>
                  <a:cubicBezTo>
                    <a:pt x="65" y="84"/>
                    <a:pt x="90" y="83"/>
                    <a:pt x="115" y="83"/>
                  </a:cubicBezTo>
                  <a:cubicBezTo>
                    <a:pt x="115" y="112"/>
                    <a:pt x="115" y="112"/>
                    <a:pt x="115" y="112"/>
                  </a:cubicBezTo>
                  <a:cubicBezTo>
                    <a:pt x="42" y="112"/>
                    <a:pt x="42" y="112"/>
                    <a:pt x="42" y="112"/>
                  </a:cubicBezTo>
                  <a:cubicBezTo>
                    <a:pt x="41" y="131"/>
                    <a:pt x="43" y="154"/>
                    <a:pt x="41" y="173"/>
                  </a:cubicBezTo>
                  <a:cubicBezTo>
                    <a:pt x="125" y="173"/>
                    <a:pt x="125" y="173"/>
                    <a:pt x="125" y="173"/>
                  </a:cubicBezTo>
                  <a:cubicBezTo>
                    <a:pt x="126" y="181"/>
                    <a:pt x="125" y="192"/>
                    <a:pt x="125" y="201"/>
                  </a:cubicBezTo>
                  <a:cubicBezTo>
                    <a:pt x="1" y="201"/>
                    <a:pt x="1" y="201"/>
                    <a:pt x="1" y="20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1" y="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4" name="Freeform 26"/>
            <p:cNvSpPr>
              <a:spLocks noEditPoints="1"/>
            </p:cNvSpPr>
            <p:nvPr/>
          </p:nvSpPr>
          <p:spPr bwMode="auto">
            <a:xfrm>
              <a:off x="3606" y="2322"/>
              <a:ext cx="83" cy="82"/>
            </a:xfrm>
            <a:custGeom>
              <a:avLst/>
              <a:gdLst>
                <a:gd name="T0" fmla="*/ 14 w 35"/>
                <a:gd name="T1" fmla="*/ 2 h 35"/>
                <a:gd name="T2" fmla="*/ 32 w 35"/>
                <a:gd name="T3" fmla="*/ 16 h 35"/>
                <a:gd name="T4" fmla="*/ 4 w 35"/>
                <a:gd name="T5" fmla="*/ 22 h 35"/>
                <a:gd name="T6" fmla="*/ 14 w 35"/>
                <a:gd name="T7" fmla="*/ 2 h 35"/>
                <a:gd name="T8" fmla="*/ 6 w 35"/>
                <a:gd name="T9" fmla="*/ 20 h 35"/>
                <a:gd name="T10" fmla="*/ 28 w 35"/>
                <a:gd name="T11" fmla="*/ 10 h 35"/>
                <a:gd name="T12" fmla="*/ 15 w 35"/>
                <a:gd name="T13" fmla="*/ 4 h 35"/>
                <a:gd name="T14" fmla="*/ 6 w 35"/>
                <a:gd name="T15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35">
                  <a:moveTo>
                    <a:pt x="14" y="2"/>
                  </a:moveTo>
                  <a:cubicBezTo>
                    <a:pt x="24" y="0"/>
                    <a:pt x="32" y="7"/>
                    <a:pt x="32" y="16"/>
                  </a:cubicBezTo>
                  <a:cubicBezTo>
                    <a:pt x="31" y="31"/>
                    <a:pt x="10" y="35"/>
                    <a:pt x="4" y="22"/>
                  </a:cubicBezTo>
                  <a:cubicBezTo>
                    <a:pt x="0" y="13"/>
                    <a:pt x="4" y="4"/>
                    <a:pt x="14" y="2"/>
                  </a:cubicBezTo>
                  <a:moveTo>
                    <a:pt x="6" y="20"/>
                  </a:moveTo>
                  <a:cubicBezTo>
                    <a:pt x="11" y="34"/>
                    <a:pt x="35" y="26"/>
                    <a:pt x="28" y="10"/>
                  </a:cubicBezTo>
                  <a:cubicBezTo>
                    <a:pt x="26" y="6"/>
                    <a:pt x="21" y="3"/>
                    <a:pt x="15" y="4"/>
                  </a:cubicBezTo>
                  <a:cubicBezTo>
                    <a:pt x="8" y="6"/>
                    <a:pt x="4" y="13"/>
                    <a:pt x="6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5" name="Freeform 27"/>
            <p:cNvSpPr>
              <a:spLocks noEditPoints="1"/>
            </p:cNvSpPr>
            <p:nvPr/>
          </p:nvSpPr>
          <p:spPr bwMode="auto">
            <a:xfrm>
              <a:off x="3632" y="2338"/>
              <a:ext cx="33" cy="45"/>
            </a:xfrm>
            <a:custGeom>
              <a:avLst/>
              <a:gdLst>
                <a:gd name="T0" fmla="*/ 1 w 14"/>
                <a:gd name="T1" fmla="*/ 0 h 19"/>
                <a:gd name="T2" fmla="*/ 12 w 14"/>
                <a:gd name="T3" fmla="*/ 2 h 19"/>
                <a:gd name="T4" fmla="*/ 9 w 14"/>
                <a:gd name="T5" fmla="*/ 10 h 19"/>
                <a:gd name="T6" fmla="*/ 13 w 14"/>
                <a:gd name="T7" fmla="*/ 16 h 19"/>
                <a:gd name="T8" fmla="*/ 4 w 14"/>
                <a:gd name="T9" fmla="*/ 10 h 19"/>
                <a:gd name="T10" fmla="*/ 3 w 14"/>
                <a:gd name="T11" fmla="*/ 17 h 19"/>
                <a:gd name="T12" fmla="*/ 0 w 14"/>
                <a:gd name="T13" fmla="*/ 17 h 19"/>
                <a:gd name="T14" fmla="*/ 1 w 14"/>
                <a:gd name="T15" fmla="*/ 0 h 19"/>
                <a:gd name="T16" fmla="*/ 3 w 14"/>
                <a:gd name="T17" fmla="*/ 8 h 19"/>
                <a:gd name="T18" fmla="*/ 10 w 14"/>
                <a:gd name="T19" fmla="*/ 4 h 19"/>
                <a:gd name="T20" fmla="*/ 3 w 14"/>
                <a:gd name="T21" fmla="*/ 2 h 19"/>
                <a:gd name="T22" fmla="*/ 3 w 14"/>
                <a:gd name="T23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9">
                  <a:moveTo>
                    <a:pt x="1" y="0"/>
                  </a:move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3" y="10"/>
                    <a:pt x="9" y="10"/>
                  </a:cubicBezTo>
                  <a:cubicBezTo>
                    <a:pt x="10" y="12"/>
                    <a:pt x="12" y="14"/>
                    <a:pt x="13" y="16"/>
                  </a:cubicBezTo>
                  <a:cubicBezTo>
                    <a:pt x="7" y="19"/>
                    <a:pt x="9" y="9"/>
                    <a:pt x="4" y="10"/>
                  </a:cubicBezTo>
                  <a:cubicBezTo>
                    <a:pt x="3" y="11"/>
                    <a:pt x="4" y="15"/>
                    <a:pt x="3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2"/>
                    <a:pt x="0" y="4"/>
                    <a:pt x="1" y="0"/>
                  </a:cubicBezTo>
                  <a:moveTo>
                    <a:pt x="3" y="8"/>
                  </a:moveTo>
                  <a:cubicBezTo>
                    <a:pt x="7" y="8"/>
                    <a:pt x="11" y="8"/>
                    <a:pt x="10" y="4"/>
                  </a:cubicBezTo>
                  <a:cubicBezTo>
                    <a:pt x="9" y="2"/>
                    <a:pt x="6" y="2"/>
                    <a:pt x="3" y="2"/>
                  </a:cubicBezTo>
                  <a:lnTo>
                    <a:pt x="3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6" name="Freeform 28"/>
            <p:cNvSpPr>
              <a:spLocks/>
            </p:cNvSpPr>
            <p:nvPr/>
          </p:nvSpPr>
          <p:spPr bwMode="auto">
            <a:xfrm>
              <a:off x="2099" y="847"/>
              <a:ext cx="303" cy="428"/>
            </a:xfrm>
            <a:custGeom>
              <a:avLst/>
              <a:gdLst>
                <a:gd name="T0" fmla="*/ 0 w 303"/>
                <a:gd name="T1" fmla="*/ 428 h 428"/>
                <a:gd name="T2" fmla="*/ 0 w 303"/>
                <a:gd name="T3" fmla="*/ 0 h 428"/>
                <a:gd name="T4" fmla="*/ 88 w 303"/>
                <a:gd name="T5" fmla="*/ 0 h 428"/>
                <a:gd name="T6" fmla="*/ 88 w 303"/>
                <a:gd name="T7" fmla="*/ 355 h 428"/>
                <a:gd name="T8" fmla="*/ 303 w 303"/>
                <a:gd name="T9" fmla="*/ 355 h 428"/>
                <a:gd name="T10" fmla="*/ 303 w 303"/>
                <a:gd name="T11" fmla="*/ 428 h 428"/>
                <a:gd name="T12" fmla="*/ 0 w 303"/>
                <a:gd name="T13" fmla="*/ 42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28">
                  <a:moveTo>
                    <a:pt x="0" y="428"/>
                  </a:moveTo>
                  <a:lnTo>
                    <a:pt x="0" y="0"/>
                  </a:lnTo>
                  <a:lnTo>
                    <a:pt x="88" y="0"/>
                  </a:lnTo>
                  <a:lnTo>
                    <a:pt x="88" y="355"/>
                  </a:lnTo>
                  <a:lnTo>
                    <a:pt x="303" y="355"/>
                  </a:lnTo>
                  <a:lnTo>
                    <a:pt x="303" y="428"/>
                  </a:lnTo>
                  <a:lnTo>
                    <a:pt x="0" y="4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7" name="Freeform 29"/>
            <p:cNvSpPr>
              <a:spLocks/>
            </p:cNvSpPr>
            <p:nvPr/>
          </p:nvSpPr>
          <p:spPr bwMode="auto">
            <a:xfrm>
              <a:off x="2444" y="843"/>
              <a:ext cx="399" cy="432"/>
            </a:xfrm>
            <a:custGeom>
              <a:avLst/>
              <a:gdLst>
                <a:gd name="T0" fmla="*/ 0 w 399"/>
                <a:gd name="T1" fmla="*/ 432 h 432"/>
                <a:gd name="T2" fmla="*/ 147 w 399"/>
                <a:gd name="T3" fmla="*/ 205 h 432"/>
                <a:gd name="T4" fmla="*/ 14 w 399"/>
                <a:gd name="T5" fmla="*/ 0 h 432"/>
                <a:gd name="T6" fmla="*/ 116 w 399"/>
                <a:gd name="T7" fmla="*/ 0 h 432"/>
                <a:gd name="T8" fmla="*/ 201 w 399"/>
                <a:gd name="T9" fmla="*/ 139 h 432"/>
                <a:gd name="T10" fmla="*/ 286 w 399"/>
                <a:gd name="T11" fmla="*/ 0 h 432"/>
                <a:gd name="T12" fmla="*/ 388 w 399"/>
                <a:gd name="T13" fmla="*/ 0 h 432"/>
                <a:gd name="T14" fmla="*/ 253 w 399"/>
                <a:gd name="T15" fmla="*/ 210 h 432"/>
                <a:gd name="T16" fmla="*/ 399 w 399"/>
                <a:gd name="T17" fmla="*/ 432 h 432"/>
                <a:gd name="T18" fmla="*/ 295 w 399"/>
                <a:gd name="T19" fmla="*/ 432 h 432"/>
                <a:gd name="T20" fmla="*/ 201 w 399"/>
                <a:gd name="T21" fmla="*/ 283 h 432"/>
                <a:gd name="T22" fmla="*/ 104 w 399"/>
                <a:gd name="T23" fmla="*/ 432 h 432"/>
                <a:gd name="T24" fmla="*/ 0 w 399"/>
                <a:gd name="T25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32">
                  <a:moveTo>
                    <a:pt x="0" y="432"/>
                  </a:moveTo>
                  <a:lnTo>
                    <a:pt x="147" y="205"/>
                  </a:lnTo>
                  <a:lnTo>
                    <a:pt x="14" y="0"/>
                  </a:lnTo>
                  <a:lnTo>
                    <a:pt x="116" y="0"/>
                  </a:lnTo>
                  <a:lnTo>
                    <a:pt x="201" y="139"/>
                  </a:lnTo>
                  <a:lnTo>
                    <a:pt x="286" y="0"/>
                  </a:lnTo>
                  <a:lnTo>
                    <a:pt x="388" y="0"/>
                  </a:lnTo>
                  <a:lnTo>
                    <a:pt x="253" y="210"/>
                  </a:lnTo>
                  <a:lnTo>
                    <a:pt x="399" y="432"/>
                  </a:lnTo>
                  <a:lnTo>
                    <a:pt x="295" y="432"/>
                  </a:lnTo>
                  <a:lnTo>
                    <a:pt x="201" y="283"/>
                  </a:lnTo>
                  <a:lnTo>
                    <a:pt x="104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8" name="Freeform 30"/>
            <p:cNvSpPr>
              <a:spLocks/>
            </p:cNvSpPr>
            <p:nvPr/>
          </p:nvSpPr>
          <p:spPr bwMode="auto">
            <a:xfrm>
              <a:off x="2914" y="843"/>
              <a:ext cx="295" cy="432"/>
            </a:xfrm>
            <a:custGeom>
              <a:avLst/>
              <a:gdLst>
                <a:gd name="T0" fmla="*/ 0 w 295"/>
                <a:gd name="T1" fmla="*/ 432 h 432"/>
                <a:gd name="T2" fmla="*/ 0 w 295"/>
                <a:gd name="T3" fmla="*/ 0 h 432"/>
                <a:gd name="T4" fmla="*/ 295 w 295"/>
                <a:gd name="T5" fmla="*/ 0 h 432"/>
                <a:gd name="T6" fmla="*/ 295 w 295"/>
                <a:gd name="T7" fmla="*/ 73 h 432"/>
                <a:gd name="T8" fmla="*/ 88 w 295"/>
                <a:gd name="T9" fmla="*/ 73 h 432"/>
                <a:gd name="T10" fmla="*/ 88 w 295"/>
                <a:gd name="T11" fmla="*/ 174 h 432"/>
                <a:gd name="T12" fmla="*/ 267 w 295"/>
                <a:gd name="T13" fmla="*/ 174 h 432"/>
                <a:gd name="T14" fmla="*/ 267 w 295"/>
                <a:gd name="T15" fmla="*/ 248 h 432"/>
                <a:gd name="T16" fmla="*/ 88 w 295"/>
                <a:gd name="T17" fmla="*/ 248 h 432"/>
                <a:gd name="T18" fmla="*/ 88 w 295"/>
                <a:gd name="T19" fmla="*/ 432 h 432"/>
                <a:gd name="T20" fmla="*/ 0 w 295"/>
                <a:gd name="T21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432">
                  <a:moveTo>
                    <a:pt x="0" y="432"/>
                  </a:moveTo>
                  <a:lnTo>
                    <a:pt x="0" y="0"/>
                  </a:lnTo>
                  <a:lnTo>
                    <a:pt x="295" y="0"/>
                  </a:lnTo>
                  <a:lnTo>
                    <a:pt x="295" y="73"/>
                  </a:lnTo>
                  <a:lnTo>
                    <a:pt x="88" y="73"/>
                  </a:lnTo>
                  <a:lnTo>
                    <a:pt x="88" y="174"/>
                  </a:lnTo>
                  <a:lnTo>
                    <a:pt x="267" y="174"/>
                  </a:lnTo>
                  <a:lnTo>
                    <a:pt x="267" y="248"/>
                  </a:lnTo>
                  <a:lnTo>
                    <a:pt x="88" y="248"/>
                  </a:lnTo>
                  <a:lnTo>
                    <a:pt x="88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9" name="Freeform 31"/>
            <p:cNvSpPr>
              <a:spLocks/>
            </p:cNvSpPr>
            <p:nvPr/>
          </p:nvSpPr>
          <p:spPr bwMode="auto">
            <a:xfrm>
              <a:off x="3273" y="843"/>
              <a:ext cx="343" cy="432"/>
            </a:xfrm>
            <a:custGeom>
              <a:avLst/>
              <a:gdLst>
                <a:gd name="T0" fmla="*/ 128 w 343"/>
                <a:gd name="T1" fmla="*/ 432 h 432"/>
                <a:gd name="T2" fmla="*/ 128 w 343"/>
                <a:gd name="T3" fmla="*/ 73 h 432"/>
                <a:gd name="T4" fmla="*/ 0 w 343"/>
                <a:gd name="T5" fmla="*/ 73 h 432"/>
                <a:gd name="T6" fmla="*/ 0 w 343"/>
                <a:gd name="T7" fmla="*/ 0 h 432"/>
                <a:gd name="T8" fmla="*/ 343 w 343"/>
                <a:gd name="T9" fmla="*/ 0 h 432"/>
                <a:gd name="T10" fmla="*/ 343 w 343"/>
                <a:gd name="T11" fmla="*/ 73 h 432"/>
                <a:gd name="T12" fmla="*/ 215 w 343"/>
                <a:gd name="T13" fmla="*/ 73 h 432"/>
                <a:gd name="T14" fmla="*/ 215 w 343"/>
                <a:gd name="T15" fmla="*/ 432 h 432"/>
                <a:gd name="T16" fmla="*/ 128 w 343"/>
                <a:gd name="T17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432">
                  <a:moveTo>
                    <a:pt x="128" y="432"/>
                  </a:moveTo>
                  <a:lnTo>
                    <a:pt x="128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343" y="0"/>
                  </a:lnTo>
                  <a:lnTo>
                    <a:pt x="343" y="73"/>
                  </a:lnTo>
                  <a:lnTo>
                    <a:pt x="215" y="73"/>
                  </a:lnTo>
                  <a:lnTo>
                    <a:pt x="215" y="432"/>
                  </a:lnTo>
                  <a:lnTo>
                    <a:pt x="128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57" name="Tytuł 1"/>
          <p:cNvSpPr>
            <a:spLocks noGrp="1"/>
          </p:cNvSpPr>
          <p:nvPr>
            <p:ph type="title" hasCustomPrompt="1"/>
          </p:nvPr>
        </p:nvSpPr>
        <p:spPr>
          <a:xfrm>
            <a:off x="833644" y="3668322"/>
            <a:ext cx="7470096" cy="1719533"/>
          </a:xfrm>
        </p:spPr>
        <p:txBody>
          <a:bodyPr anchor="t"/>
          <a:lstStyle>
            <a:lvl1pPr algn="ctr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800" b="0">
                <a:solidFill>
                  <a:schemeClr val="accent1"/>
                </a:solidFill>
              </a:defRPr>
            </a:lvl1pPr>
          </a:lstStyle>
          <a:p>
            <a:r>
              <a:rPr lang="pl-PL" dirty="0"/>
              <a:t>EDIT TITLE</a:t>
            </a:r>
            <a:endParaRPr lang="en-US" dirty="0"/>
          </a:p>
        </p:txBody>
      </p:sp>
      <p:sp>
        <p:nvSpPr>
          <p:cNvPr id="70" name="Freeform 36"/>
          <p:cNvSpPr>
            <a:spLocks/>
          </p:cNvSpPr>
          <p:nvPr/>
        </p:nvSpPr>
        <p:spPr bwMode="auto">
          <a:xfrm>
            <a:off x="6436070" y="1826491"/>
            <a:ext cx="193108" cy="231731"/>
          </a:xfrm>
          <a:custGeom>
            <a:avLst/>
            <a:gdLst>
              <a:gd name="T0" fmla="*/ 130 w 130"/>
              <a:gd name="T1" fmla="*/ 0 h 117"/>
              <a:gd name="T2" fmla="*/ 129 w 130"/>
              <a:gd name="T3" fmla="*/ 0 h 117"/>
              <a:gd name="T4" fmla="*/ 0 w 130"/>
              <a:gd name="T5" fmla="*/ 11 h 117"/>
              <a:gd name="T6" fmla="*/ 74 w 130"/>
              <a:gd name="T7" fmla="*/ 117 h 117"/>
              <a:gd name="T8" fmla="*/ 74 w 130"/>
              <a:gd name="T9" fmla="*/ 117 h 117"/>
              <a:gd name="T10" fmla="*/ 130 w 130"/>
              <a:gd name="T11" fmla="*/ 0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" h="117">
                <a:moveTo>
                  <a:pt x="130" y="0"/>
                </a:moveTo>
                <a:lnTo>
                  <a:pt x="129" y="0"/>
                </a:lnTo>
                <a:lnTo>
                  <a:pt x="0" y="11"/>
                </a:lnTo>
                <a:lnTo>
                  <a:pt x="74" y="117"/>
                </a:lnTo>
                <a:lnTo>
                  <a:pt x="74" y="117"/>
                </a:lnTo>
                <a:lnTo>
                  <a:pt x="130" y="0"/>
                </a:lnTo>
                <a:close/>
              </a:path>
            </a:pathLst>
          </a:custGeom>
          <a:solidFill>
            <a:srgbClr val="124F9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2" name="Freeform 38"/>
          <p:cNvSpPr>
            <a:spLocks/>
          </p:cNvSpPr>
          <p:nvPr/>
        </p:nvSpPr>
        <p:spPr bwMode="auto">
          <a:xfrm>
            <a:off x="6753916" y="1961403"/>
            <a:ext cx="90348" cy="121916"/>
          </a:xfrm>
          <a:custGeom>
            <a:avLst/>
            <a:gdLst>
              <a:gd name="T0" fmla="*/ 26 w 83"/>
              <a:gd name="T1" fmla="*/ 0 h 84"/>
              <a:gd name="T2" fmla="*/ 0 w 83"/>
              <a:gd name="T3" fmla="*/ 57 h 84"/>
              <a:gd name="T4" fmla="*/ 57 w 83"/>
              <a:gd name="T5" fmla="*/ 84 h 84"/>
              <a:gd name="T6" fmla="*/ 57 w 83"/>
              <a:gd name="T7" fmla="*/ 84 h 84"/>
              <a:gd name="T8" fmla="*/ 83 w 83"/>
              <a:gd name="T9" fmla="*/ 26 h 84"/>
              <a:gd name="T10" fmla="*/ 26 w 83"/>
              <a:gd name="T11" fmla="*/ 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3" h="84">
                <a:moveTo>
                  <a:pt x="26" y="0"/>
                </a:moveTo>
                <a:lnTo>
                  <a:pt x="0" y="57"/>
                </a:lnTo>
                <a:lnTo>
                  <a:pt x="57" y="84"/>
                </a:lnTo>
                <a:lnTo>
                  <a:pt x="57" y="84"/>
                </a:lnTo>
                <a:lnTo>
                  <a:pt x="83" y="26"/>
                </a:lnTo>
                <a:lnTo>
                  <a:pt x="26" y="0"/>
                </a:lnTo>
                <a:close/>
              </a:path>
            </a:pathLst>
          </a:custGeom>
          <a:solidFill>
            <a:srgbClr val="3D649B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3" name="Freeform 39"/>
          <p:cNvSpPr>
            <a:spLocks/>
          </p:cNvSpPr>
          <p:nvPr/>
        </p:nvSpPr>
        <p:spPr bwMode="auto">
          <a:xfrm>
            <a:off x="6466735" y="2460515"/>
            <a:ext cx="123292" cy="166371"/>
          </a:xfrm>
          <a:custGeom>
            <a:avLst/>
            <a:gdLst>
              <a:gd name="T0" fmla="*/ 26 w 83"/>
              <a:gd name="T1" fmla="*/ 0 h 84"/>
              <a:gd name="T2" fmla="*/ 0 w 83"/>
              <a:gd name="T3" fmla="*/ 57 h 84"/>
              <a:gd name="T4" fmla="*/ 57 w 83"/>
              <a:gd name="T5" fmla="*/ 84 h 84"/>
              <a:gd name="T6" fmla="*/ 57 w 83"/>
              <a:gd name="T7" fmla="*/ 84 h 84"/>
              <a:gd name="T8" fmla="*/ 83 w 83"/>
              <a:gd name="T9" fmla="*/ 26 h 84"/>
              <a:gd name="T10" fmla="*/ 26 w 83"/>
              <a:gd name="T11" fmla="*/ 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3" h="84">
                <a:moveTo>
                  <a:pt x="26" y="0"/>
                </a:moveTo>
                <a:lnTo>
                  <a:pt x="0" y="57"/>
                </a:lnTo>
                <a:lnTo>
                  <a:pt x="57" y="84"/>
                </a:lnTo>
                <a:lnTo>
                  <a:pt x="57" y="84"/>
                </a:lnTo>
                <a:lnTo>
                  <a:pt x="83" y="26"/>
                </a:lnTo>
                <a:lnTo>
                  <a:pt x="26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4" name="Freeform 41"/>
          <p:cNvSpPr>
            <a:spLocks/>
          </p:cNvSpPr>
          <p:nvPr/>
        </p:nvSpPr>
        <p:spPr bwMode="auto">
          <a:xfrm>
            <a:off x="2197854" y="1874922"/>
            <a:ext cx="63875" cy="83185"/>
          </a:xfrm>
          <a:custGeom>
            <a:avLst/>
            <a:gdLst>
              <a:gd name="T0" fmla="*/ 5 w 43"/>
              <a:gd name="T1" fmla="*/ 0 h 42"/>
              <a:gd name="T2" fmla="*/ 5 w 43"/>
              <a:gd name="T3" fmla="*/ 0 h 42"/>
              <a:gd name="T4" fmla="*/ 0 w 43"/>
              <a:gd name="T5" fmla="*/ 38 h 42"/>
              <a:gd name="T6" fmla="*/ 38 w 43"/>
              <a:gd name="T7" fmla="*/ 42 h 42"/>
              <a:gd name="T8" fmla="*/ 43 w 43"/>
              <a:gd name="T9" fmla="*/ 5 h 42"/>
              <a:gd name="T10" fmla="*/ 43 w 43"/>
              <a:gd name="T11" fmla="*/ 5 h 42"/>
              <a:gd name="T12" fmla="*/ 5 w 43"/>
              <a:gd name="T13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3" h="42">
                <a:moveTo>
                  <a:pt x="5" y="0"/>
                </a:moveTo>
                <a:lnTo>
                  <a:pt x="5" y="0"/>
                </a:lnTo>
                <a:lnTo>
                  <a:pt x="0" y="38"/>
                </a:lnTo>
                <a:lnTo>
                  <a:pt x="38" y="42"/>
                </a:lnTo>
                <a:lnTo>
                  <a:pt x="43" y="5"/>
                </a:lnTo>
                <a:lnTo>
                  <a:pt x="43" y="5"/>
                </a:lnTo>
                <a:lnTo>
                  <a:pt x="5" y="0"/>
                </a:lnTo>
              </a:path>
            </a:pathLst>
          </a:custGeom>
          <a:solidFill>
            <a:srgbClr val="14509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8" name="Freeform 45"/>
          <p:cNvSpPr>
            <a:spLocks/>
          </p:cNvSpPr>
          <p:nvPr/>
        </p:nvSpPr>
        <p:spPr bwMode="auto">
          <a:xfrm>
            <a:off x="5790424" y="1505865"/>
            <a:ext cx="60903" cy="81204"/>
          </a:xfrm>
          <a:custGeom>
            <a:avLst/>
            <a:gdLst>
              <a:gd name="T0" fmla="*/ 28 w 41"/>
              <a:gd name="T1" fmla="*/ 0 h 41"/>
              <a:gd name="T2" fmla="*/ 28 w 41"/>
              <a:gd name="T3" fmla="*/ 0 h 41"/>
              <a:gd name="T4" fmla="*/ 0 w 41"/>
              <a:gd name="T5" fmla="*/ 13 h 41"/>
              <a:gd name="T6" fmla="*/ 13 w 41"/>
              <a:gd name="T7" fmla="*/ 41 h 41"/>
              <a:gd name="T8" fmla="*/ 13 w 41"/>
              <a:gd name="T9" fmla="*/ 41 h 41"/>
              <a:gd name="T10" fmla="*/ 41 w 41"/>
              <a:gd name="T11" fmla="*/ 28 h 41"/>
              <a:gd name="T12" fmla="*/ 41 w 41"/>
              <a:gd name="T13" fmla="*/ 28 h 41"/>
              <a:gd name="T14" fmla="*/ 28 w 41"/>
              <a:gd name="T15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" h="41">
                <a:moveTo>
                  <a:pt x="28" y="0"/>
                </a:moveTo>
                <a:lnTo>
                  <a:pt x="28" y="0"/>
                </a:lnTo>
                <a:lnTo>
                  <a:pt x="0" y="13"/>
                </a:lnTo>
                <a:lnTo>
                  <a:pt x="13" y="41"/>
                </a:lnTo>
                <a:lnTo>
                  <a:pt x="13" y="41"/>
                </a:lnTo>
                <a:lnTo>
                  <a:pt x="41" y="28"/>
                </a:lnTo>
                <a:lnTo>
                  <a:pt x="41" y="28"/>
                </a:lnTo>
                <a:lnTo>
                  <a:pt x="28" y="0"/>
                </a:lnTo>
                <a:close/>
              </a:path>
            </a:pathLst>
          </a:custGeom>
          <a:solidFill>
            <a:srgbClr val="4C609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1" name="Freeform 48"/>
          <p:cNvSpPr>
            <a:spLocks/>
          </p:cNvSpPr>
          <p:nvPr/>
        </p:nvSpPr>
        <p:spPr bwMode="auto">
          <a:xfrm>
            <a:off x="5533872" y="2193133"/>
            <a:ext cx="86156" cy="116856"/>
          </a:xfrm>
          <a:custGeom>
            <a:avLst/>
            <a:gdLst>
              <a:gd name="T0" fmla="*/ 27 w 58"/>
              <a:gd name="T1" fmla="*/ 0 h 59"/>
              <a:gd name="T2" fmla="*/ 27 w 58"/>
              <a:gd name="T3" fmla="*/ 0 h 59"/>
              <a:gd name="T4" fmla="*/ 0 w 58"/>
              <a:gd name="T5" fmla="*/ 31 h 59"/>
              <a:gd name="T6" fmla="*/ 30 w 58"/>
              <a:gd name="T7" fmla="*/ 59 h 59"/>
              <a:gd name="T8" fmla="*/ 58 w 58"/>
              <a:gd name="T9" fmla="*/ 27 h 59"/>
              <a:gd name="T10" fmla="*/ 27 w 58"/>
              <a:gd name="T11" fmla="*/ 0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8" h="59">
                <a:moveTo>
                  <a:pt x="27" y="0"/>
                </a:moveTo>
                <a:lnTo>
                  <a:pt x="27" y="0"/>
                </a:lnTo>
                <a:lnTo>
                  <a:pt x="0" y="31"/>
                </a:lnTo>
                <a:lnTo>
                  <a:pt x="30" y="59"/>
                </a:lnTo>
                <a:lnTo>
                  <a:pt x="58" y="27"/>
                </a:lnTo>
                <a:lnTo>
                  <a:pt x="27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3" name="Freeform 50"/>
          <p:cNvSpPr>
            <a:spLocks/>
          </p:cNvSpPr>
          <p:nvPr/>
        </p:nvSpPr>
        <p:spPr bwMode="auto">
          <a:xfrm>
            <a:off x="6101316" y="1961403"/>
            <a:ext cx="78729" cy="106952"/>
          </a:xfrm>
          <a:custGeom>
            <a:avLst/>
            <a:gdLst>
              <a:gd name="T0" fmla="*/ 10 w 53"/>
              <a:gd name="T1" fmla="*/ 0 h 54"/>
              <a:gd name="T2" fmla="*/ 10 w 53"/>
              <a:gd name="T3" fmla="*/ 0 h 54"/>
              <a:gd name="T4" fmla="*/ 0 w 53"/>
              <a:gd name="T5" fmla="*/ 43 h 54"/>
              <a:gd name="T6" fmla="*/ 0 w 53"/>
              <a:gd name="T7" fmla="*/ 43 h 54"/>
              <a:gd name="T8" fmla="*/ 43 w 53"/>
              <a:gd name="T9" fmla="*/ 54 h 54"/>
              <a:gd name="T10" fmla="*/ 53 w 53"/>
              <a:gd name="T11" fmla="*/ 11 h 54"/>
              <a:gd name="T12" fmla="*/ 10 w 53"/>
              <a:gd name="T13" fmla="*/ 0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3" h="54">
                <a:moveTo>
                  <a:pt x="10" y="0"/>
                </a:moveTo>
                <a:lnTo>
                  <a:pt x="10" y="0"/>
                </a:lnTo>
                <a:lnTo>
                  <a:pt x="0" y="43"/>
                </a:lnTo>
                <a:lnTo>
                  <a:pt x="0" y="43"/>
                </a:lnTo>
                <a:lnTo>
                  <a:pt x="43" y="54"/>
                </a:lnTo>
                <a:lnTo>
                  <a:pt x="53" y="11"/>
                </a:lnTo>
                <a:lnTo>
                  <a:pt x="1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4" name="Freeform 51"/>
          <p:cNvSpPr>
            <a:spLocks noEditPoints="1"/>
          </p:cNvSpPr>
          <p:nvPr/>
        </p:nvSpPr>
        <p:spPr bwMode="auto">
          <a:xfrm>
            <a:off x="5701989" y="1760038"/>
            <a:ext cx="269238" cy="332637"/>
          </a:xfrm>
          <a:custGeom>
            <a:avLst/>
            <a:gdLst>
              <a:gd name="T0" fmla="*/ 92 w 147"/>
              <a:gd name="T1" fmla="*/ 102 h 137"/>
              <a:gd name="T2" fmla="*/ 90 w 147"/>
              <a:gd name="T3" fmla="*/ 94 h 137"/>
              <a:gd name="T4" fmla="*/ 100 w 147"/>
              <a:gd name="T5" fmla="*/ 88 h 137"/>
              <a:gd name="T6" fmla="*/ 104 w 147"/>
              <a:gd name="T7" fmla="*/ 110 h 137"/>
              <a:gd name="T8" fmla="*/ 66 w 147"/>
              <a:gd name="T9" fmla="*/ 115 h 137"/>
              <a:gd name="T10" fmla="*/ 44 w 147"/>
              <a:gd name="T11" fmla="*/ 79 h 137"/>
              <a:gd name="T12" fmla="*/ 56 w 147"/>
              <a:gd name="T13" fmla="*/ 81 h 137"/>
              <a:gd name="T14" fmla="*/ 77 w 147"/>
              <a:gd name="T15" fmla="*/ 97 h 137"/>
              <a:gd name="T16" fmla="*/ 84 w 147"/>
              <a:gd name="T17" fmla="*/ 107 h 137"/>
              <a:gd name="T18" fmla="*/ 101 w 147"/>
              <a:gd name="T19" fmla="*/ 112 h 137"/>
              <a:gd name="T20" fmla="*/ 79 w 147"/>
              <a:gd name="T21" fmla="*/ 93 h 137"/>
              <a:gd name="T22" fmla="*/ 54 w 147"/>
              <a:gd name="T23" fmla="*/ 74 h 137"/>
              <a:gd name="T24" fmla="*/ 77 w 147"/>
              <a:gd name="T25" fmla="*/ 76 h 137"/>
              <a:gd name="T26" fmla="*/ 85 w 147"/>
              <a:gd name="T27" fmla="*/ 74 h 137"/>
              <a:gd name="T28" fmla="*/ 92 w 147"/>
              <a:gd name="T29" fmla="*/ 86 h 137"/>
              <a:gd name="T30" fmla="*/ 86 w 147"/>
              <a:gd name="T31" fmla="*/ 92 h 137"/>
              <a:gd name="T32" fmla="*/ 79 w 147"/>
              <a:gd name="T33" fmla="*/ 93 h 137"/>
              <a:gd name="T34" fmla="*/ 86 w 147"/>
              <a:gd name="T35" fmla="*/ 70 h 137"/>
              <a:gd name="T36" fmla="*/ 93 w 147"/>
              <a:gd name="T37" fmla="*/ 58 h 137"/>
              <a:gd name="T38" fmla="*/ 97 w 147"/>
              <a:gd name="T39" fmla="*/ 59 h 137"/>
              <a:gd name="T40" fmla="*/ 93 w 147"/>
              <a:gd name="T41" fmla="*/ 73 h 137"/>
              <a:gd name="T42" fmla="*/ 52 w 147"/>
              <a:gd name="T43" fmla="*/ 69 h 137"/>
              <a:gd name="T44" fmla="*/ 63 w 147"/>
              <a:gd name="T45" fmla="*/ 46 h 137"/>
              <a:gd name="T46" fmla="*/ 75 w 147"/>
              <a:gd name="T47" fmla="*/ 44 h 137"/>
              <a:gd name="T48" fmla="*/ 91 w 147"/>
              <a:gd name="T49" fmla="*/ 55 h 137"/>
              <a:gd name="T50" fmla="*/ 81 w 147"/>
              <a:gd name="T51" fmla="*/ 61 h 137"/>
              <a:gd name="T52" fmla="*/ 71 w 147"/>
              <a:gd name="T53" fmla="*/ 67 h 137"/>
              <a:gd name="T54" fmla="*/ 53 w 147"/>
              <a:gd name="T55" fmla="*/ 71 h 137"/>
              <a:gd name="T56" fmla="*/ 100 w 147"/>
              <a:gd name="T57" fmla="*/ 59 h 137"/>
              <a:gd name="T58" fmla="*/ 104 w 147"/>
              <a:gd name="T59" fmla="*/ 44 h 137"/>
              <a:gd name="T60" fmla="*/ 125 w 147"/>
              <a:gd name="T61" fmla="*/ 81 h 137"/>
              <a:gd name="T62" fmla="*/ 104 w 147"/>
              <a:gd name="T63" fmla="*/ 87 h 137"/>
              <a:gd name="T64" fmla="*/ 106 w 147"/>
              <a:gd name="T65" fmla="*/ 72 h 137"/>
              <a:gd name="T66" fmla="*/ 91 w 147"/>
              <a:gd name="T67" fmla="*/ 46 h 137"/>
              <a:gd name="T68" fmla="*/ 75 w 147"/>
              <a:gd name="T69" fmla="*/ 35 h 137"/>
              <a:gd name="T70" fmla="*/ 108 w 147"/>
              <a:gd name="T71" fmla="*/ 31 h 137"/>
              <a:gd name="T72" fmla="*/ 101 w 147"/>
              <a:gd name="T73" fmla="*/ 42 h 137"/>
              <a:gd name="T74" fmla="*/ 91 w 147"/>
              <a:gd name="T75" fmla="*/ 46 h 137"/>
              <a:gd name="T76" fmla="*/ 32 w 147"/>
              <a:gd name="T77" fmla="*/ 56 h 137"/>
              <a:gd name="T78" fmla="*/ 59 w 147"/>
              <a:gd name="T79" fmla="*/ 30 h 137"/>
              <a:gd name="T80" fmla="*/ 59 w 147"/>
              <a:gd name="T81" fmla="*/ 46 h 137"/>
              <a:gd name="T82" fmla="*/ 51 w 147"/>
              <a:gd name="T83" fmla="*/ 65 h 137"/>
              <a:gd name="T84" fmla="*/ 38 w 147"/>
              <a:gd name="T85" fmla="*/ 78 h 137"/>
              <a:gd name="T86" fmla="*/ 34 w 147"/>
              <a:gd name="T87" fmla="*/ 86 h 137"/>
              <a:gd name="T88" fmla="*/ 60 w 147"/>
              <a:gd name="T89" fmla="*/ 24 h 137"/>
              <a:gd name="T90" fmla="*/ 91 w 147"/>
              <a:gd name="T91" fmla="*/ 22 h 137"/>
              <a:gd name="T92" fmla="*/ 74 w 147"/>
              <a:gd name="T93" fmla="*/ 31 h 137"/>
              <a:gd name="T94" fmla="*/ 63 w 147"/>
              <a:gd name="T95" fmla="*/ 29 h 137"/>
              <a:gd name="T96" fmla="*/ 16 w 147"/>
              <a:gd name="T97" fmla="*/ 39 h 137"/>
              <a:gd name="T98" fmla="*/ 77 w 147"/>
              <a:gd name="T99" fmla="*/ 137 h 137"/>
              <a:gd name="T100" fmla="*/ 140 w 147"/>
              <a:gd name="T101" fmla="*/ 98 h 137"/>
              <a:gd name="T102" fmla="*/ 147 w 147"/>
              <a:gd name="T103" fmla="*/ 68 h 137"/>
              <a:gd name="T104" fmla="*/ 78 w 147"/>
              <a:gd name="T105" fmla="*/ 0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47" h="137">
                <a:moveTo>
                  <a:pt x="104" y="110"/>
                </a:moveTo>
                <a:cubicBezTo>
                  <a:pt x="92" y="102"/>
                  <a:pt x="92" y="102"/>
                  <a:pt x="92" y="102"/>
                </a:cubicBezTo>
                <a:cubicBezTo>
                  <a:pt x="92" y="101"/>
                  <a:pt x="92" y="101"/>
                  <a:pt x="92" y="101"/>
                </a:cubicBezTo>
                <a:cubicBezTo>
                  <a:pt x="93" y="99"/>
                  <a:pt x="92" y="96"/>
                  <a:pt x="90" y="94"/>
                </a:cubicBezTo>
                <a:cubicBezTo>
                  <a:pt x="95" y="88"/>
                  <a:pt x="95" y="88"/>
                  <a:pt x="95" y="88"/>
                </a:cubicBezTo>
                <a:cubicBezTo>
                  <a:pt x="100" y="88"/>
                  <a:pt x="100" y="88"/>
                  <a:pt x="100" y="88"/>
                </a:cubicBezTo>
                <a:cubicBezTo>
                  <a:pt x="108" y="107"/>
                  <a:pt x="108" y="107"/>
                  <a:pt x="108" y="107"/>
                </a:cubicBezTo>
                <a:cubicBezTo>
                  <a:pt x="107" y="108"/>
                  <a:pt x="105" y="109"/>
                  <a:pt x="104" y="110"/>
                </a:cubicBezTo>
                <a:moveTo>
                  <a:pt x="79" y="117"/>
                </a:moveTo>
                <a:cubicBezTo>
                  <a:pt x="75" y="117"/>
                  <a:pt x="70" y="116"/>
                  <a:pt x="66" y="115"/>
                </a:cubicBezTo>
                <a:cubicBezTo>
                  <a:pt x="52" y="111"/>
                  <a:pt x="41" y="101"/>
                  <a:pt x="35" y="89"/>
                </a:cubicBezTo>
                <a:cubicBezTo>
                  <a:pt x="44" y="79"/>
                  <a:pt x="44" y="79"/>
                  <a:pt x="44" y="79"/>
                </a:cubicBezTo>
                <a:cubicBezTo>
                  <a:pt x="56" y="82"/>
                  <a:pt x="56" y="82"/>
                  <a:pt x="56" y="82"/>
                </a:cubicBezTo>
                <a:cubicBezTo>
                  <a:pt x="56" y="81"/>
                  <a:pt x="56" y="81"/>
                  <a:pt x="56" y="81"/>
                </a:cubicBezTo>
                <a:cubicBezTo>
                  <a:pt x="77" y="96"/>
                  <a:pt x="77" y="96"/>
                  <a:pt x="77" y="96"/>
                </a:cubicBezTo>
                <a:cubicBezTo>
                  <a:pt x="77" y="97"/>
                  <a:pt x="77" y="97"/>
                  <a:pt x="77" y="97"/>
                </a:cubicBezTo>
                <a:cubicBezTo>
                  <a:pt x="76" y="101"/>
                  <a:pt x="78" y="106"/>
                  <a:pt x="82" y="107"/>
                </a:cubicBezTo>
                <a:cubicBezTo>
                  <a:pt x="83" y="107"/>
                  <a:pt x="84" y="107"/>
                  <a:pt x="84" y="107"/>
                </a:cubicBezTo>
                <a:cubicBezTo>
                  <a:pt x="87" y="107"/>
                  <a:pt x="89" y="106"/>
                  <a:pt x="90" y="105"/>
                </a:cubicBezTo>
                <a:cubicBezTo>
                  <a:pt x="101" y="112"/>
                  <a:pt x="101" y="112"/>
                  <a:pt x="101" y="112"/>
                </a:cubicBezTo>
                <a:cubicBezTo>
                  <a:pt x="94" y="115"/>
                  <a:pt x="86" y="117"/>
                  <a:pt x="79" y="117"/>
                </a:cubicBezTo>
                <a:moveTo>
                  <a:pt x="79" y="93"/>
                </a:moveTo>
                <a:cubicBezTo>
                  <a:pt x="54" y="75"/>
                  <a:pt x="54" y="75"/>
                  <a:pt x="54" y="75"/>
                </a:cubicBezTo>
                <a:cubicBezTo>
                  <a:pt x="54" y="74"/>
                  <a:pt x="54" y="74"/>
                  <a:pt x="54" y="74"/>
                </a:cubicBezTo>
                <a:cubicBezTo>
                  <a:pt x="71" y="71"/>
                  <a:pt x="71" y="71"/>
                  <a:pt x="71" y="71"/>
                </a:cubicBezTo>
                <a:cubicBezTo>
                  <a:pt x="72" y="74"/>
                  <a:pt x="74" y="76"/>
                  <a:pt x="77" y="76"/>
                </a:cubicBezTo>
                <a:cubicBezTo>
                  <a:pt x="77" y="76"/>
                  <a:pt x="78" y="76"/>
                  <a:pt x="79" y="76"/>
                </a:cubicBezTo>
                <a:cubicBezTo>
                  <a:pt x="81" y="76"/>
                  <a:pt x="83" y="75"/>
                  <a:pt x="85" y="74"/>
                </a:cubicBezTo>
                <a:cubicBezTo>
                  <a:pt x="92" y="77"/>
                  <a:pt x="92" y="77"/>
                  <a:pt x="92" y="77"/>
                </a:cubicBezTo>
                <a:cubicBezTo>
                  <a:pt x="92" y="86"/>
                  <a:pt x="92" y="86"/>
                  <a:pt x="92" y="86"/>
                </a:cubicBezTo>
                <a:cubicBezTo>
                  <a:pt x="88" y="92"/>
                  <a:pt x="88" y="92"/>
                  <a:pt x="88" y="92"/>
                </a:cubicBezTo>
                <a:cubicBezTo>
                  <a:pt x="87" y="92"/>
                  <a:pt x="87" y="92"/>
                  <a:pt x="86" y="92"/>
                </a:cubicBezTo>
                <a:cubicBezTo>
                  <a:pt x="86" y="92"/>
                  <a:pt x="85" y="92"/>
                  <a:pt x="84" y="92"/>
                </a:cubicBezTo>
                <a:cubicBezTo>
                  <a:pt x="83" y="92"/>
                  <a:pt x="81" y="92"/>
                  <a:pt x="79" y="93"/>
                </a:cubicBezTo>
                <a:moveTo>
                  <a:pt x="93" y="73"/>
                </a:moveTo>
                <a:cubicBezTo>
                  <a:pt x="86" y="70"/>
                  <a:pt x="86" y="70"/>
                  <a:pt x="86" y="70"/>
                </a:cubicBezTo>
                <a:cubicBezTo>
                  <a:pt x="87" y="68"/>
                  <a:pt x="86" y="66"/>
                  <a:pt x="85" y="65"/>
                </a:cubicBezTo>
                <a:cubicBezTo>
                  <a:pt x="93" y="58"/>
                  <a:pt x="93" y="58"/>
                  <a:pt x="93" y="58"/>
                </a:cubicBezTo>
                <a:cubicBezTo>
                  <a:pt x="94" y="58"/>
                  <a:pt x="95" y="59"/>
                  <a:pt x="96" y="59"/>
                </a:cubicBezTo>
                <a:cubicBezTo>
                  <a:pt x="97" y="59"/>
                  <a:pt x="97" y="59"/>
                  <a:pt x="97" y="59"/>
                </a:cubicBezTo>
                <a:cubicBezTo>
                  <a:pt x="97" y="73"/>
                  <a:pt x="97" y="73"/>
                  <a:pt x="97" y="73"/>
                </a:cubicBezTo>
                <a:cubicBezTo>
                  <a:pt x="93" y="73"/>
                  <a:pt x="93" y="73"/>
                  <a:pt x="93" y="73"/>
                </a:cubicBezTo>
                <a:moveTo>
                  <a:pt x="53" y="71"/>
                </a:moveTo>
                <a:cubicBezTo>
                  <a:pt x="52" y="69"/>
                  <a:pt x="52" y="69"/>
                  <a:pt x="52" y="69"/>
                </a:cubicBezTo>
                <a:cubicBezTo>
                  <a:pt x="53" y="69"/>
                  <a:pt x="53" y="69"/>
                  <a:pt x="53" y="68"/>
                </a:cubicBezTo>
                <a:cubicBezTo>
                  <a:pt x="63" y="46"/>
                  <a:pt x="63" y="46"/>
                  <a:pt x="63" y="46"/>
                </a:cubicBezTo>
                <a:cubicBezTo>
                  <a:pt x="76" y="45"/>
                  <a:pt x="76" y="45"/>
                  <a:pt x="76" y="45"/>
                </a:cubicBezTo>
                <a:cubicBezTo>
                  <a:pt x="75" y="44"/>
                  <a:pt x="75" y="44"/>
                  <a:pt x="75" y="44"/>
                </a:cubicBezTo>
                <a:cubicBezTo>
                  <a:pt x="90" y="49"/>
                  <a:pt x="90" y="49"/>
                  <a:pt x="90" y="49"/>
                </a:cubicBezTo>
                <a:cubicBezTo>
                  <a:pt x="89" y="51"/>
                  <a:pt x="90" y="53"/>
                  <a:pt x="91" y="55"/>
                </a:cubicBezTo>
                <a:cubicBezTo>
                  <a:pt x="83" y="62"/>
                  <a:pt x="83" y="62"/>
                  <a:pt x="83" y="62"/>
                </a:cubicBezTo>
                <a:cubicBezTo>
                  <a:pt x="82" y="62"/>
                  <a:pt x="82" y="62"/>
                  <a:pt x="81" y="61"/>
                </a:cubicBezTo>
                <a:cubicBezTo>
                  <a:pt x="80" y="61"/>
                  <a:pt x="79" y="61"/>
                  <a:pt x="79" y="61"/>
                </a:cubicBezTo>
                <a:cubicBezTo>
                  <a:pt x="75" y="61"/>
                  <a:pt x="72" y="63"/>
                  <a:pt x="71" y="67"/>
                </a:cubicBezTo>
                <a:cubicBezTo>
                  <a:pt x="71" y="67"/>
                  <a:pt x="71" y="67"/>
                  <a:pt x="71" y="68"/>
                </a:cubicBezTo>
                <a:cubicBezTo>
                  <a:pt x="53" y="71"/>
                  <a:pt x="53" y="71"/>
                  <a:pt x="53" y="71"/>
                </a:cubicBezTo>
                <a:moveTo>
                  <a:pt x="100" y="73"/>
                </a:moveTo>
                <a:cubicBezTo>
                  <a:pt x="100" y="59"/>
                  <a:pt x="100" y="59"/>
                  <a:pt x="100" y="59"/>
                </a:cubicBezTo>
                <a:cubicBezTo>
                  <a:pt x="103" y="58"/>
                  <a:pt x="106" y="56"/>
                  <a:pt x="107" y="53"/>
                </a:cubicBezTo>
                <a:cubicBezTo>
                  <a:pt x="108" y="50"/>
                  <a:pt x="107" y="46"/>
                  <a:pt x="104" y="44"/>
                </a:cubicBezTo>
                <a:cubicBezTo>
                  <a:pt x="111" y="33"/>
                  <a:pt x="111" y="33"/>
                  <a:pt x="111" y="33"/>
                </a:cubicBezTo>
                <a:cubicBezTo>
                  <a:pt x="124" y="45"/>
                  <a:pt x="130" y="63"/>
                  <a:pt x="125" y="81"/>
                </a:cubicBezTo>
                <a:cubicBezTo>
                  <a:pt x="123" y="91"/>
                  <a:pt x="118" y="99"/>
                  <a:pt x="111" y="105"/>
                </a:cubicBezTo>
                <a:cubicBezTo>
                  <a:pt x="104" y="87"/>
                  <a:pt x="104" y="87"/>
                  <a:pt x="104" y="87"/>
                </a:cubicBezTo>
                <a:cubicBezTo>
                  <a:pt x="107" y="87"/>
                  <a:pt x="107" y="87"/>
                  <a:pt x="107" y="87"/>
                </a:cubicBezTo>
                <a:cubicBezTo>
                  <a:pt x="106" y="72"/>
                  <a:pt x="106" y="72"/>
                  <a:pt x="106" y="72"/>
                </a:cubicBezTo>
                <a:cubicBezTo>
                  <a:pt x="100" y="73"/>
                  <a:pt x="100" y="73"/>
                  <a:pt x="100" y="73"/>
                </a:cubicBezTo>
                <a:moveTo>
                  <a:pt x="91" y="46"/>
                </a:moveTo>
                <a:cubicBezTo>
                  <a:pt x="75" y="40"/>
                  <a:pt x="75" y="40"/>
                  <a:pt x="75" y="40"/>
                </a:cubicBezTo>
                <a:cubicBezTo>
                  <a:pt x="75" y="35"/>
                  <a:pt x="75" y="35"/>
                  <a:pt x="75" y="35"/>
                </a:cubicBezTo>
                <a:cubicBezTo>
                  <a:pt x="105" y="28"/>
                  <a:pt x="105" y="28"/>
                  <a:pt x="105" y="28"/>
                </a:cubicBezTo>
                <a:cubicBezTo>
                  <a:pt x="106" y="29"/>
                  <a:pt x="107" y="30"/>
                  <a:pt x="108" y="31"/>
                </a:cubicBezTo>
                <a:cubicBezTo>
                  <a:pt x="101" y="42"/>
                  <a:pt x="101" y="42"/>
                  <a:pt x="101" y="42"/>
                </a:cubicBezTo>
                <a:cubicBezTo>
                  <a:pt x="101" y="42"/>
                  <a:pt x="101" y="42"/>
                  <a:pt x="101" y="42"/>
                </a:cubicBezTo>
                <a:cubicBezTo>
                  <a:pt x="100" y="42"/>
                  <a:pt x="99" y="42"/>
                  <a:pt x="98" y="42"/>
                </a:cubicBezTo>
                <a:cubicBezTo>
                  <a:pt x="95" y="42"/>
                  <a:pt x="92" y="44"/>
                  <a:pt x="91" y="46"/>
                </a:cubicBezTo>
                <a:moveTo>
                  <a:pt x="34" y="86"/>
                </a:moveTo>
                <a:cubicBezTo>
                  <a:pt x="30" y="76"/>
                  <a:pt x="29" y="66"/>
                  <a:pt x="32" y="56"/>
                </a:cubicBezTo>
                <a:cubicBezTo>
                  <a:pt x="36" y="42"/>
                  <a:pt x="45" y="32"/>
                  <a:pt x="57" y="26"/>
                </a:cubicBezTo>
                <a:cubicBezTo>
                  <a:pt x="59" y="30"/>
                  <a:pt x="59" y="30"/>
                  <a:pt x="59" y="30"/>
                </a:cubicBezTo>
                <a:cubicBezTo>
                  <a:pt x="57" y="30"/>
                  <a:pt x="57" y="30"/>
                  <a:pt x="57" y="30"/>
                </a:cubicBezTo>
                <a:cubicBezTo>
                  <a:pt x="59" y="46"/>
                  <a:pt x="59" y="46"/>
                  <a:pt x="59" y="46"/>
                </a:cubicBezTo>
                <a:cubicBezTo>
                  <a:pt x="59" y="46"/>
                  <a:pt x="59" y="46"/>
                  <a:pt x="59" y="46"/>
                </a:cubicBezTo>
                <a:cubicBezTo>
                  <a:pt x="51" y="65"/>
                  <a:pt x="51" y="65"/>
                  <a:pt x="51" y="65"/>
                </a:cubicBezTo>
                <a:cubicBezTo>
                  <a:pt x="51" y="64"/>
                  <a:pt x="51" y="64"/>
                  <a:pt x="51" y="64"/>
                </a:cubicBezTo>
                <a:cubicBezTo>
                  <a:pt x="38" y="78"/>
                  <a:pt x="38" y="78"/>
                  <a:pt x="38" y="78"/>
                </a:cubicBezTo>
                <a:cubicBezTo>
                  <a:pt x="40" y="78"/>
                  <a:pt x="40" y="78"/>
                  <a:pt x="40" y="78"/>
                </a:cubicBezTo>
                <a:cubicBezTo>
                  <a:pt x="34" y="86"/>
                  <a:pt x="34" y="86"/>
                  <a:pt x="34" y="86"/>
                </a:cubicBezTo>
                <a:moveTo>
                  <a:pt x="63" y="29"/>
                </a:moveTo>
                <a:cubicBezTo>
                  <a:pt x="60" y="24"/>
                  <a:pt x="60" y="24"/>
                  <a:pt x="60" y="24"/>
                </a:cubicBezTo>
                <a:cubicBezTo>
                  <a:pt x="66" y="22"/>
                  <a:pt x="72" y="21"/>
                  <a:pt x="79" y="21"/>
                </a:cubicBezTo>
                <a:cubicBezTo>
                  <a:pt x="83" y="21"/>
                  <a:pt x="87" y="21"/>
                  <a:pt x="91" y="22"/>
                </a:cubicBezTo>
                <a:cubicBezTo>
                  <a:pt x="94" y="23"/>
                  <a:pt x="97" y="24"/>
                  <a:pt x="100" y="26"/>
                </a:cubicBezTo>
                <a:cubicBezTo>
                  <a:pt x="74" y="31"/>
                  <a:pt x="74" y="31"/>
                  <a:pt x="74" y="31"/>
                </a:cubicBezTo>
                <a:cubicBezTo>
                  <a:pt x="74" y="28"/>
                  <a:pt x="74" y="28"/>
                  <a:pt x="74" y="28"/>
                </a:cubicBezTo>
                <a:cubicBezTo>
                  <a:pt x="63" y="29"/>
                  <a:pt x="63" y="29"/>
                  <a:pt x="63" y="29"/>
                </a:cubicBezTo>
                <a:moveTo>
                  <a:pt x="78" y="0"/>
                </a:moveTo>
                <a:cubicBezTo>
                  <a:pt x="52" y="0"/>
                  <a:pt x="28" y="14"/>
                  <a:pt x="16" y="39"/>
                </a:cubicBezTo>
                <a:cubicBezTo>
                  <a:pt x="0" y="74"/>
                  <a:pt x="15" y="115"/>
                  <a:pt x="49" y="131"/>
                </a:cubicBezTo>
                <a:cubicBezTo>
                  <a:pt x="58" y="135"/>
                  <a:pt x="67" y="137"/>
                  <a:pt x="77" y="137"/>
                </a:cubicBezTo>
                <a:cubicBezTo>
                  <a:pt x="80" y="137"/>
                  <a:pt x="80" y="137"/>
                  <a:pt x="80" y="137"/>
                </a:cubicBezTo>
                <a:cubicBezTo>
                  <a:pt x="105" y="137"/>
                  <a:pt x="129" y="122"/>
                  <a:pt x="140" y="98"/>
                </a:cubicBezTo>
                <a:cubicBezTo>
                  <a:pt x="145" y="89"/>
                  <a:pt x="147" y="79"/>
                  <a:pt x="147" y="70"/>
                </a:cubicBezTo>
                <a:cubicBezTo>
                  <a:pt x="147" y="68"/>
                  <a:pt x="147" y="68"/>
                  <a:pt x="147" y="68"/>
                </a:cubicBezTo>
                <a:cubicBezTo>
                  <a:pt x="147" y="42"/>
                  <a:pt x="132" y="18"/>
                  <a:pt x="108" y="6"/>
                </a:cubicBezTo>
                <a:cubicBezTo>
                  <a:pt x="98" y="2"/>
                  <a:pt x="88" y="0"/>
                  <a:pt x="78" y="0"/>
                </a:cubicBezTo>
              </a:path>
            </a:pathLst>
          </a:custGeom>
          <a:solidFill>
            <a:srgbClr val="84A2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7195" name="Group 7194"/>
          <p:cNvGrpSpPr/>
          <p:nvPr/>
        </p:nvGrpSpPr>
        <p:grpSpPr>
          <a:xfrm>
            <a:off x="3220855" y="1504753"/>
            <a:ext cx="342870" cy="450072"/>
            <a:chOff x="11775572" y="1451125"/>
            <a:chExt cx="267767" cy="263615"/>
          </a:xfrm>
        </p:grpSpPr>
        <p:sp>
          <p:nvSpPr>
            <p:cNvPr id="85" name="Freeform 52"/>
            <p:cNvSpPr>
              <a:spLocks/>
            </p:cNvSpPr>
            <p:nvPr/>
          </p:nvSpPr>
          <p:spPr bwMode="auto">
            <a:xfrm>
              <a:off x="11862762" y="1565289"/>
              <a:ext cx="35287" cy="33211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6" name="Freeform 53"/>
            <p:cNvSpPr>
              <a:spLocks/>
            </p:cNvSpPr>
            <p:nvPr/>
          </p:nvSpPr>
          <p:spPr bwMode="auto">
            <a:xfrm>
              <a:off x="11862762" y="1565289"/>
              <a:ext cx="35287" cy="33211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/>
            </a:p>
          </p:txBody>
        </p:sp>
        <p:sp>
          <p:nvSpPr>
            <p:cNvPr id="87" name="Freeform 54"/>
            <p:cNvSpPr>
              <a:spLocks/>
            </p:cNvSpPr>
            <p:nvPr/>
          </p:nvSpPr>
          <p:spPr bwMode="auto">
            <a:xfrm>
              <a:off x="11927109" y="1625485"/>
              <a:ext cx="16606" cy="20757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8" name="Freeform 55"/>
            <p:cNvSpPr>
              <a:spLocks/>
            </p:cNvSpPr>
            <p:nvPr/>
          </p:nvSpPr>
          <p:spPr bwMode="auto">
            <a:xfrm>
              <a:off x="11927109" y="1625485"/>
              <a:ext cx="16606" cy="20757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/>
            </a:p>
          </p:txBody>
        </p:sp>
        <p:sp>
          <p:nvSpPr>
            <p:cNvPr id="89" name="Freeform 56"/>
            <p:cNvSpPr>
              <a:spLocks noEditPoints="1"/>
            </p:cNvSpPr>
            <p:nvPr/>
          </p:nvSpPr>
          <p:spPr bwMode="auto">
            <a:xfrm>
              <a:off x="11775572" y="1451125"/>
              <a:ext cx="267767" cy="263615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30" name="Freeform 57"/>
          <p:cNvSpPr>
            <a:spLocks noEditPoints="1"/>
          </p:cNvSpPr>
          <p:nvPr/>
        </p:nvSpPr>
        <p:spPr bwMode="auto">
          <a:xfrm>
            <a:off x="4500915" y="1782855"/>
            <a:ext cx="465018" cy="570999"/>
          </a:xfrm>
          <a:custGeom>
            <a:avLst/>
            <a:gdLst>
              <a:gd name="T0" fmla="*/ 183 w 291"/>
              <a:gd name="T1" fmla="*/ 227 h 268"/>
              <a:gd name="T2" fmla="*/ 150 w 291"/>
              <a:gd name="T3" fmla="*/ 226 h 268"/>
              <a:gd name="T4" fmla="*/ 151 w 291"/>
              <a:gd name="T5" fmla="*/ 190 h 268"/>
              <a:gd name="T6" fmla="*/ 184 w 291"/>
              <a:gd name="T7" fmla="*/ 191 h 268"/>
              <a:gd name="T8" fmla="*/ 183 w 291"/>
              <a:gd name="T9" fmla="*/ 227 h 268"/>
              <a:gd name="T10" fmla="*/ 154 w 291"/>
              <a:gd name="T11" fmla="*/ 91 h 268"/>
              <a:gd name="T12" fmla="*/ 155 w 291"/>
              <a:gd name="T13" fmla="*/ 47 h 268"/>
              <a:gd name="T14" fmla="*/ 163 w 291"/>
              <a:gd name="T15" fmla="*/ 46 h 268"/>
              <a:gd name="T16" fmla="*/ 164 w 291"/>
              <a:gd name="T17" fmla="*/ 46 h 268"/>
              <a:gd name="T18" fmla="*/ 218 w 291"/>
              <a:gd name="T19" fmla="*/ 102 h 268"/>
              <a:gd name="T20" fmla="*/ 208 w 291"/>
              <a:gd name="T21" fmla="*/ 132 h 268"/>
              <a:gd name="T22" fmla="*/ 201 w 291"/>
              <a:gd name="T23" fmla="*/ 145 h 268"/>
              <a:gd name="T24" fmla="*/ 195 w 291"/>
              <a:gd name="T25" fmla="*/ 155 h 268"/>
              <a:gd name="T26" fmla="*/ 190 w 291"/>
              <a:gd name="T27" fmla="*/ 174 h 268"/>
              <a:gd name="T28" fmla="*/ 187 w 291"/>
              <a:gd name="T29" fmla="*/ 182 h 268"/>
              <a:gd name="T30" fmla="*/ 182 w 291"/>
              <a:gd name="T31" fmla="*/ 185 h 268"/>
              <a:gd name="T32" fmla="*/ 181 w 291"/>
              <a:gd name="T33" fmla="*/ 185 h 268"/>
              <a:gd name="T34" fmla="*/ 177 w 291"/>
              <a:gd name="T35" fmla="*/ 185 h 268"/>
              <a:gd name="T36" fmla="*/ 172 w 291"/>
              <a:gd name="T37" fmla="*/ 185 h 268"/>
              <a:gd name="T38" fmla="*/ 151 w 291"/>
              <a:gd name="T39" fmla="*/ 184 h 268"/>
              <a:gd name="T40" fmla="*/ 153 w 291"/>
              <a:gd name="T41" fmla="*/ 118 h 268"/>
              <a:gd name="T42" fmla="*/ 178 w 291"/>
              <a:gd name="T43" fmla="*/ 139 h 268"/>
              <a:gd name="T44" fmla="*/ 189 w 291"/>
              <a:gd name="T45" fmla="*/ 78 h 268"/>
              <a:gd name="T46" fmla="*/ 154 w 291"/>
              <a:gd name="T47" fmla="*/ 91 h 268"/>
              <a:gd name="T48" fmla="*/ 113 w 291"/>
              <a:gd name="T49" fmla="*/ 75 h 268"/>
              <a:gd name="T50" fmla="*/ 124 w 291"/>
              <a:gd name="T51" fmla="*/ 71 h 268"/>
              <a:gd name="T52" fmla="*/ 135 w 291"/>
              <a:gd name="T53" fmla="*/ 46 h 268"/>
              <a:gd name="T54" fmla="*/ 135 w 291"/>
              <a:gd name="T55" fmla="*/ 46 h 268"/>
              <a:gd name="T56" fmla="*/ 145 w 291"/>
              <a:gd name="T57" fmla="*/ 46 h 268"/>
              <a:gd name="T58" fmla="*/ 144 w 291"/>
              <a:gd name="T59" fmla="*/ 108 h 268"/>
              <a:gd name="T60" fmla="*/ 143 w 291"/>
              <a:gd name="T61" fmla="*/ 108 h 268"/>
              <a:gd name="T62" fmla="*/ 114 w 291"/>
              <a:gd name="T63" fmla="*/ 136 h 268"/>
              <a:gd name="T64" fmla="*/ 143 w 291"/>
              <a:gd name="T65" fmla="*/ 165 h 268"/>
              <a:gd name="T66" fmla="*/ 143 w 291"/>
              <a:gd name="T67" fmla="*/ 165 h 268"/>
              <a:gd name="T68" fmla="*/ 141 w 291"/>
              <a:gd name="T69" fmla="*/ 227 h 268"/>
              <a:gd name="T70" fmla="*/ 131 w 291"/>
              <a:gd name="T71" fmla="*/ 227 h 268"/>
              <a:gd name="T72" fmla="*/ 120 w 291"/>
              <a:gd name="T73" fmla="*/ 201 h 268"/>
              <a:gd name="T74" fmla="*/ 109 w 291"/>
              <a:gd name="T75" fmla="*/ 197 h 268"/>
              <a:gd name="T76" fmla="*/ 84 w 291"/>
              <a:gd name="T77" fmla="*/ 206 h 268"/>
              <a:gd name="T78" fmla="*/ 84 w 291"/>
              <a:gd name="T79" fmla="*/ 206 h 268"/>
              <a:gd name="T80" fmla="*/ 70 w 291"/>
              <a:gd name="T81" fmla="*/ 192 h 268"/>
              <a:gd name="T82" fmla="*/ 80 w 291"/>
              <a:gd name="T83" fmla="*/ 167 h 268"/>
              <a:gd name="T84" fmla="*/ 76 w 291"/>
              <a:gd name="T85" fmla="*/ 155 h 268"/>
              <a:gd name="T86" fmla="*/ 51 w 291"/>
              <a:gd name="T87" fmla="*/ 144 h 268"/>
              <a:gd name="T88" fmla="*/ 51 w 291"/>
              <a:gd name="T89" fmla="*/ 124 h 268"/>
              <a:gd name="T90" fmla="*/ 77 w 291"/>
              <a:gd name="T91" fmla="*/ 114 h 268"/>
              <a:gd name="T92" fmla="*/ 82 w 291"/>
              <a:gd name="T93" fmla="*/ 103 h 268"/>
              <a:gd name="T94" fmla="*/ 72 w 291"/>
              <a:gd name="T95" fmla="*/ 78 h 268"/>
              <a:gd name="T96" fmla="*/ 87 w 291"/>
              <a:gd name="T97" fmla="*/ 64 h 268"/>
              <a:gd name="T98" fmla="*/ 87 w 291"/>
              <a:gd name="T99" fmla="*/ 64 h 268"/>
              <a:gd name="T100" fmla="*/ 113 w 291"/>
              <a:gd name="T101" fmla="*/ 75 h 268"/>
              <a:gd name="T102" fmla="*/ 145 w 291"/>
              <a:gd name="T103" fmla="*/ 0 h 268"/>
              <a:gd name="T104" fmla="*/ 14 w 291"/>
              <a:gd name="T105" fmla="*/ 108 h 268"/>
              <a:gd name="T106" fmla="*/ 119 w 291"/>
              <a:gd name="T107" fmla="*/ 265 h 268"/>
              <a:gd name="T108" fmla="*/ 144 w 291"/>
              <a:gd name="T109" fmla="*/ 268 h 268"/>
              <a:gd name="T110" fmla="*/ 147 w 291"/>
              <a:gd name="T111" fmla="*/ 268 h 268"/>
              <a:gd name="T112" fmla="*/ 276 w 291"/>
              <a:gd name="T113" fmla="*/ 160 h 268"/>
              <a:gd name="T114" fmla="*/ 171 w 291"/>
              <a:gd name="T115" fmla="*/ 3 h 268"/>
              <a:gd name="T116" fmla="*/ 145 w 291"/>
              <a:gd name="T117" fmla="*/ 0 h 2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91" h="268">
                <a:moveTo>
                  <a:pt x="183" y="227"/>
                </a:moveTo>
                <a:cubicBezTo>
                  <a:pt x="150" y="226"/>
                  <a:pt x="150" y="226"/>
                  <a:pt x="150" y="226"/>
                </a:cubicBezTo>
                <a:cubicBezTo>
                  <a:pt x="151" y="190"/>
                  <a:pt x="151" y="190"/>
                  <a:pt x="151" y="190"/>
                </a:cubicBezTo>
                <a:cubicBezTo>
                  <a:pt x="184" y="191"/>
                  <a:pt x="184" y="191"/>
                  <a:pt x="184" y="191"/>
                </a:cubicBezTo>
                <a:cubicBezTo>
                  <a:pt x="183" y="227"/>
                  <a:pt x="183" y="227"/>
                  <a:pt x="183" y="227"/>
                </a:cubicBezTo>
                <a:moveTo>
                  <a:pt x="154" y="91"/>
                </a:moveTo>
                <a:cubicBezTo>
                  <a:pt x="155" y="47"/>
                  <a:pt x="155" y="47"/>
                  <a:pt x="155" y="47"/>
                </a:cubicBezTo>
                <a:cubicBezTo>
                  <a:pt x="157" y="46"/>
                  <a:pt x="160" y="46"/>
                  <a:pt x="163" y="46"/>
                </a:cubicBezTo>
                <a:cubicBezTo>
                  <a:pt x="163" y="46"/>
                  <a:pt x="164" y="46"/>
                  <a:pt x="164" y="46"/>
                </a:cubicBezTo>
                <a:cubicBezTo>
                  <a:pt x="194" y="47"/>
                  <a:pt x="218" y="72"/>
                  <a:pt x="218" y="102"/>
                </a:cubicBezTo>
                <a:cubicBezTo>
                  <a:pt x="217" y="113"/>
                  <a:pt x="214" y="123"/>
                  <a:pt x="208" y="132"/>
                </a:cubicBezTo>
                <a:cubicBezTo>
                  <a:pt x="201" y="145"/>
                  <a:pt x="201" y="145"/>
                  <a:pt x="201" y="145"/>
                </a:cubicBezTo>
                <a:cubicBezTo>
                  <a:pt x="195" y="155"/>
                  <a:pt x="195" y="155"/>
                  <a:pt x="195" y="155"/>
                </a:cubicBezTo>
                <a:cubicBezTo>
                  <a:pt x="194" y="157"/>
                  <a:pt x="190" y="166"/>
                  <a:pt x="190" y="174"/>
                </a:cubicBezTo>
                <a:cubicBezTo>
                  <a:pt x="190" y="177"/>
                  <a:pt x="189" y="180"/>
                  <a:pt x="187" y="182"/>
                </a:cubicBezTo>
                <a:cubicBezTo>
                  <a:pt x="186" y="185"/>
                  <a:pt x="184" y="185"/>
                  <a:pt x="182" y="185"/>
                </a:cubicBezTo>
                <a:cubicBezTo>
                  <a:pt x="182" y="185"/>
                  <a:pt x="182" y="185"/>
                  <a:pt x="181" y="185"/>
                </a:cubicBezTo>
                <a:cubicBezTo>
                  <a:pt x="180" y="185"/>
                  <a:pt x="179" y="185"/>
                  <a:pt x="177" y="185"/>
                </a:cubicBezTo>
                <a:cubicBezTo>
                  <a:pt x="176" y="185"/>
                  <a:pt x="174" y="185"/>
                  <a:pt x="172" y="185"/>
                </a:cubicBezTo>
                <a:cubicBezTo>
                  <a:pt x="165" y="184"/>
                  <a:pt x="158" y="184"/>
                  <a:pt x="151" y="184"/>
                </a:cubicBezTo>
                <a:cubicBezTo>
                  <a:pt x="153" y="118"/>
                  <a:pt x="153" y="118"/>
                  <a:pt x="153" y="118"/>
                </a:cubicBezTo>
                <a:cubicBezTo>
                  <a:pt x="178" y="139"/>
                  <a:pt x="178" y="139"/>
                  <a:pt x="178" y="139"/>
                </a:cubicBezTo>
                <a:cubicBezTo>
                  <a:pt x="189" y="78"/>
                  <a:pt x="189" y="78"/>
                  <a:pt x="189" y="78"/>
                </a:cubicBezTo>
                <a:cubicBezTo>
                  <a:pt x="154" y="91"/>
                  <a:pt x="154" y="91"/>
                  <a:pt x="154" y="91"/>
                </a:cubicBezTo>
                <a:moveTo>
                  <a:pt x="113" y="75"/>
                </a:moveTo>
                <a:cubicBezTo>
                  <a:pt x="124" y="71"/>
                  <a:pt x="124" y="71"/>
                  <a:pt x="124" y="71"/>
                </a:cubicBezTo>
                <a:cubicBezTo>
                  <a:pt x="124" y="71"/>
                  <a:pt x="134" y="46"/>
                  <a:pt x="135" y="46"/>
                </a:cubicBezTo>
                <a:cubicBezTo>
                  <a:pt x="135" y="46"/>
                  <a:pt x="135" y="46"/>
                  <a:pt x="135" y="46"/>
                </a:cubicBezTo>
                <a:cubicBezTo>
                  <a:pt x="145" y="46"/>
                  <a:pt x="145" y="46"/>
                  <a:pt x="145" y="46"/>
                </a:cubicBezTo>
                <a:cubicBezTo>
                  <a:pt x="144" y="108"/>
                  <a:pt x="144" y="108"/>
                  <a:pt x="144" y="108"/>
                </a:cubicBezTo>
                <a:cubicBezTo>
                  <a:pt x="144" y="108"/>
                  <a:pt x="143" y="108"/>
                  <a:pt x="143" y="108"/>
                </a:cubicBezTo>
                <a:cubicBezTo>
                  <a:pt x="127" y="108"/>
                  <a:pt x="114" y="120"/>
                  <a:pt x="114" y="136"/>
                </a:cubicBezTo>
                <a:cubicBezTo>
                  <a:pt x="113" y="152"/>
                  <a:pt x="126" y="165"/>
                  <a:pt x="143" y="165"/>
                </a:cubicBezTo>
                <a:cubicBezTo>
                  <a:pt x="143" y="165"/>
                  <a:pt x="143" y="165"/>
                  <a:pt x="143" y="165"/>
                </a:cubicBezTo>
                <a:cubicBezTo>
                  <a:pt x="141" y="227"/>
                  <a:pt x="141" y="227"/>
                  <a:pt x="141" y="227"/>
                </a:cubicBezTo>
                <a:cubicBezTo>
                  <a:pt x="131" y="227"/>
                  <a:pt x="131" y="227"/>
                  <a:pt x="131" y="227"/>
                </a:cubicBezTo>
                <a:cubicBezTo>
                  <a:pt x="130" y="226"/>
                  <a:pt x="120" y="201"/>
                  <a:pt x="120" y="201"/>
                </a:cubicBezTo>
                <a:cubicBezTo>
                  <a:pt x="109" y="197"/>
                  <a:pt x="109" y="197"/>
                  <a:pt x="109" y="197"/>
                </a:cubicBezTo>
                <a:cubicBezTo>
                  <a:pt x="109" y="197"/>
                  <a:pt x="87" y="206"/>
                  <a:pt x="84" y="206"/>
                </a:cubicBezTo>
                <a:cubicBezTo>
                  <a:pt x="84" y="206"/>
                  <a:pt x="84" y="206"/>
                  <a:pt x="84" y="206"/>
                </a:cubicBezTo>
                <a:cubicBezTo>
                  <a:pt x="70" y="192"/>
                  <a:pt x="70" y="192"/>
                  <a:pt x="70" y="192"/>
                </a:cubicBezTo>
                <a:cubicBezTo>
                  <a:pt x="69" y="191"/>
                  <a:pt x="80" y="167"/>
                  <a:pt x="80" y="167"/>
                </a:cubicBezTo>
                <a:cubicBezTo>
                  <a:pt x="76" y="155"/>
                  <a:pt x="76" y="155"/>
                  <a:pt x="76" y="155"/>
                </a:cubicBezTo>
                <a:cubicBezTo>
                  <a:pt x="76" y="155"/>
                  <a:pt x="51" y="146"/>
                  <a:pt x="51" y="144"/>
                </a:cubicBezTo>
                <a:cubicBezTo>
                  <a:pt x="51" y="124"/>
                  <a:pt x="51" y="124"/>
                  <a:pt x="51" y="124"/>
                </a:cubicBezTo>
                <a:cubicBezTo>
                  <a:pt x="51" y="123"/>
                  <a:pt x="77" y="114"/>
                  <a:pt x="77" y="114"/>
                </a:cubicBezTo>
                <a:cubicBezTo>
                  <a:pt x="82" y="103"/>
                  <a:pt x="82" y="103"/>
                  <a:pt x="82" y="103"/>
                </a:cubicBezTo>
                <a:cubicBezTo>
                  <a:pt x="82" y="103"/>
                  <a:pt x="71" y="79"/>
                  <a:pt x="72" y="78"/>
                </a:cubicBezTo>
                <a:cubicBezTo>
                  <a:pt x="87" y="64"/>
                  <a:pt x="87" y="64"/>
                  <a:pt x="87" y="64"/>
                </a:cubicBezTo>
                <a:cubicBezTo>
                  <a:pt x="87" y="64"/>
                  <a:pt x="87" y="64"/>
                  <a:pt x="87" y="64"/>
                </a:cubicBezTo>
                <a:cubicBezTo>
                  <a:pt x="90" y="64"/>
                  <a:pt x="113" y="75"/>
                  <a:pt x="113" y="75"/>
                </a:cubicBezTo>
                <a:moveTo>
                  <a:pt x="145" y="0"/>
                </a:moveTo>
                <a:cubicBezTo>
                  <a:pt x="83" y="0"/>
                  <a:pt x="27" y="44"/>
                  <a:pt x="14" y="108"/>
                </a:cubicBezTo>
                <a:cubicBezTo>
                  <a:pt x="0" y="180"/>
                  <a:pt x="47" y="250"/>
                  <a:pt x="119" y="265"/>
                </a:cubicBezTo>
                <a:cubicBezTo>
                  <a:pt x="127" y="267"/>
                  <a:pt x="135" y="267"/>
                  <a:pt x="144" y="268"/>
                </a:cubicBezTo>
                <a:cubicBezTo>
                  <a:pt x="147" y="268"/>
                  <a:pt x="147" y="268"/>
                  <a:pt x="147" y="268"/>
                </a:cubicBezTo>
                <a:cubicBezTo>
                  <a:pt x="209" y="267"/>
                  <a:pt x="264" y="223"/>
                  <a:pt x="276" y="160"/>
                </a:cubicBezTo>
                <a:cubicBezTo>
                  <a:pt x="291" y="88"/>
                  <a:pt x="244" y="18"/>
                  <a:pt x="171" y="3"/>
                </a:cubicBezTo>
                <a:cubicBezTo>
                  <a:pt x="163" y="1"/>
                  <a:pt x="154" y="0"/>
                  <a:pt x="145" y="0"/>
                </a:cubicBezTo>
              </a:path>
            </a:pathLst>
          </a:custGeom>
          <a:solidFill>
            <a:srgbClr val="216BB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69" name="Freeform 37"/>
          <p:cNvSpPr>
            <a:spLocks/>
          </p:cNvSpPr>
          <p:nvPr/>
        </p:nvSpPr>
        <p:spPr bwMode="auto">
          <a:xfrm>
            <a:off x="2461339" y="2021082"/>
            <a:ext cx="130636" cy="155167"/>
          </a:xfrm>
          <a:custGeom>
            <a:avLst/>
            <a:gdLst>
              <a:gd name="T0" fmla="*/ 48 w 97"/>
              <a:gd name="T1" fmla="*/ 0 h 86"/>
              <a:gd name="T2" fmla="*/ 22 w 97"/>
              <a:gd name="T3" fmla="*/ 8 h 86"/>
              <a:gd name="T4" fmla="*/ 14 w 97"/>
              <a:gd name="T5" fmla="*/ 69 h 86"/>
              <a:gd name="T6" fmla="*/ 48 w 97"/>
              <a:gd name="T7" fmla="*/ 86 h 86"/>
              <a:gd name="T8" fmla="*/ 75 w 97"/>
              <a:gd name="T9" fmla="*/ 77 h 86"/>
              <a:gd name="T10" fmla="*/ 83 w 97"/>
              <a:gd name="T11" fmla="*/ 17 h 86"/>
              <a:gd name="T12" fmla="*/ 48 w 97"/>
              <a:gd name="T13" fmla="*/ 0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7" h="86">
                <a:moveTo>
                  <a:pt x="48" y="0"/>
                </a:moveTo>
                <a:cubicBezTo>
                  <a:pt x="39" y="0"/>
                  <a:pt x="30" y="2"/>
                  <a:pt x="22" y="8"/>
                </a:cubicBezTo>
                <a:cubicBezTo>
                  <a:pt x="3" y="23"/>
                  <a:pt x="0" y="50"/>
                  <a:pt x="14" y="69"/>
                </a:cubicBezTo>
                <a:cubicBezTo>
                  <a:pt x="23" y="80"/>
                  <a:pt x="35" y="86"/>
                  <a:pt x="48" y="86"/>
                </a:cubicBezTo>
                <a:cubicBezTo>
                  <a:pt x="58" y="86"/>
                  <a:pt x="67" y="83"/>
                  <a:pt x="75" y="77"/>
                </a:cubicBezTo>
                <a:cubicBezTo>
                  <a:pt x="94" y="63"/>
                  <a:pt x="97" y="35"/>
                  <a:pt x="83" y="17"/>
                </a:cubicBezTo>
                <a:cubicBezTo>
                  <a:pt x="74" y="5"/>
                  <a:pt x="61" y="0"/>
                  <a:pt x="48" y="0"/>
                </a:cubicBezTo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73" name="Freeform 40"/>
          <p:cNvSpPr>
            <a:spLocks/>
          </p:cNvSpPr>
          <p:nvPr/>
        </p:nvSpPr>
        <p:spPr bwMode="auto">
          <a:xfrm>
            <a:off x="4091730" y="1423233"/>
            <a:ext cx="94697" cy="111051"/>
          </a:xfrm>
          <a:custGeom>
            <a:avLst/>
            <a:gdLst>
              <a:gd name="T0" fmla="*/ 35 w 70"/>
              <a:gd name="T1" fmla="*/ 0 h 62"/>
              <a:gd name="T2" fmla="*/ 16 w 70"/>
              <a:gd name="T3" fmla="*/ 6 h 62"/>
              <a:gd name="T4" fmla="*/ 10 w 70"/>
              <a:gd name="T5" fmla="*/ 50 h 62"/>
              <a:gd name="T6" fmla="*/ 35 w 70"/>
              <a:gd name="T7" fmla="*/ 62 h 62"/>
              <a:gd name="T8" fmla="*/ 54 w 70"/>
              <a:gd name="T9" fmla="*/ 56 h 62"/>
              <a:gd name="T10" fmla="*/ 60 w 70"/>
              <a:gd name="T11" fmla="*/ 12 h 62"/>
              <a:gd name="T12" fmla="*/ 35 w 70"/>
              <a:gd name="T13" fmla="*/ 0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0" h="62">
                <a:moveTo>
                  <a:pt x="35" y="0"/>
                </a:moveTo>
                <a:cubicBezTo>
                  <a:pt x="28" y="0"/>
                  <a:pt x="22" y="2"/>
                  <a:pt x="16" y="6"/>
                </a:cubicBezTo>
                <a:cubicBezTo>
                  <a:pt x="2" y="17"/>
                  <a:pt x="0" y="36"/>
                  <a:pt x="10" y="50"/>
                </a:cubicBezTo>
                <a:cubicBezTo>
                  <a:pt x="16" y="58"/>
                  <a:pt x="26" y="62"/>
                  <a:pt x="35" y="62"/>
                </a:cubicBezTo>
                <a:cubicBezTo>
                  <a:pt x="42" y="62"/>
                  <a:pt x="48" y="60"/>
                  <a:pt x="54" y="56"/>
                </a:cubicBezTo>
                <a:cubicBezTo>
                  <a:pt x="67" y="45"/>
                  <a:pt x="70" y="26"/>
                  <a:pt x="60" y="12"/>
                </a:cubicBezTo>
                <a:cubicBezTo>
                  <a:pt x="53" y="4"/>
                  <a:pt x="44" y="0"/>
                  <a:pt x="35" y="0"/>
                </a:cubicBezTo>
              </a:path>
            </a:pathLst>
          </a:custGeom>
          <a:solidFill>
            <a:srgbClr val="C3CAD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75" name="Freeform 42"/>
          <p:cNvSpPr>
            <a:spLocks/>
          </p:cNvSpPr>
          <p:nvPr/>
        </p:nvSpPr>
        <p:spPr bwMode="auto">
          <a:xfrm>
            <a:off x="2908584" y="1827125"/>
            <a:ext cx="64848" cy="76831"/>
          </a:xfrm>
          <a:custGeom>
            <a:avLst/>
            <a:gdLst>
              <a:gd name="T0" fmla="*/ 76 w 152"/>
              <a:gd name="T1" fmla="*/ 0 h 135"/>
              <a:gd name="T2" fmla="*/ 35 w 152"/>
              <a:gd name="T3" fmla="*/ 14 h 135"/>
              <a:gd name="T4" fmla="*/ 22 w 152"/>
              <a:gd name="T5" fmla="*/ 109 h 135"/>
              <a:gd name="T6" fmla="*/ 76 w 152"/>
              <a:gd name="T7" fmla="*/ 135 h 135"/>
              <a:gd name="T8" fmla="*/ 117 w 152"/>
              <a:gd name="T9" fmla="*/ 121 h 135"/>
              <a:gd name="T10" fmla="*/ 129 w 152"/>
              <a:gd name="T11" fmla="*/ 27 h 135"/>
              <a:gd name="T12" fmla="*/ 76 w 152"/>
              <a:gd name="T13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2" h="135">
                <a:moveTo>
                  <a:pt x="76" y="0"/>
                </a:moveTo>
                <a:cubicBezTo>
                  <a:pt x="61" y="0"/>
                  <a:pt x="47" y="5"/>
                  <a:pt x="35" y="14"/>
                </a:cubicBezTo>
                <a:cubicBezTo>
                  <a:pt x="5" y="37"/>
                  <a:pt x="0" y="79"/>
                  <a:pt x="22" y="109"/>
                </a:cubicBezTo>
                <a:cubicBezTo>
                  <a:pt x="36" y="126"/>
                  <a:pt x="56" y="135"/>
                  <a:pt x="76" y="135"/>
                </a:cubicBezTo>
                <a:cubicBezTo>
                  <a:pt x="90" y="135"/>
                  <a:pt x="105" y="131"/>
                  <a:pt x="117" y="121"/>
                </a:cubicBezTo>
                <a:cubicBezTo>
                  <a:pt x="146" y="99"/>
                  <a:pt x="152" y="56"/>
                  <a:pt x="129" y="27"/>
                </a:cubicBezTo>
                <a:cubicBezTo>
                  <a:pt x="116" y="10"/>
                  <a:pt x="96" y="0"/>
                  <a:pt x="76" y="0"/>
                </a:cubicBezTo>
              </a:path>
            </a:pathLst>
          </a:custGeom>
          <a:solidFill>
            <a:srgbClr val="B6BCC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77" name="Freeform 44"/>
          <p:cNvSpPr>
            <a:spLocks/>
          </p:cNvSpPr>
          <p:nvPr/>
        </p:nvSpPr>
        <p:spPr bwMode="auto">
          <a:xfrm>
            <a:off x="3731386" y="1752257"/>
            <a:ext cx="152502" cy="179892"/>
          </a:xfrm>
          <a:custGeom>
            <a:avLst/>
            <a:gdLst>
              <a:gd name="T0" fmla="*/ 95 w 191"/>
              <a:gd name="T1" fmla="*/ 0 h 169"/>
              <a:gd name="T2" fmla="*/ 44 w 191"/>
              <a:gd name="T3" fmla="*/ 18 h 169"/>
              <a:gd name="T4" fmla="*/ 28 w 191"/>
              <a:gd name="T5" fmla="*/ 136 h 169"/>
              <a:gd name="T6" fmla="*/ 95 w 191"/>
              <a:gd name="T7" fmla="*/ 169 h 169"/>
              <a:gd name="T8" fmla="*/ 147 w 191"/>
              <a:gd name="T9" fmla="*/ 152 h 169"/>
              <a:gd name="T10" fmla="*/ 162 w 191"/>
              <a:gd name="T11" fmla="*/ 33 h 169"/>
              <a:gd name="T12" fmla="*/ 95 w 191"/>
              <a:gd name="T13" fmla="*/ 0 h 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1" h="169">
                <a:moveTo>
                  <a:pt x="95" y="0"/>
                </a:moveTo>
                <a:cubicBezTo>
                  <a:pt x="77" y="0"/>
                  <a:pt x="59" y="6"/>
                  <a:pt x="44" y="18"/>
                </a:cubicBezTo>
                <a:cubicBezTo>
                  <a:pt x="7" y="46"/>
                  <a:pt x="0" y="99"/>
                  <a:pt x="28" y="136"/>
                </a:cubicBezTo>
                <a:cubicBezTo>
                  <a:pt x="45" y="158"/>
                  <a:pt x="70" y="169"/>
                  <a:pt x="95" y="169"/>
                </a:cubicBezTo>
                <a:cubicBezTo>
                  <a:pt x="113" y="169"/>
                  <a:pt x="131" y="163"/>
                  <a:pt x="147" y="152"/>
                </a:cubicBezTo>
                <a:cubicBezTo>
                  <a:pt x="184" y="123"/>
                  <a:pt x="191" y="70"/>
                  <a:pt x="162" y="33"/>
                </a:cubicBezTo>
                <a:cubicBezTo>
                  <a:pt x="146" y="12"/>
                  <a:pt x="121" y="0"/>
                  <a:pt x="95" y="0"/>
                </a:cubicBezTo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78" name="Freeform 45"/>
          <p:cNvSpPr>
            <a:spLocks/>
          </p:cNvSpPr>
          <p:nvPr/>
        </p:nvSpPr>
        <p:spPr bwMode="auto">
          <a:xfrm>
            <a:off x="4139078" y="2024968"/>
            <a:ext cx="145709" cy="214237"/>
          </a:xfrm>
          <a:custGeom>
            <a:avLst/>
            <a:gdLst>
              <a:gd name="T0" fmla="*/ 0 w 623"/>
              <a:gd name="T1" fmla="*/ 0 h 687"/>
              <a:gd name="T2" fmla="*/ 56 w 623"/>
              <a:gd name="T3" fmla="*/ 687 h 687"/>
              <a:gd name="T4" fmla="*/ 623 w 623"/>
              <a:gd name="T5" fmla="*/ 292 h 687"/>
              <a:gd name="T6" fmla="*/ 0 w 623"/>
              <a:gd name="T7" fmla="*/ 0 h 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3" h="687">
                <a:moveTo>
                  <a:pt x="0" y="0"/>
                </a:moveTo>
                <a:lnTo>
                  <a:pt x="56" y="687"/>
                </a:lnTo>
                <a:lnTo>
                  <a:pt x="623" y="29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79" name="Freeform 46"/>
          <p:cNvSpPr>
            <a:spLocks/>
          </p:cNvSpPr>
          <p:nvPr/>
        </p:nvSpPr>
        <p:spPr bwMode="auto">
          <a:xfrm>
            <a:off x="2668988" y="2226448"/>
            <a:ext cx="355400" cy="522547"/>
          </a:xfrm>
          <a:custGeom>
            <a:avLst/>
            <a:gdLst>
              <a:gd name="T0" fmla="*/ 0 w 623"/>
              <a:gd name="T1" fmla="*/ 0 h 687"/>
              <a:gd name="T2" fmla="*/ 56 w 623"/>
              <a:gd name="T3" fmla="*/ 687 h 687"/>
              <a:gd name="T4" fmla="*/ 623 w 623"/>
              <a:gd name="T5" fmla="*/ 292 h 687"/>
              <a:gd name="T6" fmla="*/ 0 w 623"/>
              <a:gd name="T7" fmla="*/ 0 h 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3" h="687">
                <a:moveTo>
                  <a:pt x="0" y="0"/>
                </a:moveTo>
                <a:lnTo>
                  <a:pt x="56" y="687"/>
                </a:lnTo>
                <a:lnTo>
                  <a:pt x="623" y="29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81" name="Freeform 48"/>
          <p:cNvSpPr>
            <a:spLocks/>
          </p:cNvSpPr>
          <p:nvPr/>
        </p:nvSpPr>
        <p:spPr bwMode="auto">
          <a:xfrm>
            <a:off x="4197265" y="1162341"/>
            <a:ext cx="134630" cy="19776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82" name="Freeform 49"/>
          <p:cNvSpPr>
            <a:spLocks/>
          </p:cNvSpPr>
          <p:nvPr/>
        </p:nvSpPr>
        <p:spPr bwMode="auto">
          <a:xfrm>
            <a:off x="6140680" y="1923520"/>
            <a:ext cx="99399" cy="144835"/>
          </a:xfrm>
          <a:custGeom>
            <a:avLst/>
            <a:gdLst>
              <a:gd name="T0" fmla="*/ 0 w 237"/>
              <a:gd name="T1" fmla="*/ 0 h 259"/>
              <a:gd name="T2" fmla="*/ 22 w 237"/>
              <a:gd name="T3" fmla="*/ 259 h 259"/>
              <a:gd name="T4" fmla="*/ 237 w 237"/>
              <a:gd name="T5" fmla="*/ 111 h 259"/>
              <a:gd name="T6" fmla="*/ 0 w 237"/>
              <a:gd name="T7" fmla="*/ 0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7" h="259">
                <a:moveTo>
                  <a:pt x="0" y="0"/>
                </a:moveTo>
                <a:lnTo>
                  <a:pt x="22" y="259"/>
                </a:lnTo>
                <a:lnTo>
                  <a:pt x="237" y="111"/>
                </a:lnTo>
                <a:lnTo>
                  <a:pt x="0" y="0"/>
                </a:lnTo>
                <a:close/>
              </a:path>
            </a:pathLst>
          </a:custGeom>
          <a:solidFill>
            <a:srgbClr val="84A2C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83" name="Freeform 50"/>
          <p:cNvSpPr>
            <a:spLocks/>
          </p:cNvSpPr>
          <p:nvPr/>
        </p:nvSpPr>
        <p:spPr bwMode="auto">
          <a:xfrm>
            <a:off x="3244018" y="1843857"/>
            <a:ext cx="135200" cy="197001"/>
          </a:xfrm>
          <a:custGeom>
            <a:avLst/>
            <a:gdLst>
              <a:gd name="T0" fmla="*/ 0 w 237"/>
              <a:gd name="T1" fmla="*/ 0 h 259"/>
              <a:gd name="T2" fmla="*/ 22 w 237"/>
              <a:gd name="T3" fmla="*/ 259 h 259"/>
              <a:gd name="T4" fmla="*/ 237 w 237"/>
              <a:gd name="T5" fmla="*/ 111 h 259"/>
              <a:gd name="T6" fmla="*/ 0 w 237"/>
              <a:gd name="T7" fmla="*/ 0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7" h="259">
                <a:moveTo>
                  <a:pt x="0" y="0"/>
                </a:moveTo>
                <a:lnTo>
                  <a:pt x="22" y="259"/>
                </a:lnTo>
                <a:lnTo>
                  <a:pt x="237" y="111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84" name="Freeform 51"/>
          <p:cNvSpPr>
            <a:spLocks/>
          </p:cNvSpPr>
          <p:nvPr/>
        </p:nvSpPr>
        <p:spPr bwMode="auto">
          <a:xfrm>
            <a:off x="5248104" y="1942356"/>
            <a:ext cx="102684" cy="136912"/>
          </a:xfrm>
          <a:custGeom>
            <a:avLst/>
            <a:gdLst>
              <a:gd name="T0" fmla="*/ 373 w 435"/>
              <a:gd name="T1" fmla="*/ 0 h 435"/>
              <a:gd name="T2" fmla="*/ 0 w 435"/>
              <a:gd name="T3" fmla="*/ 64 h 435"/>
              <a:gd name="T4" fmla="*/ 61 w 435"/>
              <a:gd name="T5" fmla="*/ 435 h 435"/>
              <a:gd name="T6" fmla="*/ 435 w 435"/>
              <a:gd name="T7" fmla="*/ 374 h 435"/>
              <a:gd name="T8" fmla="*/ 373 w 435"/>
              <a:gd name="T9" fmla="*/ 0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5" h="435">
                <a:moveTo>
                  <a:pt x="373" y="0"/>
                </a:moveTo>
                <a:lnTo>
                  <a:pt x="0" y="64"/>
                </a:lnTo>
                <a:lnTo>
                  <a:pt x="61" y="435"/>
                </a:lnTo>
                <a:lnTo>
                  <a:pt x="435" y="374"/>
                </a:lnTo>
                <a:lnTo>
                  <a:pt x="373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85" name="Freeform 52"/>
          <p:cNvSpPr>
            <a:spLocks/>
          </p:cNvSpPr>
          <p:nvPr/>
        </p:nvSpPr>
        <p:spPr bwMode="auto">
          <a:xfrm>
            <a:off x="4321055" y="2612084"/>
            <a:ext cx="248152" cy="330869"/>
          </a:xfrm>
          <a:custGeom>
            <a:avLst/>
            <a:gdLst>
              <a:gd name="T0" fmla="*/ 373 w 435"/>
              <a:gd name="T1" fmla="*/ 0 h 435"/>
              <a:gd name="T2" fmla="*/ 0 w 435"/>
              <a:gd name="T3" fmla="*/ 64 h 435"/>
              <a:gd name="T4" fmla="*/ 61 w 435"/>
              <a:gd name="T5" fmla="*/ 435 h 435"/>
              <a:gd name="T6" fmla="*/ 435 w 435"/>
              <a:gd name="T7" fmla="*/ 374 h 435"/>
              <a:gd name="T8" fmla="*/ 373 w 435"/>
              <a:gd name="T9" fmla="*/ 0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5" h="435">
                <a:moveTo>
                  <a:pt x="373" y="0"/>
                </a:moveTo>
                <a:lnTo>
                  <a:pt x="0" y="64"/>
                </a:lnTo>
                <a:lnTo>
                  <a:pt x="61" y="435"/>
                </a:lnTo>
                <a:lnTo>
                  <a:pt x="435" y="374"/>
                </a:lnTo>
                <a:lnTo>
                  <a:pt x="37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87" name="Freeform 54"/>
          <p:cNvSpPr>
            <a:spLocks/>
          </p:cNvSpPr>
          <p:nvPr/>
        </p:nvSpPr>
        <p:spPr bwMode="auto">
          <a:xfrm>
            <a:off x="2558319" y="1531242"/>
            <a:ext cx="231609" cy="308812"/>
          </a:xfrm>
          <a:custGeom>
            <a:avLst/>
            <a:gdLst>
              <a:gd name="T0" fmla="*/ 31 w 406"/>
              <a:gd name="T1" fmla="*/ 0 h 406"/>
              <a:gd name="T2" fmla="*/ 0 w 406"/>
              <a:gd name="T3" fmla="*/ 375 h 406"/>
              <a:gd name="T4" fmla="*/ 376 w 406"/>
              <a:gd name="T5" fmla="*/ 406 h 406"/>
              <a:gd name="T6" fmla="*/ 406 w 406"/>
              <a:gd name="T7" fmla="*/ 30 h 406"/>
              <a:gd name="T8" fmla="*/ 31 w 406"/>
              <a:gd name="T9" fmla="*/ 0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6" h="406">
                <a:moveTo>
                  <a:pt x="31" y="0"/>
                </a:moveTo>
                <a:lnTo>
                  <a:pt x="0" y="375"/>
                </a:lnTo>
                <a:lnTo>
                  <a:pt x="376" y="406"/>
                </a:lnTo>
                <a:lnTo>
                  <a:pt x="406" y="30"/>
                </a:lnTo>
                <a:lnTo>
                  <a:pt x="3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89" name="Freeform 56"/>
          <p:cNvSpPr>
            <a:spLocks/>
          </p:cNvSpPr>
          <p:nvPr/>
        </p:nvSpPr>
        <p:spPr bwMode="auto">
          <a:xfrm>
            <a:off x="3629653" y="1243727"/>
            <a:ext cx="177985" cy="235032"/>
          </a:xfrm>
          <a:custGeom>
            <a:avLst/>
            <a:gdLst>
              <a:gd name="T0" fmla="*/ 90 w 312"/>
              <a:gd name="T1" fmla="*/ 0 h 309"/>
              <a:gd name="T2" fmla="*/ 0 w 312"/>
              <a:gd name="T3" fmla="*/ 219 h 309"/>
              <a:gd name="T4" fmla="*/ 222 w 312"/>
              <a:gd name="T5" fmla="*/ 309 h 309"/>
              <a:gd name="T6" fmla="*/ 312 w 312"/>
              <a:gd name="T7" fmla="*/ 90 h 309"/>
              <a:gd name="T8" fmla="*/ 90 w 312"/>
              <a:gd name="T9" fmla="*/ 0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2" h="309">
                <a:moveTo>
                  <a:pt x="90" y="0"/>
                </a:moveTo>
                <a:lnTo>
                  <a:pt x="0" y="219"/>
                </a:lnTo>
                <a:lnTo>
                  <a:pt x="222" y="309"/>
                </a:lnTo>
                <a:lnTo>
                  <a:pt x="312" y="90"/>
                </a:lnTo>
                <a:lnTo>
                  <a:pt x="9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91" name="Freeform 58"/>
          <p:cNvSpPr>
            <a:spLocks/>
          </p:cNvSpPr>
          <p:nvPr/>
        </p:nvSpPr>
        <p:spPr bwMode="auto">
          <a:xfrm>
            <a:off x="3699820" y="1766272"/>
            <a:ext cx="116945" cy="154405"/>
          </a:xfrm>
          <a:custGeom>
            <a:avLst/>
            <a:gdLst>
              <a:gd name="T0" fmla="*/ 40 w 205"/>
              <a:gd name="T1" fmla="*/ 0 h 203"/>
              <a:gd name="T2" fmla="*/ 0 w 205"/>
              <a:gd name="T3" fmla="*/ 165 h 203"/>
              <a:gd name="T4" fmla="*/ 165 w 205"/>
              <a:gd name="T5" fmla="*/ 203 h 203"/>
              <a:gd name="T6" fmla="*/ 205 w 205"/>
              <a:gd name="T7" fmla="*/ 38 h 203"/>
              <a:gd name="T8" fmla="*/ 40 w 205"/>
              <a:gd name="T9" fmla="*/ 0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5" h="203">
                <a:moveTo>
                  <a:pt x="40" y="0"/>
                </a:moveTo>
                <a:lnTo>
                  <a:pt x="0" y="165"/>
                </a:lnTo>
                <a:lnTo>
                  <a:pt x="165" y="203"/>
                </a:lnTo>
                <a:lnTo>
                  <a:pt x="205" y="38"/>
                </a:lnTo>
                <a:lnTo>
                  <a:pt x="4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92" name="Freeform 59"/>
          <p:cNvSpPr>
            <a:spLocks/>
          </p:cNvSpPr>
          <p:nvPr/>
        </p:nvSpPr>
        <p:spPr bwMode="auto">
          <a:xfrm>
            <a:off x="3516700" y="2224169"/>
            <a:ext cx="143063" cy="191233"/>
          </a:xfrm>
          <a:custGeom>
            <a:avLst/>
            <a:gdLst>
              <a:gd name="T0" fmla="*/ 163 w 396"/>
              <a:gd name="T1" fmla="*/ 0 h 397"/>
              <a:gd name="T2" fmla="*/ 0 w 396"/>
              <a:gd name="T3" fmla="*/ 234 h 397"/>
              <a:gd name="T4" fmla="*/ 233 w 396"/>
              <a:gd name="T5" fmla="*/ 397 h 397"/>
              <a:gd name="T6" fmla="*/ 396 w 396"/>
              <a:gd name="T7" fmla="*/ 163 h 397"/>
              <a:gd name="T8" fmla="*/ 163 w 396"/>
              <a:gd name="T9" fmla="*/ 0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6" h="397">
                <a:moveTo>
                  <a:pt x="163" y="0"/>
                </a:moveTo>
                <a:lnTo>
                  <a:pt x="0" y="234"/>
                </a:lnTo>
                <a:lnTo>
                  <a:pt x="233" y="397"/>
                </a:lnTo>
                <a:lnTo>
                  <a:pt x="396" y="163"/>
                </a:lnTo>
                <a:lnTo>
                  <a:pt x="163" y="0"/>
                </a:lnTo>
                <a:close/>
              </a:path>
            </a:pathLst>
          </a:custGeom>
          <a:solidFill>
            <a:srgbClr val="4756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93" name="Freeform 60"/>
          <p:cNvSpPr>
            <a:spLocks/>
          </p:cNvSpPr>
          <p:nvPr/>
        </p:nvSpPr>
        <p:spPr bwMode="auto">
          <a:xfrm>
            <a:off x="3516700" y="2224167"/>
            <a:ext cx="225905" cy="301967"/>
          </a:xfrm>
          <a:custGeom>
            <a:avLst/>
            <a:gdLst>
              <a:gd name="T0" fmla="*/ 163 w 396"/>
              <a:gd name="T1" fmla="*/ 0 h 397"/>
              <a:gd name="T2" fmla="*/ 0 w 396"/>
              <a:gd name="T3" fmla="*/ 234 h 397"/>
              <a:gd name="T4" fmla="*/ 233 w 396"/>
              <a:gd name="T5" fmla="*/ 397 h 397"/>
              <a:gd name="T6" fmla="*/ 396 w 396"/>
              <a:gd name="T7" fmla="*/ 163 h 397"/>
              <a:gd name="T8" fmla="*/ 163 w 396"/>
              <a:gd name="T9" fmla="*/ 0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6" h="397">
                <a:moveTo>
                  <a:pt x="163" y="0"/>
                </a:moveTo>
                <a:lnTo>
                  <a:pt x="0" y="234"/>
                </a:lnTo>
                <a:lnTo>
                  <a:pt x="233" y="397"/>
                </a:lnTo>
                <a:lnTo>
                  <a:pt x="396" y="163"/>
                </a:lnTo>
                <a:lnTo>
                  <a:pt x="16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8" name="Freeform 55"/>
          <p:cNvSpPr>
            <a:spLocks/>
          </p:cNvSpPr>
          <p:nvPr/>
        </p:nvSpPr>
        <p:spPr bwMode="auto">
          <a:xfrm>
            <a:off x="4783158" y="1423232"/>
            <a:ext cx="96322" cy="127195"/>
          </a:xfrm>
          <a:custGeom>
            <a:avLst/>
            <a:gdLst>
              <a:gd name="T0" fmla="*/ 90 w 312"/>
              <a:gd name="T1" fmla="*/ 0 h 309"/>
              <a:gd name="T2" fmla="*/ 0 w 312"/>
              <a:gd name="T3" fmla="*/ 219 h 309"/>
              <a:gd name="T4" fmla="*/ 222 w 312"/>
              <a:gd name="T5" fmla="*/ 309 h 309"/>
              <a:gd name="T6" fmla="*/ 312 w 312"/>
              <a:gd name="T7" fmla="*/ 90 h 309"/>
              <a:gd name="T8" fmla="*/ 90 w 312"/>
              <a:gd name="T9" fmla="*/ 0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2" h="309">
                <a:moveTo>
                  <a:pt x="90" y="0"/>
                </a:moveTo>
                <a:lnTo>
                  <a:pt x="0" y="219"/>
                </a:lnTo>
                <a:lnTo>
                  <a:pt x="222" y="309"/>
                </a:lnTo>
                <a:lnTo>
                  <a:pt x="312" y="90"/>
                </a:lnTo>
                <a:lnTo>
                  <a:pt x="90" y="0"/>
                </a:lnTo>
                <a:close/>
              </a:path>
            </a:pathLst>
          </a:custGeom>
          <a:solidFill>
            <a:srgbClr val="CFD5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9" name="Freeform 47"/>
          <p:cNvSpPr>
            <a:spLocks/>
          </p:cNvSpPr>
          <p:nvPr/>
        </p:nvSpPr>
        <p:spPr bwMode="auto">
          <a:xfrm>
            <a:off x="5462560" y="1659434"/>
            <a:ext cx="67315" cy="9888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0" name="Freeform 45"/>
          <p:cNvSpPr>
            <a:spLocks/>
          </p:cNvSpPr>
          <p:nvPr/>
        </p:nvSpPr>
        <p:spPr bwMode="auto">
          <a:xfrm rot="2134219">
            <a:off x="7168468" y="1661341"/>
            <a:ext cx="48680" cy="64907"/>
          </a:xfrm>
          <a:custGeom>
            <a:avLst/>
            <a:gdLst>
              <a:gd name="T0" fmla="*/ 28 w 41"/>
              <a:gd name="T1" fmla="*/ 0 h 41"/>
              <a:gd name="T2" fmla="*/ 28 w 41"/>
              <a:gd name="T3" fmla="*/ 0 h 41"/>
              <a:gd name="T4" fmla="*/ 0 w 41"/>
              <a:gd name="T5" fmla="*/ 13 h 41"/>
              <a:gd name="T6" fmla="*/ 13 w 41"/>
              <a:gd name="T7" fmla="*/ 41 h 41"/>
              <a:gd name="T8" fmla="*/ 13 w 41"/>
              <a:gd name="T9" fmla="*/ 41 h 41"/>
              <a:gd name="T10" fmla="*/ 41 w 41"/>
              <a:gd name="T11" fmla="*/ 28 h 41"/>
              <a:gd name="T12" fmla="*/ 41 w 41"/>
              <a:gd name="T13" fmla="*/ 28 h 41"/>
              <a:gd name="T14" fmla="*/ 28 w 41"/>
              <a:gd name="T15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" h="41">
                <a:moveTo>
                  <a:pt x="28" y="0"/>
                </a:moveTo>
                <a:lnTo>
                  <a:pt x="28" y="0"/>
                </a:lnTo>
                <a:lnTo>
                  <a:pt x="0" y="13"/>
                </a:lnTo>
                <a:lnTo>
                  <a:pt x="13" y="41"/>
                </a:lnTo>
                <a:lnTo>
                  <a:pt x="13" y="41"/>
                </a:lnTo>
                <a:lnTo>
                  <a:pt x="41" y="28"/>
                </a:lnTo>
                <a:lnTo>
                  <a:pt x="41" y="28"/>
                </a:lnTo>
                <a:lnTo>
                  <a:pt x="28" y="0"/>
                </a:lnTo>
                <a:close/>
              </a:path>
            </a:pathLst>
          </a:custGeom>
          <a:solidFill>
            <a:srgbClr val="4C609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1" name="Freeform 47"/>
          <p:cNvSpPr>
            <a:spLocks/>
          </p:cNvSpPr>
          <p:nvPr/>
        </p:nvSpPr>
        <p:spPr bwMode="auto">
          <a:xfrm rot="2741972">
            <a:off x="1933202" y="1872245"/>
            <a:ext cx="70596" cy="5833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75" name="Group 5"/>
          <p:cNvGrpSpPr>
            <a:grpSpLocks noChangeAspect="1"/>
          </p:cNvGrpSpPr>
          <p:nvPr/>
        </p:nvGrpSpPr>
        <p:grpSpPr bwMode="auto">
          <a:xfrm>
            <a:off x="7753091" y="5768522"/>
            <a:ext cx="959338" cy="678757"/>
            <a:chOff x="1640" y="963"/>
            <a:chExt cx="2480" cy="1316"/>
          </a:xfrm>
          <a:solidFill>
            <a:schemeClr val="bg1"/>
          </a:solidFill>
        </p:grpSpPr>
        <p:sp>
          <p:nvSpPr>
            <p:cNvPr id="76" name="Freeform 6"/>
            <p:cNvSpPr>
              <a:spLocks/>
            </p:cNvSpPr>
            <p:nvPr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7" name="Freeform 7"/>
            <p:cNvSpPr>
              <a:spLocks/>
            </p:cNvSpPr>
            <p:nvPr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9" name="Freeform 8"/>
            <p:cNvSpPr>
              <a:spLocks noEditPoints="1"/>
            </p:cNvSpPr>
            <p:nvPr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0" name="Freeform 9"/>
            <p:cNvSpPr>
              <a:spLocks/>
            </p:cNvSpPr>
            <p:nvPr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2" name="Freeform 10"/>
            <p:cNvSpPr>
              <a:spLocks/>
            </p:cNvSpPr>
            <p:nvPr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2" name="Freeform 11"/>
            <p:cNvSpPr>
              <a:spLocks/>
            </p:cNvSpPr>
            <p:nvPr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3" name="Freeform 12"/>
            <p:cNvSpPr>
              <a:spLocks/>
            </p:cNvSpPr>
            <p:nvPr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4" name="Freeform 13"/>
            <p:cNvSpPr>
              <a:spLocks/>
            </p:cNvSpPr>
            <p:nvPr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5" name="Freeform 14"/>
            <p:cNvSpPr>
              <a:spLocks/>
            </p:cNvSpPr>
            <p:nvPr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6" name="Freeform 15"/>
            <p:cNvSpPr>
              <a:spLocks/>
            </p:cNvSpPr>
            <p:nvPr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7" name="Freeform 16"/>
            <p:cNvSpPr>
              <a:spLocks/>
            </p:cNvSpPr>
            <p:nvPr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64" name="Rectangle 63"/>
          <p:cNvSpPr/>
          <p:nvPr/>
        </p:nvSpPr>
        <p:spPr>
          <a:xfrm>
            <a:off x="8744508" y="16701"/>
            <a:ext cx="386967" cy="5427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618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Empty +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5"/>
          <p:cNvGrpSpPr>
            <a:grpSpLocks noChangeAspect="1"/>
          </p:cNvGrpSpPr>
          <p:nvPr/>
        </p:nvGrpSpPr>
        <p:grpSpPr bwMode="auto">
          <a:xfrm>
            <a:off x="0" y="2"/>
            <a:ext cx="5491870" cy="6773332"/>
            <a:chOff x="-2080" y="-2433"/>
            <a:chExt cx="6947" cy="6426"/>
          </a:xfrm>
        </p:grpSpPr>
        <p:sp>
          <p:nvSpPr>
            <p:cNvPr id="27" name="Freeform 26"/>
            <p:cNvSpPr>
              <a:spLocks/>
            </p:cNvSpPr>
            <p:nvPr/>
          </p:nvSpPr>
          <p:spPr bwMode="auto">
            <a:xfrm>
              <a:off x="-2080" y="-2433"/>
              <a:ext cx="6947" cy="6426"/>
            </a:xfrm>
            <a:custGeom>
              <a:avLst/>
              <a:gdLst>
                <a:gd name="T0" fmla="*/ 6947 w 6947"/>
                <a:gd name="T1" fmla="*/ 0 h 6426"/>
                <a:gd name="T2" fmla="*/ 4916 w 6947"/>
                <a:gd name="T3" fmla="*/ 0 h 6426"/>
                <a:gd name="T4" fmla="*/ 0 w 6947"/>
                <a:gd name="T5" fmla="*/ 1335 h 6426"/>
                <a:gd name="T6" fmla="*/ 0 w 6947"/>
                <a:gd name="T7" fmla="*/ 4089 h 6426"/>
                <a:gd name="T8" fmla="*/ 2350 w 6947"/>
                <a:gd name="T9" fmla="*/ 6426 h 6426"/>
                <a:gd name="T10" fmla="*/ 5249 w 6947"/>
                <a:gd name="T11" fmla="*/ 6426 h 6426"/>
                <a:gd name="T12" fmla="*/ 6947 w 6947"/>
                <a:gd name="T13" fmla="*/ 0 h 6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47" h="6426">
                  <a:moveTo>
                    <a:pt x="6947" y="0"/>
                  </a:moveTo>
                  <a:lnTo>
                    <a:pt x="4916" y="0"/>
                  </a:lnTo>
                  <a:lnTo>
                    <a:pt x="0" y="1335"/>
                  </a:lnTo>
                  <a:lnTo>
                    <a:pt x="0" y="4089"/>
                  </a:lnTo>
                  <a:lnTo>
                    <a:pt x="2350" y="6426"/>
                  </a:lnTo>
                  <a:lnTo>
                    <a:pt x="5249" y="6426"/>
                  </a:lnTo>
                  <a:lnTo>
                    <a:pt x="6947" y="0"/>
                  </a:lnTo>
                  <a:close/>
                </a:path>
              </a:pathLst>
            </a:custGeom>
            <a:solidFill>
              <a:srgbClr val="EBF5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7"/>
            <p:cNvSpPr>
              <a:spLocks/>
            </p:cNvSpPr>
            <p:nvPr/>
          </p:nvSpPr>
          <p:spPr bwMode="auto">
            <a:xfrm>
              <a:off x="-2080" y="-2433"/>
              <a:ext cx="6947" cy="6426"/>
            </a:xfrm>
            <a:custGeom>
              <a:avLst/>
              <a:gdLst>
                <a:gd name="T0" fmla="*/ 6947 w 6947"/>
                <a:gd name="T1" fmla="*/ 0 h 6426"/>
                <a:gd name="T2" fmla="*/ 4916 w 6947"/>
                <a:gd name="T3" fmla="*/ 0 h 6426"/>
                <a:gd name="T4" fmla="*/ 0 w 6947"/>
                <a:gd name="T5" fmla="*/ 1335 h 6426"/>
                <a:gd name="T6" fmla="*/ 0 w 6947"/>
                <a:gd name="T7" fmla="*/ 4089 h 6426"/>
                <a:gd name="T8" fmla="*/ 2350 w 6947"/>
                <a:gd name="T9" fmla="*/ 6426 h 6426"/>
                <a:gd name="T10" fmla="*/ 5249 w 6947"/>
                <a:gd name="T11" fmla="*/ 6426 h 6426"/>
                <a:gd name="T12" fmla="*/ 6947 w 6947"/>
                <a:gd name="T13" fmla="*/ 0 h 6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47" h="6426">
                  <a:moveTo>
                    <a:pt x="6947" y="0"/>
                  </a:moveTo>
                  <a:lnTo>
                    <a:pt x="4916" y="0"/>
                  </a:lnTo>
                  <a:lnTo>
                    <a:pt x="0" y="1335"/>
                  </a:lnTo>
                  <a:lnTo>
                    <a:pt x="0" y="4089"/>
                  </a:lnTo>
                  <a:lnTo>
                    <a:pt x="2350" y="6426"/>
                  </a:lnTo>
                  <a:lnTo>
                    <a:pt x="5249" y="6426"/>
                  </a:lnTo>
                  <a:lnTo>
                    <a:pt x="694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9" name="Tytuł 1"/>
          <p:cNvSpPr>
            <a:spLocks noGrp="1"/>
          </p:cNvSpPr>
          <p:nvPr>
            <p:ph type="title" hasCustomPrompt="1"/>
          </p:nvPr>
        </p:nvSpPr>
        <p:spPr>
          <a:xfrm>
            <a:off x="833644" y="3668322"/>
            <a:ext cx="7470096" cy="1719533"/>
          </a:xfrm>
        </p:spPr>
        <p:txBody>
          <a:bodyPr anchor="t"/>
          <a:lstStyle>
            <a:lvl1pPr algn="ctr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800" b="0">
                <a:solidFill>
                  <a:schemeClr val="accent1"/>
                </a:solidFill>
              </a:defRPr>
            </a:lvl1pPr>
          </a:lstStyle>
          <a:p>
            <a:r>
              <a:rPr lang="pl-PL" dirty="0"/>
              <a:t>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635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1"/>
          <p:cNvSpPr>
            <a:spLocks noGrp="1"/>
          </p:cNvSpPr>
          <p:nvPr>
            <p:ph type="title" hasCustomPrompt="1"/>
          </p:nvPr>
        </p:nvSpPr>
        <p:spPr>
          <a:xfrm>
            <a:off x="833644" y="3668322"/>
            <a:ext cx="7470096" cy="1719533"/>
          </a:xfrm>
        </p:spPr>
        <p:txBody>
          <a:bodyPr anchor="t"/>
          <a:lstStyle>
            <a:lvl1pPr algn="ctr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800" b="0">
                <a:solidFill>
                  <a:schemeClr val="accent1"/>
                </a:solidFill>
              </a:defRPr>
            </a:lvl1pPr>
          </a:lstStyle>
          <a:p>
            <a:r>
              <a:rPr lang="pl-PL" dirty="0"/>
              <a:t>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236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r Gam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COLOR GAMMA</a:t>
            </a:r>
          </a:p>
        </p:txBody>
      </p:sp>
      <p:sp>
        <p:nvSpPr>
          <p:cNvPr id="3" name="Rectangle 2"/>
          <p:cNvSpPr/>
          <p:nvPr/>
        </p:nvSpPr>
        <p:spPr>
          <a:xfrm>
            <a:off x="7505960" y="1726961"/>
            <a:ext cx="712243" cy="4082712"/>
          </a:xfrm>
          <a:prstGeom prst="rect">
            <a:avLst/>
          </a:prstGeom>
          <a:solidFill>
            <a:srgbClr val="426F0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970340" y="1726961"/>
            <a:ext cx="712243" cy="4082712"/>
          </a:xfrm>
          <a:prstGeom prst="rect">
            <a:avLst/>
          </a:prstGeom>
          <a:solidFill>
            <a:srgbClr val="3171A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372055" y="1726961"/>
            <a:ext cx="712243" cy="4082712"/>
          </a:xfrm>
          <a:prstGeom prst="rect">
            <a:avLst/>
          </a:prstGeom>
          <a:solidFill>
            <a:srgbClr val="1EA18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238150" y="1726961"/>
            <a:ext cx="712243" cy="4082712"/>
          </a:xfrm>
          <a:prstGeom prst="rect">
            <a:avLst/>
          </a:prstGeom>
          <a:solidFill>
            <a:srgbClr val="F29B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104245" y="1726961"/>
            <a:ext cx="712243" cy="4082712"/>
          </a:xfrm>
          <a:prstGeom prst="rect">
            <a:avLst/>
          </a:prstGeom>
          <a:solidFill>
            <a:srgbClr val="BD392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836435" y="1726961"/>
            <a:ext cx="712243" cy="4082712"/>
          </a:xfrm>
          <a:prstGeom prst="rect">
            <a:avLst/>
          </a:prstGeom>
          <a:solidFill>
            <a:srgbClr val="7D99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98204" y="1726961"/>
            <a:ext cx="712243" cy="4082712"/>
          </a:xfrm>
          <a:prstGeom prst="rect">
            <a:avLst/>
          </a:prstGeom>
          <a:solidFill>
            <a:srgbClr val="44546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711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286918" y="365126"/>
            <a:ext cx="8593493" cy="502623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r>
              <a:rPr lang="en-US" noProof="0" dirty="0"/>
              <a:t>Edit Title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286918" y="1196975"/>
            <a:ext cx="8593493" cy="4979988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en-US" noProof="0" dirty="0"/>
              <a:t>Click here to enter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PoleTekstowe 1"/>
          <p:cNvSpPr txBox="1"/>
          <p:nvPr/>
        </p:nvSpPr>
        <p:spPr>
          <a:xfrm>
            <a:off x="286917" y="6524486"/>
            <a:ext cx="639162" cy="16158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indent="0" algn="l">
              <a:lnSpc>
                <a:spcPct val="100000"/>
              </a:lnSpc>
            </a:pPr>
            <a:r>
              <a:rPr lang="pl-PL" sz="600" b="0" dirty="0">
                <a:solidFill>
                  <a:schemeClr val="accent1"/>
                </a:solidFill>
                <a:latin typeface="+mj-lt"/>
                <a:cs typeface="Open Sans"/>
              </a:rPr>
              <a:t>www.luxoft.com</a:t>
            </a:r>
          </a:p>
        </p:txBody>
      </p:sp>
      <p:sp>
        <p:nvSpPr>
          <p:cNvPr id="10" name="Rectangle 4"/>
          <p:cNvSpPr/>
          <p:nvPr/>
        </p:nvSpPr>
        <p:spPr>
          <a:xfrm>
            <a:off x="8588182" y="6783577"/>
            <a:ext cx="555818" cy="76561"/>
          </a:xfrm>
          <a:custGeom>
            <a:avLst/>
            <a:gdLst/>
            <a:ahLst/>
            <a:cxnLst/>
            <a:rect l="l" t="t" r="r" b="b"/>
            <a:pathLst>
              <a:path w="555818" h="57421">
                <a:moveTo>
                  <a:pt x="57421" y="0"/>
                </a:moveTo>
                <a:lnTo>
                  <a:pt x="555818" y="0"/>
                </a:lnTo>
                <a:lnTo>
                  <a:pt x="555818" y="57421"/>
                </a:lnTo>
                <a:lnTo>
                  <a:pt x="0" y="57421"/>
                </a:lnTo>
                <a:close/>
              </a:path>
            </a:pathLst>
          </a:custGeom>
          <a:solidFill>
            <a:srgbClr val="FFE5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5724525" y="6783577"/>
            <a:ext cx="2863659" cy="77924"/>
          </a:xfrm>
          <a:custGeom>
            <a:avLst/>
            <a:gdLst/>
            <a:ahLst/>
            <a:cxnLst/>
            <a:rect l="l" t="t" r="r" b="b"/>
            <a:pathLst>
              <a:path w="2863659" h="58443">
                <a:moveTo>
                  <a:pt x="0" y="0"/>
                </a:moveTo>
                <a:lnTo>
                  <a:pt x="92107" y="0"/>
                </a:lnTo>
                <a:lnTo>
                  <a:pt x="2806238" y="0"/>
                </a:lnTo>
                <a:lnTo>
                  <a:pt x="2863659" y="57421"/>
                </a:lnTo>
                <a:lnTo>
                  <a:pt x="92107" y="57421"/>
                </a:lnTo>
                <a:lnTo>
                  <a:pt x="92107" y="58443"/>
                </a:lnTo>
                <a:lnTo>
                  <a:pt x="0" y="58443"/>
                </a:lnTo>
                <a:close/>
              </a:path>
            </a:pathLst>
          </a:custGeom>
          <a:solidFill>
            <a:srgbClr val="E25A1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-4" y="6783577"/>
            <a:ext cx="2862264" cy="77924"/>
          </a:xfrm>
          <a:prstGeom prst="rect">
            <a:avLst/>
          </a:prstGeom>
          <a:solidFill>
            <a:srgbClr val="043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2862260" y="6783577"/>
            <a:ext cx="2862264" cy="77924"/>
          </a:xfrm>
          <a:prstGeom prst="rect">
            <a:avLst/>
          </a:prstGeom>
          <a:solidFill>
            <a:srgbClr val="C0195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grpSp>
        <p:nvGrpSpPr>
          <p:cNvPr id="14" name="Group 5"/>
          <p:cNvGrpSpPr>
            <a:grpSpLocks noChangeAspect="1"/>
          </p:cNvGrpSpPr>
          <p:nvPr/>
        </p:nvGrpSpPr>
        <p:grpSpPr bwMode="auto">
          <a:xfrm>
            <a:off x="8475589" y="6435932"/>
            <a:ext cx="430186" cy="304368"/>
            <a:chOff x="1640" y="963"/>
            <a:chExt cx="2480" cy="1316"/>
          </a:xfrm>
        </p:grpSpPr>
        <p:sp>
          <p:nvSpPr>
            <p:cNvPr id="15" name="Freeform 6"/>
            <p:cNvSpPr>
              <a:spLocks/>
            </p:cNvSpPr>
            <p:nvPr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7"/>
            <p:cNvSpPr>
              <a:spLocks/>
            </p:cNvSpPr>
            <p:nvPr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8"/>
            <p:cNvSpPr>
              <a:spLocks noEditPoints="1"/>
            </p:cNvSpPr>
            <p:nvPr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9"/>
            <p:cNvSpPr>
              <a:spLocks/>
            </p:cNvSpPr>
            <p:nvPr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0"/>
            <p:cNvSpPr>
              <a:spLocks/>
            </p:cNvSpPr>
            <p:nvPr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1"/>
            <p:cNvSpPr>
              <a:spLocks/>
            </p:cNvSpPr>
            <p:nvPr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2"/>
            <p:cNvSpPr>
              <a:spLocks/>
            </p:cNvSpPr>
            <p:nvPr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3"/>
            <p:cNvSpPr>
              <a:spLocks/>
            </p:cNvSpPr>
            <p:nvPr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4"/>
            <p:cNvSpPr>
              <a:spLocks/>
            </p:cNvSpPr>
            <p:nvPr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5"/>
            <p:cNvSpPr>
              <a:spLocks/>
            </p:cNvSpPr>
            <p:nvPr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6"/>
            <p:cNvSpPr>
              <a:spLocks/>
            </p:cNvSpPr>
            <p:nvPr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0" name="Oval 29"/>
          <p:cNvSpPr/>
          <p:nvPr/>
        </p:nvSpPr>
        <p:spPr>
          <a:xfrm>
            <a:off x="8810683" y="50104"/>
            <a:ext cx="291848" cy="389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00" dirty="0">
              <a:solidFill>
                <a:prstClr val="white"/>
              </a:solidFill>
              <a:latin typeface="Calibri Light" panose="020F03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810683" y="50104"/>
            <a:ext cx="291848" cy="389131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fld id="{68AAC1A9-6820-404F-9E78-0F0008539738}" type="slidenum">
              <a:rPr lang="en-US" sz="1200" smtClean="0">
                <a:solidFill>
                  <a:schemeClr val="bg1"/>
                </a:solidFill>
                <a:latin typeface="+mj-lt"/>
              </a:rPr>
              <a:pPr algn="ctr"/>
              <a:t>‹#›</a:t>
            </a:fld>
            <a:endParaRPr lang="en-US" sz="12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45703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</p:sldLayoutIdLst>
  <p:txStyles>
    <p:titleStyle>
      <a:lvl1pPr algn="l" defTabSz="685800" rtl="0" eaLnBrk="1" latinLnBrk="0" hangingPunct="1">
        <a:lnSpc>
          <a:spcPct val="100000"/>
        </a:lnSpc>
        <a:spcBef>
          <a:spcPts val="450"/>
        </a:spcBef>
        <a:spcAft>
          <a:spcPts val="450"/>
        </a:spcAft>
        <a:buNone/>
        <a:defRPr sz="2300" b="0" i="0" kern="1200" cap="all" baseline="0">
          <a:solidFill>
            <a:srgbClr val="BD392F"/>
          </a:solidFill>
          <a:latin typeface="+mn-lt"/>
          <a:ea typeface="Avenir Next Medium" charset="0"/>
          <a:cs typeface="Avenir Next Medium" charset="0"/>
        </a:defRPr>
      </a:lvl1pPr>
    </p:titleStyle>
    <p:bodyStyle>
      <a:lvl1pPr marL="27000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BD392F"/>
        </a:buClr>
        <a:buFont typeface="Wingdings" panose="05000000000000000000" pitchFamily="2" charset="2"/>
        <a:buChar char="w"/>
        <a:defRPr sz="2100" kern="1200">
          <a:solidFill>
            <a:srgbClr val="445469"/>
          </a:solidFill>
          <a:latin typeface="+mj-lt"/>
          <a:ea typeface="Avenir Next" charset="0"/>
          <a:cs typeface="Avenir Next" charset="0"/>
        </a:defRPr>
      </a:lvl1pPr>
      <a:lvl2pPr marL="51435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BD392F"/>
        </a:buClr>
        <a:buFont typeface="Arial" panose="020B0604020202020204" pitchFamily="34" charset="0"/>
        <a:buChar char="­"/>
        <a:defRPr sz="1800" kern="1200">
          <a:solidFill>
            <a:srgbClr val="445469"/>
          </a:solidFill>
          <a:latin typeface="+mj-lt"/>
          <a:ea typeface="Avenir Next" charset="0"/>
          <a:cs typeface="Avenir Next" charset="0"/>
        </a:defRPr>
      </a:lvl2pPr>
      <a:lvl3pPr marL="85725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445469"/>
        </a:buClr>
        <a:buFont typeface="Wingdings" panose="05000000000000000000" pitchFamily="2" charset="2"/>
        <a:buChar char="w"/>
        <a:defRPr sz="1500" kern="1200">
          <a:solidFill>
            <a:srgbClr val="445469"/>
          </a:solidFill>
          <a:latin typeface="+mj-lt"/>
          <a:ea typeface="Avenir Next" charset="0"/>
          <a:cs typeface="Avenir Next" charset="0"/>
        </a:defRPr>
      </a:lvl3pPr>
      <a:lvl4pPr marL="120015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445469"/>
        </a:buClr>
        <a:buFont typeface="Arial" panose="020B0604020202020204" pitchFamily="34" charset="0"/>
        <a:buChar char="­"/>
        <a:defRPr sz="1400" kern="1200">
          <a:solidFill>
            <a:srgbClr val="445469"/>
          </a:solidFill>
          <a:latin typeface="+mj-lt"/>
          <a:ea typeface="Avenir Next" charset="0"/>
          <a:cs typeface="Avenir Next" charset="0"/>
        </a:defRPr>
      </a:lvl4pPr>
      <a:lvl5pPr marL="154305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445469"/>
        </a:buClr>
        <a:buFont typeface="Wingdings" panose="05000000000000000000" pitchFamily="2" charset="2"/>
        <a:buChar char="w"/>
        <a:defRPr sz="1400" kern="1200">
          <a:solidFill>
            <a:srgbClr val="445469"/>
          </a:solidFill>
          <a:latin typeface="+mj-lt"/>
          <a:ea typeface="Avenir Next" charset="0"/>
          <a:cs typeface="Avenir Next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9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 2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dirty="0" smtClean="0"/>
              <a:t>forms</a:t>
            </a:r>
            <a:br>
              <a:rPr lang="en-US" sz="2000" dirty="0" smtClean="0"/>
            </a:br>
            <a:r>
              <a:rPr lang="en-US" sz="2000" dirty="0" smtClean="0"/>
              <a:t>directives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815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Reactive form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91451" y="1215519"/>
            <a:ext cx="8188960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effectLst/>
              </a:rPr>
              <a:t>&lt;</a:t>
            </a:r>
            <a:r>
              <a:rPr lang="en-US" b="1" dirty="0" smtClean="0">
                <a:solidFill>
                  <a:srgbClr val="000080"/>
                </a:solidFill>
                <a:effectLst/>
              </a:rPr>
              <a:t>form </a:t>
            </a:r>
            <a:r>
              <a:rPr lang="en-US" b="1" dirty="0" err="1" smtClean="0">
                <a:solidFill>
                  <a:srgbClr val="0000FF"/>
                </a:solidFill>
                <a:effectLst/>
              </a:rPr>
              <a:t>novalidate</a:t>
            </a:r>
            <a:r>
              <a:rPr lang="en-US" b="1" dirty="0" smtClean="0">
                <a:solidFill>
                  <a:srgbClr val="0000FF"/>
                </a:solidFill>
                <a:effectLst/>
              </a:rPr>
              <a:t> [</a:t>
            </a:r>
            <a:r>
              <a:rPr lang="en-US" b="1" dirty="0" err="1" smtClean="0">
                <a:solidFill>
                  <a:srgbClr val="0000FF"/>
                </a:solidFill>
                <a:effectLst/>
              </a:rPr>
              <a:t>formGroup</a:t>
            </a:r>
            <a:r>
              <a:rPr lang="en-US" b="1" dirty="0" smtClean="0">
                <a:solidFill>
                  <a:srgbClr val="0000FF"/>
                </a:solidFill>
                <a:effectLst/>
              </a:rPr>
              <a:t>]="form"</a:t>
            </a:r>
            <a:r>
              <a:rPr lang="en-US" dirty="0" smtClean="0">
                <a:effectLst/>
              </a:rPr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effectLst/>
              </a:rPr>
              <a:t>&lt;</a:t>
            </a:r>
            <a:r>
              <a:rPr lang="en-US" b="1" dirty="0" smtClean="0">
                <a:solidFill>
                  <a:srgbClr val="000080"/>
                </a:solidFill>
                <a:effectLst/>
              </a:rPr>
              <a:t>input </a:t>
            </a:r>
            <a:r>
              <a:rPr lang="en-US" b="1" dirty="0" smtClean="0">
                <a:solidFill>
                  <a:srgbClr val="0000FF"/>
                </a:solidFill>
                <a:effectLst/>
              </a:rPr>
              <a:t>type=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"text" </a:t>
            </a:r>
            <a:r>
              <a:rPr lang="en-US" b="1" dirty="0" smtClean="0">
                <a:solidFill>
                  <a:srgbClr val="0000FF"/>
                </a:solidFill>
                <a:effectLst/>
              </a:rPr>
              <a:t>name=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"name" </a:t>
            </a:r>
            <a:r>
              <a:rPr lang="en-US" b="1" dirty="0" err="1" smtClean="0">
                <a:solidFill>
                  <a:srgbClr val="0000FF"/>
                </a:solidFill>
                <a:effectLst/>
              </a:rPr>
              <a:t>ngModel</a:t>
            </a:r>
            <a:r>
              <a:rPr lang="en-US" b="1" dirty="0" smtClean="0">
                <a:solidFill>
                  <a:srgbClr val="0000FF"/>
                </a:solidFill>
                <a:effectLst/>
              </a:rPr>
              <a:t> </a:t>
            </a:r>
            <a:r>
              <a:rPr lang="en-US" dirty="0" smtClean="0">
                <a:effectLst/>
              </a:rPr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effectLst/>
              </a:rPr>
              <a:t>&lt;</a:t>
            </a:r>
            <a:r>
              <a:rPr lang="en-US" b="1" dirty="0" smtClean="0">
                <a:solidFill>
                  <a:srgbClr val="000080"/>
                </a:solidFill>
                <a:effectLst/>
              </a:rPr>
              <a:t>input </a:t>
            </a:r>
            <a:r>
              <a:rPr lang="en-US" b="1" dirty="0" smtClean="0">
                <a:solidFill>
                  <a:srgbClr val="0000FF"/>
                </a:solidFill>
                <a:effectLst/>
              </a:rPr>
              <a:t>type=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"text" </a:t>
            </a:r>
            <a:r>
              <a:rPr lang="en-US" b="1" dirty="0" smtClean="0">
                <a:solidFill>
                  <a:srgbClr val="0000FF"/>
                </a:solidFill>
                <a:effectLst/>
              </a:rPr>
              <a:t>name=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"street" </a:t>
            </a:r>
            <a:r>
              <a:rPr lang="en-US" b="1" dirty="0" err="1" smtClean="0">
                <a:solidFill>
                  <a:srgbClr val="0000FF"/>
                </a:solidFill>
                <a:effectLst/>
              </a:rPr>
              <a:t>ngModel</a:t>
            </a:r>
            <a:r>
              <a:rPr lang="en-US" b="1" dirty="0" smtClean="0">
                <a:solidFill>
                  <a:srgbClr val="0000FF"/>
                </a:solidFill>
                <a:effectLst/>
              </a:rPr>
              <a:t> </a:t>
            </a:r>
            <a:r>
              <a:rPr lang="en-US" dirty="0" smtClean="0">
                <a:effectLst/>
              </a:rPr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effectLst/>
              </a:rPr>
              <a:t>&lt;</a:t>
            </a:r>
            <a:r>
              <a:rPr lang="en-US" b="1" dirty="0" smtClean="0">
                <a:solidFill>
                  <a:srgbClr val="000080"/>
                </a:solidFill>
                <a:effectLst/>
              </a:rPr>
              <a:t>input </a:t>
            </a:r>
            <a:r>
              <a:rPr lang="en-US" b="1" dirty="0" smtClean="0">
                <a:solidFill>
                  <a:srgbClr val="0000FF"/>
                </a:solidFill>
                <a:effectLst/>
              </a:rPr>
              <a:t>type=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"text" </a:t>
            </a:r>
            <a:r>
              <a:rPr lang="en-US" b="1" dirty="0" smtClean="0">
                <a:solidFill>
                  <a:srgbClr val="0000FF"/>
                </a:solidFill>
                <a:effectLst/>
              </a:rPr>
              <a:t>name=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"city" </a:t>
            </a:r>
            <a:r>
              <a:rPr lang="en-US" b="1" dirty="0" err="1" smtClean="0">
                <a:solidFill>
                  <a:srgbClr val="0000FF"/>
                </a:solidFill>
                <a:effectLst/>
              </a:rPr>
              <a:t>ngModel</a:t>
            </a:r>
            <a:r>
              <a:rPr lang="en-US" b="1" dirty="0" smtClean="0">
                <a:solidFill>
                  <a:srgbClr val="0000FF"/>
                </a:solidFill>
                <a:effectLst/>
              </a:rPr>
              <a:t> </a:t>
            </a:r>
            <a:r>
              <a:rPr lang="en-US" dirty="0" smtClean="0">
                <a:effectLst/>
              </a:rPr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effectLst/>
              </a:rPr>
              <a:t>&lt;</a:t>
            </a:r>
            <a:r>
              <a:rPr lang="en-US" b="1" dirty="0" smtClean="0">
                <a:solidFill>
                  <a:srgbClr val="000080"/>
                </a:solidFill>
                <a:effectLst/>
              </a:rPr>
              <a:t>input </a:t>
            </a:r>
            <a:r>
              <a:rPr lang="en-US" b="1" dirty="0" smtClean="0">
                <a:solidFill>
                  <a:srgbClr val="0000FF"/>
                </a:solidFill>
                <a:effectLst/>
              </a:rPr>
              <a:t>type=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"text" </a:t>
            </a:r>
            <a:r>
              <a:rPr lang="en-US" b="1" dirty="0" smtClean="0">
                <a:solidFill>
                  <a:srgbClr val="0000FF"/>
                </a:solidFill>
                <a:effectLst/>
              </a:rPr>
              <a:t>name=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"zip" </a:t>
            </a:r>
            <a:r>
              <a:rPr lang="en-US" b="1" dirty="0" err="1" smtClean="0">
                <a:solidFill>
                  <a:srgbClr val="0000FF"/>
                </a:solidFill>
                <a:effectLst/>
              </a:rPr>
              <a:t>ngModel</a:t>
            </a:r>
            <a:r>
              <a:rPr lang="en-US" b="1" dirty="0" smtClean="0">
                <a:solidFill>
                  <a:srgbClr val="0000FF"/>
                </a:solidFill>
                <a:effectLst/>
              </a:rPr>
              <a:t> </a:t>
            </a:r>
            <a:r>
              <a:rPr lang="en-US" dirty="0" smtClean="0">
                <a:effectLst/>
              </a:rPr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effectLst/>
              </a:rPr>
              <a:t>&lt;/</a:t>
            </a:r>
            <a:r>
              <a:rPr lang="en-US" b="1" dirty="0" smtClean="0">
                <a:solidFill>
                  <a:srgbClr val="000080"/>
                </a:solidFill>
                <a:effectLst/>
              </a:rPr>
              <a:t>form</a:t>
            </a:r>
            <a:r>
              <a:rPr lang="en-US" dirty="0" smtClean="0">
                <a:effectLst/>
              </a:rPr>
              <a:t>&gt;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91451" y="3169424"/>
            <a:ext cx="933704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@Component()</a:t>
            </a:r>
            <a:br>
              <a:rPr lang="en-US" dirty="0" smtClean="0"/>
            </a:br>
            <a:r>
              <a:rPr lang="en-US" b="1" dirty="0" smtClean="0">
                <a:solidFill>
                  <a:srgbClr val="000080"/>
                </a:solidFill>
                <a:effectLst/>
              </a:rPr>
              <a:t>class </a:t>
            </a:r>
            <a:r>
              <a:rPr lang="en-US" dirty="0" err="1" smtClean="0"/>
              <a:t>Cmp</a:t>
            </a:r>
            <a:r>
              <a:rPr lang="en-US" dirty="0" smtClean="0"/>
              <a:t> {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b="1" dirty="0" smtClean="0">
                <a:solidFill>
                  <a:srgbClr val="000080"/>
                </a:solidFill>
                <a:effectLst/>
              </a:rPr>
              <a:t>constructor</a:t>
            </a:r>
            <a:r>
              <a:rPr lang="en-US" dirty="0" smtClean="0"/>
              <a:t>(</a:t>
            </a:r>
            <a:r>
              <a:rPr lang="en-US" b="1" dirty="0" smtClean="0">
                <a:solidFill>
                  <a:srgbClr val="000080"/>
                </a:solidFill>
                <a:effectLst/>
              </a:rPr>
              <a:t>private </a:t>
            </a:r>
            <a:r>
              <a:rPr lang="en-US" dirty="0" err="1" smtClean="0"/>
              <a:t>fb</a:t>
            </a:r>
            <a:r>
              <a:rPr lang="en-US" dirty="0" smtClean="0"/>
              <a:t>: </a:t>
            </a:r>
            <a:r>
              <a:rPr lang="en-US" dirty="0" err="1" smtClean="0"/>
              <a:t>FormBuilder</a:t>
            </a:r>
            <a:r>
              <a:rPr lang="en-US" dirty="0" smtClean="0"/>
              <a:t>) {}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 err="1" smtClean="0">
                <a:solidFill>
                  <a:srgbClr val="7A7A43"/>
                </a:solidFill>
                <a:effectLst/>
              </a:rPr>
              <a:t>ngOnInit</a:t>
            </a:r>
            <a:r>
              <a:rPr lang="en-US" dirty="0" smtClean="0"/>
              <a:t>() {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b="1" dirty="0" err="1" smtClean="0">
                <a:solidFill>
                  <a:srgbClr val="000080"/>
                </a:solidFill>
                <a:effectLst/>
              </a:rPr>
              <a:t>this</a:t>
            </a:r>
            <a:r>
              <a:rPr lang="en-US" dirty="0" err="1" smtClean="0"/>
              <a:t>.</a:t>
            </a:r>
            <a:r>
              <a:rPr lang="en-US" b="1" dirty="0" err="1" smtClean="0">
                <a:solidFill>
                  <a:srgbClr val="660E7A"/>
                </a:solidFill>
                <a:effectLst/>
              </a:rPr>
              <a:t>form</a:t>
            </a:r>
            <a:r>
              <a:rPr lang="en-US" b="1" dirty="0" smtClean="0">
                <a:solidFill>
                  <a:srgbClr val="660E7A"/>
                </a:solidFill>
                <a:effectLst/>
              </a:rPr>
              <a:t> </a:t>
            </a:r>
            <a:r>
              <a:rPr lang="en-US" dirty="0" smtClean="0"/>
              <a:t>= </a:t>
            </a:r>
            <a:r>
              <a:rPr lang="en-US" b="1" dirty="0" err="1" smtClean="0">
                <a:solidFill>
                  <a:srgbClr val="000080"/>
                </a:solidFill>
                <a:effectLst/>
              </a:rPr>
              <a:t>this</a:t>
            </a:r>
            <a:r>
              <a:rPr lang="en-US" dirty="0" err="1" smtClean="0"/>
              <a:t>.fb.</a:t>
            </a:r>
            <a:r>
              <a:rPr lang="en-US" dirty="0" err="1" smtClean="0">
                <a:solidFill>
                  <a:srgbClr val="7A7A43"/>
                </a:solidFill>
                <a:effectLst/>
              </a:rPr>
              <a:t>group</a:t>
            </a:r>
            <a:r>
              <a:rPr lang="en-US" dirty="0" smtClean="0"/>
              <a:t>({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b="1" dirty="0" smtClean="0">
                <a:solidFill>
                  <a:srgbClr val="660E7A"/>
                </a:solidFill>
                <a:effectLst/>
              </a:rPr>
              <a:t>name</a:t>
            </a:r>
            <a:r>
              <a:rPr lang="en-US" dirty="0" smtClean="0"/>
              <a:t>: [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''</a:t>
            </a:r>
            <a:r>
              <a:rPr lang="en-US" dirty="0" smtClean="0"/>
              <a:t>, </a:t>
            </a:r>
            <a:r>
              <a:rPr lang="en-US" dirty="0" err="1" smtClean="0"/>
              <a:t>Validators.required</a:t>
            </a:r>
            <a:r>
              <a:rPr lang="en-US" dirty="0" smtClean="0"/>
              <a:t>],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b="1" dirty="0" smtClean="0">
                <a:solidFill>
                  <a:srgbClr val="660E7A"/>
                </a:solidFill>
                <a:effectLst/>
              </a:rPr>
              <a:t>street</a:t>
            </a:r>
            <a:r>
              <a:rPr lang="en-US" dirty="0" smtClean="0"/>
              <a:t>: [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''</a:t>
            </a:r>
            <a:r>
              <a:rPr lang="en-US" dirty="0" smtClean="0"/>
              <a:t>, </a:t>
            </a:r>
            <a:r>
              <a:rPr lang="en-US" dirty="0" err="1" smtClean="0"/>
              <a:t>Validators.minLength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0000FF"/>
                </a:solidFill>
                <a:effectLst/>
              </a:rPr>
              <a:t>3</a:t>
            </a:r>
            <a:r>
              <a:rPr lang="en-US" dirty="0" smtClean="0"/>
              <a:t>)],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b="1" dirty="0" smtClean="0">
                <a:solidFill>
                  <a:srgbClr val="660E7A"/>
                </a:solidFill>
                <a:effectLst/>
              </a:rPr>
              <a:t>city</a:t>
            </a:r>
            <a:r>
              <a:rPr lang="en-US" dirty="0" smtClean="0"/>
              <a:t>: [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''</a:t>
            </a:r>
            <a:r>
              <a:rPr lang="en-US" dirty="0" smtClean="0"/>
              <a:t>, </a:t>
            </a:r>
            <a:r>
              <a:rPr lang="en-US" dirty="0" err="1" smtClean="0"/>
              <a:t>Validators.maxLength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0000FF"/>
                </a:solidFill>
                <a:effectLst/>
              </a:rPr>
              <a:t>10</a:t>
            </a:r>
            <a:r>
              <a:rPr lang="en-US" dirty="0" smtClean="0"/>
              <a:t>)],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b="1" dirty="0" smtClean="0">
                <a:solidFill>
                  <a:srgbClr val="660E7A"/>
                </a:solidFill>
                <a:effectLst/>
              </a:rPr>
              <a:t>zip</a:t>
            </a:r>
            <a:r>
              <a:rPr lang="en-US" dirty="0" smtClean="0"/>
              <a:t>: [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''</a:t>
            </a:r>
            <a:r>
              <a:rPr lang="en-US" dirty="0" smtClean="0"/>
              <a:t>, </a:t>
            </a:r>
            <a:r>
              <a:rPr lang="en-US" dirty="0" err="1" smtClean="0"/>
              <a:t>Validators.pattern</a:t>
            </a:r>
            <a:r>
              <a:rPr lang="en-US" dirty="0" smtClean="0"/>
              <a:t>(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'[A-</a:t>
            </a:r>
            <a:r>
              <a:rPr lang="en-US" b="1" dirty="0" err="1" smtClean="0">
                <a:solidFill>
                  <a:srgbClr val="008000"/>
                </a:solidFill>
                <a:effectLst/>
              </a:rPr>
              <a:t>Za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-z]{5}'</a:t>
            </a:r>
            <a:r>
              <a:rPr lang="en-US" dirty="0" smtClean="0"/>
              <a:t>)]</a:t>
            </a:r>
            <a:br>
              <a:rPr lang="en-US" dirty="0" smtClean="0"/>
            </a:br>
            <a:r>
              <a:rPr lang="en-US" dirty="0" smtClean="0"/>
              <a:t>    });</a:t>
            </a:r>
            <a:br>
              <a:rPr lang="en-US" dirty="0" smtClean="0"/>
            </a:br>
            <a:r>
              <a:rPr lang="en-US" dirty="0" smtClean="0"/>
              <a:t>}}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222240" y="3535184"/>
            <a:ext cx="3658171" cy="230832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 smtClean="0"/>
              <a:t>Reactive form benefits: you can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add, change, and remove validation functions on the fly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manipulate the control model dynamically from within the component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test validation and control logic with isolated unit tests.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802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 reactive forms module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70560" y="1394659"/>
            <a:ext cx="74676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@</a:t>
            </a:r>
            <a:r>
              <a:rPr lang="en-US" dirty="0" err="1" smtClean="0"/>
              <a:t>NgModule</a:t>
            </a:r>
            <a:r>
              <a:rPr lang="en-US" dirty="0" smtClean="0"/>
              <a:t>({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b="1" dirty="0" smtClean="0">
                <a:solidFill>
                  <a:srgbClr val="660E7A"/>
                </a:solidFill>
                <a:effectLst/>
              </a:rPr>
              <a:t>imports</a:t>
            </a:r>
            <a:r>
              <a:rPr lang="en-US" dirty="0" smtClean="0"/>
              <a:t>:      [ </a:t>
            </a:r>
            <a:r>
              <a:rPr lang="en-US" dirty="0" err="1" smtClean="0"/>
              <a:t>SharedModule</a:t>
            </a:r>
            <a:r>
              <a:rPr lang="en-US" dirty="0" smtClean="0"/>
              <a:t>, </a:t>
            </a:r>
            <a:r>
              <a:rPr lang="en-US" dirty="0" err="1" smtClean="0"/>
              <a:t>ReactiveFormsModule</a:t>
            </a:r>
            <a:r>
              <a:rPr lang="en-US" dirty="0" smtClean="0"/>
              <a:t> ],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b="1" dirty="0" smtClean="0">
                <a:solidFill>
                  <a:srgbClr val="660E7A"/>
                </a:solidFill>
                <a:effectLst/>
              </a:rPr>
              <a:t>declarations</a:t>
            </a:r>
            <a:r>
              <a:rPr lang="en-US" dirty="0" smtClean="0"/>
              <a:t>: [ </a:t>
            </a:r>
            <a:r>
              <a:rPr lang="en-US" dirty="0" err="1" smtClean="0"/>
              <a:t>HeroFormReactiveComponent</a:t>
            </a:r>
            <a:r>
              <a:rPr lang="en-US" dirty="0" smtClean="0"/>
              <a:t> ],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b="1" dirty="0" smtClean="0">
                <a:solidFill>
                  <a:srgbClr val="660E7A"/>
                </a:solidFill>
                <a:effectLst/>
              </a:rPr>
              <a:t>exports</a:t>
            </a:r>
            <a:r>
              <a:rPr lang="en-US" dirty="0" smtClean="0"/>
              <a:t>:      [ </a:t>
            </a:r>
            <a:r>
              <a:rPr lang="en-US" dirty="0" err="1" smtClean="0"/>
              <a:t>HeroFormReactiveComponent</a:t>
            </a:r>
            <a:r>
              <a:rPr lang="en-US" dirty="0" smtClean="0"/>
              <a:t> ]</a:t>
            </a:r>
            <a:br>
              <a:rPr lang="en-US" dirty="0" smtClean="0"/>
            </a:br>
            <a:r>
              <a:rPr lang="en-US" dirty="0" smtClean="0"/>
              <a:t>})</a:t>
            </a:r>
            <a:br>
              <a:rPr lang="en-US" dirty="0" smtClean="0"/>
            </a:br>
            <a:r>
              <a:rPr lang="en-US" b="1" dirty="0" smtClean="0">
                <a:solidFill>
                  <a:srgbClr val="000080"/>
                </a:solidFill>
                <a:effectLst/>
              </a:rPr>
              <a:t>export class </a:t>
            </a:r>
            <a:r>
              <a:rPr lang="en-US" dirty="0" err="1" smtClean="0"/>
              <a:t>HeroFormReactiveModule</a:t>
            </a:r>
            <a:r>
              <a:rPr lang="en-US" dirty="0" smtClean="0"/>
              <a:t> { }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981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validation function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0011" y="1198940"/>
            <a:ext cx="82804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0080"/>
                </a:solidFill>
                <a:effectLst/>
              </a:rPr>
              <a:t>export function </a:t>
            </a:r>
            <a:r>
              <a:rPr lang="en-US" i="1" dirty="0" err="1" smtClean="0">
                <a:effectLst/>
              </a:rPr>
              <a:t>forbiddenNameValidator</a:t>
            </a:r>
            <a:r>
              <a:rPr lang="en-US" dirty="0" smtClean="0"/>
              <a:t>(</a:t>
            </a:r>
            <a:r>
              <a:rPr lang="en-US" dirty="0" err="1" smtClean="0"/>
              <a:t>nameRe</a:t>
            </a:r>
            <a:r>
              <a:rPr lang="en-US" dirty="0" smtClean="0"/>
              <a:t>: </a:t>
            </a:r>
            <a:r>
              <a:rPr lang="en-US" dirty="0" err="1" smtClean="0"/>
              <a:t>RegExp</a:t>
            </a:r>
            <a:r>
              <a:rPr lang="en-US" dirty="0" smtClean="0"/>
              <a:t>): </a:t>
            </a:r>
            <a:r>
              <a:rPr lang="en-US" dirty="0" err="1" smtClean="0"/>
              <a:t>ValidatorFn</a:t>
            </a:r>
            <a:r>
              <a:rPr lang="en-US" dirty="0" smtClean="0"/>
              <a:t> {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b="1" dirty="0" smtClean="0">
                <a:solidFill>
                  <a:srgbClr val="000080"/>
                </a:solidFill>
                <a:effectLst/>
              </a:rPr>
              <a:t>return </a:t>
            </a:r>
            <a:r>
              <a:rPr lang="en-US" dirty="0" smtClean="0"/>
              <a:t>(control: </a:t>
            </a:r>
            <a:r>
              <a:rPr lang="en-US" dirty="0" err="1" smtClean="0"/>
              <a:t>AbstractControl</a:t>
            </a:r>
            <a:r>
              <a:rPr lang="en-US" dirty="0" smtClean="0"/>
              <a:t>): {[</a:t>
            </a:r>
            <a:r>
              <a:rPr lang="en-US" b="1" dirty="0" smtClean="0">
                <a:solidFill>
                  <a:srgbClr val="660E7A"/>
                </a:solidFill>
                <a:effectLst/>
              </a:rPr>
              <a:t>key</a:t>
            </a:r>
            <a:r>
              <a:rPr lang="en-US" dirty="0" smtClean="0"/>
              <a:t>: </a:t>
            </a:r>
            <a:r>
              <a:rPr lang="en-US" b="1" dirty="0" smtClean="0">
                <a:solidFill>
                  <a:srgbClr val="000080"/>
                </a:solidFill>
                <a:effectLst/>
              </a:rPr>
              <a:t>string</a:t>
            </a:r>
            <a:r>
              <a:rPr lang="en-US" dirty="0" smtClean="0"/>
              <a:t>]: </a:t>
            </a:r>
            <a:r>
              <a:rPr lang="en-US" b="1" dirty="0" smtClean="0">
                <a:solidFill>
                  <a:srgbClr val="000080"/>
                </a:solidFill>
                <a:effectLst/>
              </a:rPr>
              <a:t>any</a:t>
            </a:r>
            <a:r>
              <a:rPr lang="en-US" dirty="0" smtClean="0"/>
              <a:t>} =&gt; {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b="1" dirty="0" err="1" smtClean="0">
                <a:solidFill>
                  <a:srgbClr val="000080"/>
                </a:solidFill>
                <a:effectLst/>
              </a:rPr>
              <a:t>const</a:t>
            </a:r>
            <a:r>
              <a:rPr lang="en-US" b="1" dirty="0" smtClean="0">
                <a:solidFill>
                  <a:srgbClr val="000080"/>
                </a:solidFill>
                <a:effectLst/>
              </a:rPr>
              <a:t> </a:t>
            </a:r>
            <a:r>
              <a:rPr lang="en-US" dirty="0" smtClean="0">
                <a:solidFill>
                  <a:srgbClr val="458383"/>
                </a:solidFill>
                <a:effectLst/>
              </a:rPr>
              <a:t>name </a:t>
            </a:r>
            <a:r>
              <a:rPr lang="en-US" dirty="0" smtClean="0"/>
              <a:t>= </a:t>
            </a:r>
            <a:r>
              <a:rPr lang="en-US" dirty="0" err="1" smtClean="0"/>
              <a:t>control.</a:t>
            </a:r>
            <a:r>
              <a:rPr lang="en-US" b="1" dirty="0" err="1" smtClean="0">
                <a:solidFill>
                  <a:srgbClr val="660E7A"/>
                </a:solidFill>
                <a:effectLst/>
              </a:rPr>
              <a:t>value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b="1" dirty="0" err="1" smtClean="0">
                <a:solidFill>
                  <a:srgbClr val="000080"/>
                </a:solidFill>
                <a:effectLst/>
              </a:rPr>
              <a:t>const</a:t>
            </a:r>
            <a:r>
              <a:rPr lang="en-US" b="1" dirty="0" smtClean="0">
                <a:solidFill>
                  <a:srgbClr val="000080"/>
                </a:solidFill>
                <a:effectLst/>
              </a:rPr>
              <a:t> </a:t>
            </a:r>
            <a:r>
              <a:rPr lang="en-US" dirty="0" smtClean="0">
                <a:solidFill>
                  <a:srgbClr val="458383"/>
                </a:solidFill>
                <a:effectLst/>
              </a:rPr>
              <a:t>no </a:t>
            </a:r>
            <a:r>
              <a:rPr lang="en-US" dirty="0" smtClean="0"/>
              <a:t>= </a:t>
            </a:r>
            <a:r>
              <a:rPr lang="en-US" dirty="0" err="1" smtClean="0"/>
              <a:t>nameRe.</a:t>
            </a:r>
            <a:r>
              <a:rPr lang="en-US" dirty="0" err="1" smtClean="0">
                <a:solidFill>
                  <a:srgbClr val="7A7A43"/>
                </a:solidFill>
                <a:effectLst/>
              </a:rPr>
              <a:t>test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458383"/>
                </a:solidFill>
                <a:effectLst/>
              </a:rPr>
              <a:t>name</a:t>
            </a:r>
            <a:r>
              <a:rPr lang="en-US" dirty="0" smtClean="0"/>
              <a:t>);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b="1" dirty="0" smtClean="0">
                <a:solidFill>
                  <a:srgbClr val="000080"/>
                </a:solidFill>
                <a:effectLst/>
              </a:rPr>
              <a:t>return </a:t>
            </a:r>
            <a:r>
              <a:rPr lang="en-US" dirty="0" smtClean="0">
                <a:solidFill>
                  <a:srgbClr val="458383"/>
                </a:solidFill>
                <a:effectLst/>
              </a:rPr>
              <a:t>no </a:t>
            </a:r>
            <a:r>
              <a:rPr lang="en-US" dirty="0" smtClean="0"/>
              <a:t>? {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'</a:t>
            </a:r>
            <a:r>
              <a:rPr lang="en-US" b="1" dirty="0" err="1" smtClean="0">
                <a:solidFill>
                  <a:srgbClr val="008000"/>
                </a:solidFill>
                <a:effectLst/>
              </a:rPr>
              <a:t>forbiddenName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'</a:t>
            </a:r>
            <a:r>
              <a:rPr lang="en-US" dirty="0" smtClean="0"/>
              <a:t>: {</a:t>
            </a:r>
            <a:r>
              <a:rPr lang="en-US" dirty="0" smtClean="0">
                <a:solidFill>
                  <a:srgbClr val="458383"/>
                </a:solidFill>
                <a:effectLst/>
              </a:rPr>
              <a:t>name</a:t>
            </a:r>
            <a:r>
              <a:rPr lang="en-US" dirty="0" smtClean="0"/>
              <a:t>}} : </a:t>
            </a:r>
            <a:r>
              <a:rPr lang="en-US" b="1" dirty="0" smtClean="0">
                <a:solidFill>
                  <a:srgbClr val="000080"/>
                </a:solidFill>
                <a:effectLst/>
              </a:rPr>
              <a:t>null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    };</a:t>
            </a:r>
            <a:br>
              <a:rPr lang="en-US" dirty="0" smtClean="0"/>
            </a:b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00011" y="3378538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/>
              <a:t>Use in reactive form:</a:t>
            </a:r>
          </a:p>
          <a:p>
            <a:r>
              <a:rPr lang="en-US" dirty="0" smtClean="0"/>
              <a:t>'name': [</a:t>
            </a:r>
            <a:r>
              <a:rPr lang="en-US" dirty="0" err="1" smtClean="0"/>
              <a:t>this.hero.name</a:t>
            </a:r>
            <a:r>
              <a:rPr lang="en-US" dirty="0" smtClean="0"/>
              <a:t>, [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Validators.required</a:t>
            </a:r>
            <a:r>
              <a:rPr lang="en-US" dirty="0" smtClean="0"/>
              <a:t>,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Validators.minLength</a:t>
            </a:r>
            <a:r>
              <a:rPr lang="en-US" dirty="0" smtClean="0"/>
              <a:t>(4),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Validators.maxLength</a:t>
            </a:r>
            <a:r>
              <a:rPr lang="en-US" dirty="0" smtClean="0"/>
              <a:t>(24),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forbiddenNameValidator</a:t>
            </a:r>
            <a:r>
              <a:rPr lang="en-US" dirty="0" smtClean="0"/>
              <a:t>(/bob/</a:t>
            </a:r>
            <a:r>
              <a:rPr lang="en-US" dirty="0" err="1" smtClean="0"/>
              <a:t>i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]</a:t>
            </a:r>
          </a:p>
          <a:p>
            <a:r>
              <a:rPr lang="en-US" dirty="0" smtClean="0"/>
              <a:t>],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92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validator directive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57200" y="1249184"/>
            <a:ext cx="831088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@Directive({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b="1" dirty="0" smtClean="0">
                <a:solidFill>
                  <a:srgbClr val="660E7A"/>
                </a:solidFill>
                <a:effectLst/>
              </a:rPr>
              <a:t>selector</a:t>
            </a:r>
            <a:r>
              <a:rPr lang="en-US" dirty="0" smtClean="0"/>
              <a:t>: 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'[</a:t>
            </a:r>
            <a:r>
              <a:rPr lang="en-US" b="1" dirty="0" err="1" smtClean="0">
                <a:solidFill>
                  <a:srgbClr val="008000"/>
                </a:solidFill>
                <a:effectLst/>
              </a:rPr>
              <a:t>startWith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]'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b="1" dirty="0" smtClean="0">
                <a:solidFill>
                  <a:srgbClr val="660E7A"/>
                </a:solidFill>
                <a:effectLst/>
              </a:rPr>
              <a:t>providers</a:t>
            </a:r>
            <a:r>
              <a:rPr lang="en-US" dirty="0" smtClean="0"/>
              <a:t>: [{</a:t>
            </a:r>
            <a:r>
              <a:rPr lang="en-US" b="1" dirty="0" smtClean="0">
                <a:solidFill>
                  <a:srgbClr val="660E7A"/>
                </a:solidFill>
                <a:effectLst/>
              </a:rPr>
              <a:t>provide</a:t>
            </a:r>
            <a:r>
              <a:rPr lang="en-US" dirty="0" smtClean="0"/>
              <a:t>: NG_VALIDATORS, </a:t>
            </a:r>
            <a:r>
              <a:rPr lang="en-US" b="1" dirty="0" err="1" smtClean="0">
                <a:solidFill>
                  <a:srgbClr val="660E7A"/>
                </a:solidFill>
                <a:effectLst/>
              </a:rPr>
              <a:t>useExisting</a:t>
            </a:r>
            <a:r>
              <a:rPr lang="en-US" dirty="0" smtClean="0"/>
              <a:t>: </a:t>
            </a:r>
            <a:r>
              <a:rPr lang="en-US" dirty="0" err="1" smtClean="0"/>
              <a:t>CustomValidatorDirective</a:t>
            </a:r>
            <a:r>
              <a:rPr lang="en-US" dirty="0" smtClean="0"/>
              <a:t>, </a:t>
            </a:r>
          </a:p>
          <a:p>
            <a:r>
              <a:rPr lang="en-US" b="1" dirty="0">
                <a:solidFill>
                  <a:srgbClr val="660E7A"/>
                </a:solidFill>
                <a:effectLst/>
              </a:rPr>
              <a:t>	</a:t>
            </a:r>
            <a:r>
              <a:rPr lang="en-US" b="1" dirty="0" smtClean="0">
                <a:solidFill>
                  <a:srgbClr val="660E7A"/>
                </a:solidFill>
                <a:effectLst/>
              </a:rPr>
              <a:t>multi</a:t>
            </a:r>
            <a:r>
              <a:rPr lang="en-US" dirty="0" smtClean="0"/>
              <a:t>: </a:t>
            </a:r>
            <a:r>
              <a:rPr lang="en-US" b="1" dirty="0" smtClean="0">
                <a:solidFill>
                  <a:srgbClr val="000080"/>
                </a:solidFill>
                <a:effectLst/>
              </a:rPr>
              <a:t>true</a:t>
            </a:r>
            <a:r>
              <a:rPr lang="en-US" dirty="0" smtClean="0"/>
              <a:t>}]</a:t>
            </a:r>
            <a:br>
              <a:rPr lang="en-US" dirty="0" smtClean="0"/>
            </a:br>
            <a:r>
              <a:rPr lang="en-US" dirty="0" smtClean="0"/>
              <a:t>})</a:t>
            </a:r>
            <a:br>
              <a:rPr lang="en-US" dirty="0" smtClean="0"/>
            </a:br>
            <a:r>
              <a:rPr lang="en-US" b="1" dirty="0" smtClean="0">
                <a:solidFill>
                  <a:srgbClr val="000080"/>
                </a:solidFill>
                <a:effectLst/>
              </a:rPr>
              <a:t>export class </a:t>
            </a:r>
            <a:r>
              <a:rPr lang="en-US" dirty="0" err="1" smtClean="0"/>
              <a:t>CustomValidatorDirective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000080"/>
                </a:solidFill>
                <a:effectLst/>
              </a:rPr>
              <a:t>implements </a:t>
            </a:r>
            <a:r>
              <a:rPr lang="en-US" dirty="0" smtClean="0"/>
              <a:t>Validator{</a:t>
            </a:r>
            <a:br>
              <a:rPr lang="en-US" dirty="0" smtClean="0"/>
            </a:br>
            <a:r>
              <a:rPr lang="en-US" dirty="0" smtClean="0"/>
              <a:t>    @Input(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'</a:t>
            </a:r>
            <a:r>
              <a:rPr lang="en-US" b="1" dirty="0" err="1" smtClean="0">
                <a:solidFill>
                  <a:srgbClr val="008000"/>
                </a:solidFill>
                <a:effectLst/>
              </a:rPr>
              <a:t>startWith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'</a:t>
            </a:r>
            <a:r>
              <a:rPr lang="en-US" dirty="0" smtClean="0"/>
              <a:t>) </a:t>
            </a:r>
            <a:r>
              <a:rPr lang="en-US" b="1" dirty="0" err="1" smtClean="0">
                <a:solidFill>
                  <a:srgbClr val="660E7A"/>
                </a:solidFill>
                <a:effectLst/>
              </a:rPr>
              <a:t>expr</a:t>
            </a:r>
            <a:r>
              <a:rPr lang="en-US" dirty="0" smtClean="0"/>
              <a:t>: </a:t>
            </a:r>
            <a:r>
              <a:rPr lang="en-US" b="1" dirty="0" smtClean="0">
                <a:solidFill>
                  <a:srgbClr val="000080"/>
                </a:solidFill>
                <a:effectLst/>
              </a:rPr>
              <a:t>string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solidFill>
                  <a:srgbClr val="7A7A43"/>
                </a:solidFill>
                <a:effectLst/>
              </a:rPr>
              <a:t>validate</a:t>
            </a:r>
            <a:r>
              <a:rPr lang="en-US" dirty="0" smtClean="0"/>
              <a:t>(control: </a:t>
            </a:r>
            <a:r>
              <a:rPr lang="en-US" dirty="0" err="1" smtClean="0"/>
              <a:t>AbstractControl</a:t>
            </a:r>
            <a:r>
              <a:rPr lang="en-US" dirty="0" smtClean="0"/>
              <a:t>) {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b="1" dirty="0" smtClean="0">
                <a:solidFill>
                  <a:srgbClr val="000080"/>
                </a:solidFill>
                <a:effectLst/>
              </a:rPr>
              <a:t>if</a:t>
            </a:r>
            <a:r>
              <a:rPr lang="en-US" dirty="0" smtClean="0"/>
              <a:t>(</a:t>
            </a:r>
            <a:r>
              <a:rPr lang="en-US" dirty="0" err="1" smtClean="0"/>
              <a:t>control.</a:t>
            </a:r>
            <a:r>
              <a:rPr lang="en-US" b="1" dirty="0" err="1" smtClean="0">
                <a:solidFill>
                  <a:srgbClr val="660E7A"/>
                </a:solidFill>
                <a:effectLst/>
              </a:rPr>
              <a:t>value</a:t>
            </a:r>
            <a:r>
              <a:rPr lang="en-US" b="1" dirty="0" smtClean="0">
                <a:solidFill>
                  <a:srgbClr val="660E7A"/>
                </a:solidFill>
                <a:effectLst/>
              </a:rPr>
              <a:t> </a:t>
            </a:r>
            <a:r>
              <a:rPr lang="en-US" dirty="0" smtClean="0"/>
              <a:t>&amp;&amp; !</a:t>
            </a:r>
            <a:r>
              <a:rPr lang="en-US" dirty="0" err="1" smtClean="0"/>
              <a:t>control.</a:t>
            </a:r>
            <a:r>
              <a:rPr lang="en-US" b="1" dirty="0" err="1" smtClean="0">
                <a:solidFill>
                  <a:srgbClr val="660E7A"/>
                </a:solidFill>
                <a:effectLst/>
              </a:rPr>
              <a:t>value</a:t>
            </a:r>
            <a:r>
              <a:rPr lang="en-US" dirty="0" err="1" smtClean="0"/>
              <a:t>.</a:t>
            </a:r>
            <a:r>
              <a:rPr lang="en-US" dirty="0" err="1" smtClean="0">
                <a:solidFill>
                  <a:srgbClr val="7A7A43"/>
                </a:solidFill>
                <a:effectLst/>
              </a:rPr>
              <a:t>startsWith</a:t>
            </a:r>
            <a:r>
              <a:rPr lang="en-US" dirty="0" smtClean="0"/>
              <a:t>(</a:t>
            </a:r>
            <a:r>
              <a:rPr lang="en-US" b="1" dirty="0" err="1" smtClean="0">
                <a:solidFill>
                  <a:srgbClr val="000080"/>
                </a:solidFill>
                <a:effectLst/>
              </a:rPr>
              <a:t>this</a:t>
            </a:r>
            <a:r>
              <a:rPr lang="en-US" dirty="0" err="1" smtClean="0"/>
              <a:t>.</a:t>
            </a:r>
            <a:r>
              <a:rPr lang="en-US" b="1" dirty="0" err="1" smtClean="0">
                <a:solidFill>
                  <a:srgbClr val="660E7A"/>
                </a:solidFill>
                <a:effectLst/>
              </a:rPr>
              <a:t>expr</a:t>
            </a:r>
            <a:r>
              <a:rPr lang="en-US" dirty="0" smtClean="0"/>
              <a:t>)){</a:t>
            </a:r>
            <a:br>
              <a:rPr lang="en-US" dirty="0" smtClean="0"/>
            </a:br>
            <a:r>
              <a:rPr lang="en-US" dirty="0" smtClean="0"/>
              <a:t>            </a:t>
            </a:r>
            <a:r>
              <a:rPr lang="en-US" b="1" dirty="0" smtClean="0">
                <a:solidFill>
                  <a:srgbClr val="000080"/>
                </a:solidFill>
                <a:effectLst/>
              </a:rPr>
              <a:t>return </a:t>
            </a:r>
            <a:r>
              <a:rPr lang="en-US" dirty="0" smtClean="0"/>
              <a:t>{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'</a:t>
            </a:r>
            <a:r>
              <a:rPr lang="en-US" b="1" dirty="0" err="1" smtClean="0">
                <a:solidFill>
                  <a:srgbClr val="008000"/>
                </a:solidFill>
                <a:effectLst/>
              </a:rPr>
              <a:t>startWith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'</a:t>
            </a:r>
            <a:r>
              <a:rPr lang="en-US" dirty="0" smtClean="0"/>
              <a:t>: </a:t>
            </a:r>
            <a:r>
              <a:rPr lang="en-US" dirty="0" err="1" smtClean="0"/>
              <a:t>control.</a:t>
            </a:r>
            <a:r>
              <a:rPr lang="en-US" b="1" dirty="0" err="1" smtClean="0">
                <a:solidFill>
                  <a:srgbClr val="660E7A"/>
                </a:solidFill>
                <a:effectLst/>
              </a:rPr>
              <a:t>value</a:t>
            </a:r>
            <a:r>
              <a:rPr lang="en-US" dirty="0" smtClean="0"/>
              <a:t>};</a:t>
            </a:r>
            <a:br>
              <a:rPr lang="en-US" dirty="0" smtClean="0"/>
            </a:br>
            <a:r>
              <a:rPr lang="en-US" dirty="0" smtClean="0"/>
              <a:t>        }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b="1" dirty="0" smtClean="0">
                <a:solidFill>
                  <a:srgbClr val="000080"/>
                </a:solidFill>
                <a:effectLst/>
              </a:rPr>
              <a:t>return null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    }</a:t>
            </a:r>
            <a:br>
              <a:rPr lang="en-US" dirty="0" smtClean="0"/>
            </a:br>
            <a:r>
              <a:rPr lang="en-US" dirty="0" smtClean="0"/>
              <a:t>}</a:t>
            </a:r>
            <a:br>
              <a:rPr lang="en-US" dirty="0" smtClean="0"/>
            </a:br>
            <a:endParaRPr lang="en-US" dirty="0" smtClean="0"/>
          </a:p>
          <a:p>
            <a:r>
              <a:rPr lang="en-US" b="1" dirty="0" smtClean="0"/>
              <a:t>&lt;input [</a:t>
            </a:r>
            <a:r>
              <a:rPr lang="en-US" b="1" dirty="0" err="1" smtClean="0"/>
              <a:t>startWith</a:t>
            </a:r>
            <a:r>
              <a:rPr lang="en-US" b="1" dirty="0" smtClean="0"/>
              <a:t>]="a“ </a:t>
            </a:r>
            <a:r>
              <a:rPr lang="en-US" b="1" dirty="0" err="1" smtClean="0"/>
              <a:t>ngModel</a:t>
            </a:r>
            <a:r>
              <a:rPr lang="en-US" b="1" dirty="0" smtClean="0"/>
              <a:t> name=“name”&gt;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71985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 directive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0720" y="1000151"/>
            <a:ext cx="699008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@Directive({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b="1" dirty="0" smtClean="0">
                <a:solidFill>
                  <a:srgbClr val="660E7A"/>
                </a:solidFill>
                <a:effectLst/>
              </a:rPr>
              <a:t>selector</a:t>
            </a:r>
            <a:r>
              <a:rPr lang="en-US" dirty="0" smtClean="0"/>
              <a:t>: 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'[</a:t>
            </a:r>
            <a:r>
              <a:rPr lang="en-US" b="1" dirty="0" err="1" smtClean="0">
                <a:solidFill>
                  <a:srgbClr val="008000"/>
                </a:solidFill>
                <a:effectLst/>
              </a:rPr>
              <a:t>myHighlight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]'</a:t>
            </a:r>
            <a:br>
              <a:rPr lang="en-US" b="1" dirty="0" smtClean="0">
                <a:solidFill>
                  <a:srgbClr val="008000"/>
                </a:solidFill>
                <a:effectLst/>
              </a:rPr>
            </a:br>
            <a:r>
              <a:rPr lang="en-US" dirty="0" smtClean="0"/>
              <a:t>})</a:t>
            </a:r>
            <a:br>
              <a:rPr lang="en-US" dirty="0" smtClean="0"/>
            </a:br>
            <a:r>
              <a:rPr lang="en-US" b="1" dirty="0" smtClean="0">
                <a:solidFill>
                  <a:srgbClr val="000080"/>
                </a:solidFill>
                <a:effectLst/>
              </a:rPr>
              <a:t>export class </a:t>
            </a:r>
            <a:r>
              <a:rPr lang="en-US" dirty="0" err="1" smtClean="0"/>
              <a:t>HighlightDirective</a:t>
            </a:r>
            <a:r>
              <a:rPr lang="en-US" dirty="0" smtClean="0"/>
              <a:t> {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b="1" dirty="0" smtClean="0">
                <a:solidFill>
                  <a:srgbClr val="000080"/>
                </a:solidFill>
                <a:effectLst/>
              </a:rPr>
              <a:t>private </a:t>
            </a:r>
            <a:r>
              <a:rPr lang="en-US" b="1" dirty="0" smtClean="0">
                <a:solidFill>
                  <a:srgbClr val="660E7A"/>
                </a:solidFill>
                <a:effectLst/>
              </a:rPr>
              <a:t>_</a:t>
            </a:r>
            <a:r>
              <a:rPr lang="en-US" b="1" dirty="0" err="1" smtClean="0">
                <a:solidFill>
                  <a:srgbClr val="660E7A"/>
                </a:solidFill>
                <a:effectLst/>
              </a:rPr>
              <a:t>defaultColor</a:t>
            </a:r>
            <a:r>
              <a:rPr lang="en-US" b="1" dirty="0" smtClean="0">
                <a:solidFill>
                  <a:srgbClr val="660E7A"/>
                </a:solidFill>
                <a:effectLst/>
              </a:rPr>
              <a:t> </a:t>
            </a:r>
            <a:r>
              <a:rPr lang="en-US" dirty="0" smtClean="0"/>
              <a:t>= 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'red'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b="1" dirty="0" smtClean="0">
                <a:solidFill>
                  <a:srgbClr val="000080"/>
                </a:solidFill>
                <a:effectLst/>
              </a:rPr>
              <a:t>constructor</a:t>
            </a:r>
            <a:r>
              <a:rPr lang="en-US" dirty="0" smtClean="0"/>
              <a:t>(</a:t>
            </a:r>
            <a:r>
              <a:rPr lang="en-US" b="1" dirty="0" smtClean="0">
                <a:solidFill>
                  <a:srgbClr val="000080"/>
                </a:solidFill>
                <a:effectLst/>
              </a:rPr>
              <a:t>private </a:t>
            </a:r>
            <a:r>
              <a:rPr lang="en-US" dirty="0" smtClean="0"/>
              <a:t>el: </a:t>
            </a:r>
            <a:r>
              <a:rPr lang="en-US" dirty="0" err="1" smtClean="0"/>
              <a:t>ElementRef</a:t>
            </a:r>
            <a:r>
              <a:rPr lang="en-US" dirty="0" smtClean="0"/>
              <a:t>) { }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/>
              <a:t>@Input</a:t>
            </a:r>
            <a:r>
              <a:rPr lang="en-US" dirty="0" smtClean="0"/>
              <a:t>(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'</a:t>
            </a:r>
            <a:r>
              <a:rPr lang="en-US" b="1" dirty="0" err="1" smtClean="0">
                <a:solidFill>
                  <a:srgbClr val="008000"/>
                </a:solidFill>
                <a:effectLst/>
              </a:rPr>
              <a:t>myHighlight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'</a:t>
            </a:r>
            <a:r>
              <a:rPr lang="en-US" dirty="0" smtClean="0"/>
              <a:t>) </a:t>
            </a:r>
            <a:r>
              <a:rPr lang="en-US" b="1" dirty="0" err="1" smtClean="0">
                <a:solidFill>
                  <a:srgbClr val="660E7A"/>
                </a:solidFill>
                <a:effectLst/>
              </a:rPr>
              <a:t>highlightColor</a:t>
            </a:r>
            <a:r>
              <a:rPr lang="en-US" dirty="0" smtClean="0"/>
              <a:t>: </a:t>
            </a:r>
            <a:r>
              <a:rPr lang="en-US" b="1" dirty="0" smtClean="0">
                <a:solidFill>
                  <a:srgbClr val="000080"/>
                </a:solidFill>
                <a:effectLst/>
              </a:rPr>
              <a:t>string</a:t>
            </a:r>
            <a:r>
              <a:rPr lang="en-US" dirty="0" smtClean="0"/>
              <a:t>;</a:t>
            </a:r>
          </a:p>
          <a:p>
            <a:r>
              <a:rPr lang="en-US" dirty="0"/>
              <a:t>  </a:t>
            </a:r>
            <a:r>
              <a:rPr lang="en-US" dirty="0" smtClean="0"/>
              <a:t>  @Input(</a:t>
            </a:r>
            <a:r>
              <a:rPr lang="en-US" b="1" dirty="0" smtClean="0">
                <a:solidFill>
                  <a:srgbClr val="008000"/>
                </a:solidFill>
              </a:rPr>
              <a:t>'size'</a:t>
            </a:r>
            <a:r>
              <a:rPr lang="en-US" dirty="0" smtClean="0"/>
              <a:t>) </a:t>
            </a:r>
            <a:r>
              <a:rPr lang="en-US" b="1" dirty="0" smtClean="0">
                <a:solidFill>
                  <a:srgbClr val="660E7A"/>
                </a:solidFill>
              </a:rPr>
              <a:t>size</a:t>
            </a:r>
            <a:r>
              <a:rPr lang="en-US" dirty="0" smtClean="0"/>
              <a:t>: </a:t>
            </a:r>
            <a:r>
              <a:rPr lang="en-US" b="1" dirty="0" smtClean="0">
                <a:solidFill>
                  <a:srgbClr val="000080"/>
                </a:solidFill>
              </a:rPr>
              <a:t>number</a:t>
            </a:r>
            <a:r>
              <a:rPr lang="en-US" dirty="0" smtClean="0"/>
              <a:t>;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@</a:t>
            </a:r>
            <a:r>
              <a:rPr lang="en-US" dirty="0" err="1" smtClean="0"/>
              <a:t>HostListener</a:t>
            </a:r>
            <a:r>
              <a:rPr lang="en-US" dirty="0" smtClean="0"/>
              <a:t>(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'</a:t>
            </a:r>
            <a:r>
              <a:rPr lang="en-US" b="1" dirty="0" err="1" smtClean="0">
                <a:solidFill>
                  <a:srgbClr val="008000"/>
                </a:solidFill>
                <a:effectLst/>
              </a:rPr>
              <a:t>mouseenter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'</a:t>
            </a:r>
            <a:r>
              <a:rPr lang="en-US" dirty="0" smtClean="0"/>
              <a:t>) </a:t>
            </a:r>
            <a:r>
              <a:rPr lang="en-US" dirty="0" err="1" smtClean="0">
                <a:solidFill>
                  <a:srgbClr val="7A7A43"/>
                </a:solidFill>
                <a:effectLst/>
              </a:rPr>
              <a:t>onMouseEnter</a:t>
            </a:r>
            <a:r>
              <a:rPr lang="en-US" dirty="0" smtClean="0"/>
              <a:t>() {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b="1" dirty="0" err="1" smtClean="0">
                <a:solidFill>
                  <a:srgbClr val="000080"/>
                </a:solidFill>
                <a:effectLst/>
              </a:rPr>
              <a:t>this</a:t>
            </a:r>
            <a:r>
              <a:rPr lang="en-US" dirty="0" err="1" smtClean="0"/>
              <a:t>.</a:t>
            </a:r>
            <a:r>
              <a:rPr lang="en-US" dirty="0" err="1" smtClean="0">
                <a:solidFill>
                  <a:srgbClr val="7A7A43"/>
                </a:solidFill>
                <a:effectLst/>
              </a:rPr>
              <a:t>highlight</a:t>
            </a:r>
            <a:r>
              <a:rPr lang="en-US" dirty="0" smtClean="0"/>
              <a:t>(</a:t>
            </a:r>
            <a:r>
              <a:rPr lang="en-US" b="1" dirty="0" err="1" smtClean="0">
                <a:solidFill>
                  <a:srgbClr val="000080"/>
                </a:solidFill>
                <a:effectLst/>
              </a:rPr>
              <a:t>this</a:t>
            </a:r>
            <a:r>
              <a:rPr lang="en-US" dirty="0" err="1" smtClean="0"/>
              <a:t>.</a:t>
            </a:r>
            <a:r>
              <a:rPr lang="en-US" b="1" dirty="0" err="1" smtClean="0">
                <a:solidFill>
                  <a:srgbClr val="660E7A"/>
                </a:solidFill>
                <a:effectLst/>
              </a:rPr>
              <a:t>highlightColor</a:t>
            </a:r>
            <a:r>
              <a:rPr lang="en-US" b="1" dirty="0" smtClean="0">
                <a:solidFill>
                  <a:srgbClr val="660E7A"/>
                </a:solidFill>
                <a:effectLst/>
              </a:rPr>
              <a:t> </a:t>
            </a:r>
            <a:r>
              <a:rPr lang="en-US" dirty="0" smtClean="0"/>
              <a:t>|| </a:t>
            </a:r>
            <a:r>
              <a:rPr lang="en-US" b="1" dirty="0" smtClean="0">
                <a:solidFill>
                  <a:srgbClr val="000080"/>
                </a:solidFill>
                <a:effectLst/>
              </a:rPr>
              <a:t>this</a:t>
            </a:r>
            <a:r>
              <a:rPr lang="en-US" dirty="0" smtClean="0"/>
              <a:t>.</a:t>
            </a:r>
            <a:r>
              <a:rPr lang="en-US" b="1" dirty="0" smtClean="0">
                <a:solidFill>
                  <a:srgbClr val="660E7A"/>
                </a:solidFill>
                <a:effectLst/>
              </a:rPr>
              <a:t>_</a:t>
            </a:r>
            <a:r>
              <a:rPr lang="en-US" b="1" dirty="0" err="1" smtClean="0">
                <a:solidFill>
                  <a:srgbClr val="660E7A"/>
                </a:solidFill>
                <a:effectLst/>
              </a:rPr>
              <a:t>defaultColor</a:t>
            </a:r>
            <a:r>
              <a:rPr lang="en-US" dirty="0" smtClean="0"/>
              <a:t>);</a:t>
            </a:r>
            <a:br>
              <a:rPr lang="en-US" dirty="0" smtClean="0"/>
            </a:br>
            <a:r>
              <a:rPr lang="en-US" dirty="0" smtClean="0"/>
              <a:t>    }</a:t>
            </a:r>
            <a:br>
              <a:rPr lang="en-US" dirty="0" smtClean="0"/>
            </a:br>
            <a:r>
              <a:rPr lang="en-US" dirty="0" smtClean="0"/>
              <a:t>    @</a:t>
            </a:r>
            <a:r>
              <a:rPr lang="en-US" dirty="0" err="1" smtClean="0"/>
              <a:t>HostListener</a:t>
            </a:r>
            <a:r>
              <a:rPr lang="en-US" dirty="0" smtClean="0"/>
              <a:t>(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'</a:t>
            </a:r>
            <a:r>
              <a:rPr lang="en-US" b="1" dirty="0" err="1" smtClean="0">
                <a:solidFill>
                  <a:srgbClr val="008000"/>
                </a:solidFill>
                <a:effectLst/>
              </a:rPr>
              <a:t>mouseleave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'</a:t>
            </a:r>
            <a:r>
              <a:rPr lang="en-US" dirty="0" smtClean="0"/>
              <a:t>) </a:t>
            </a:r>
            <a:r>
              <a:rPr lang="en-US" dirty="0" err="1" smtClean="0">
                <a:solidFill>
                  <a:srgbClr val="7A7A43"/>
                </a:solidFill>
                <a:effectLst/>
              </a:rPr>
              <a:t>onMouseLeave</a:t>
            </a:r>
            <a:r>
              <a:rPr lang="en-US" dirty="0" smtClean="0"/>
              <a:t>() {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b="1" dirty="0" err="1" smtClean="0">
                <a:solidFill>
                  <a:srgbClr val="000080"/>
                </a:solidFill>
                <a:effectLst/>
              </a:rPr>
              <a:t>this</a:t>
            </a:r>
            <a:r>
              <a:rPr lang="en-US" dirty="0" err="1" smtClean="0"/>
              <a:t>.</a:t>
            </a:r>
            <a:r>
              <a:rPr lang="en-US" dirty="0" err="1" smtClean="0">
                <a:solidFill>
                  <a:srgbClr val="7A7A43"/>
                </a:solidFill>
                <a:effectLst/>
              </a:rPr>
              <a:t>highlight</a:t>
            </a:r>
            <a:r>
              <a:rPr lang="en-US" dirty="0" smtClean="0"/>
              <a:t>(</a:t>
            </a:r>
            <a:r>
              <a:rPr lang="en-US" b="1" dirty="0" smtClean="0">
                <a:solidFill>
                  <a:srgbClr val="000080"/>
                </a:solidFill>
                <a:effectLst/>
              </a:rPr>
              <a:t>null</a:t>
            </a:r>
            <a:r>
              <a:rPr lang="en-US" dirty="0" smtClean="0"/>
              <a:t>);</a:t>
            </a:r>
            <a:br>
              <a:rPr lang="en-US" dirty="0" smtClean="0"/>
            </a:br>
            <a:r>
              <a:rPr lang="en-US" dirty="0" smtClean="0"/>
              <a:t>    }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b="1" dirty="0" smtClean="0">
                <a:solidFill>
                  <a:srgbClr val="000080"/>
                </a:solidFill>
                <a:effectLst/>
              </a:rPr>
              <a:t>private </a:t>
            </a:r>
            <a:r>
              <a:rPr lang="en-US" dirty="0" smtClean="0">
                <a:solidFill>
                  <a:srgbClr val="7A7A43"/>
                </a:solidFill>
                <a:effectLst/>
              </a:rPr>
              <a:t>highlight</a:t>
            </a:r>
            <a:r>
              <a:rPr lang="en-US" dirty="0" smtClean="0"/>
              <a:t>(color: </a:t>
            </a:r>
            <a:r>
              <a:rPr lang="en-US" b="1" dirty="0" smtClean="0">
                <a:solidFill>
                  <a:srgbClr val="000080"/>
                </a:solidFill>
                <a:effectLst/>
              </a:rPr>
              <a:t>string</a:t>
            </a:r>
            <a:r>
              <a:rPr lang="en-US" dirty="0" smtClean="0"/>
              <a:t>) {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b="1" dirty="0" err="1" smtClean="0">
                <a:solidFill>
                  <a:srgbClr val="000080"/>
                </a:solidFill>
                <a:effectLst/>
              </a:rPr>
              <a:t>this</a:t>
            </a:r>
            <a:r>
              <a:rPr lang="en-US" dirty="0" err="1" smtClean="0"/>
              <a:t>.el.</a:t>
            </a:r>
            <a:r>
              <a:rPr lang="en-US" b="1" dirty="0" err="1" smtClean="0">
                <a:solidFill>
                  <a:srgbClr val="660E7A"/>
                </a:solidFill>
                <a:effectLst/>
              </a:rPr>
              <a:t>nativeElement</a:t>
            </a:r>
            <a:r>
              <a:rPr lang="en-US" dirty="0" err="1" smtClean="0"/>
              <a:t>.</a:t>
            </a:r>
            <a:r>
              <a:rPr lang="en-US" b="1" dirty="0" err="1" smtClean="0">
                <a:solidFill>
                  <a:srgbClr val="660E7A"/>
                </a:solidFill>
                <a:effectLst/>
              </a:rPr>
              <a:t>style</a:t>
            </a:r>
            <a:r>
              <a:rPr lang="en-US" dirty="0" err="1" smtClean="0"/>
              <a:t>.</a:t>
            </a:r>
            <a:r>
              <a:rPr lang="en-US" b="1" dirty="0" err="1" smtClean="0">
                <a:solidFill>
                  <a:srgbClr val="660E7A"/>
                </a:solidFill>
                <a:effectLst/>
              </a:rPr>
              <a:t>backgroundColor</a:t>
            </a:r>
            <a:r>
              <a:rPr lang="en-US" b="1" dirty="0" smtClean="0">
                <a:solidFill>
                  <a:srgbClr val="660E7A"/>
                </a:solidFill>
                <a:effectLst/>
              </a:rPr>
              <a:t> </a:t>
            </a:r>
            <a:r>
              <a:rPr lang="en-US" dirty="0" smtClean="0"/>
              <a:t>= color;</a:t>
            </a:r>
            <a:br>
              <a:rPr lang="en-US" dirty="0" smtClean="0"/>
            </a:br>
            <a:r>
              <a:rPr lang="en-US" dirty="0" smtClean="0"/>
              <a:t>    }</a:t>
            </a:r>
            <a:br>
              <a:rPr lang="en-US" dirty="0" smtClean="0"/>
            </a:b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417536" y="843120"/>
            <a:ext cx="4591132" cy="120032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>
                <a:effectLst/>
              </a:rPr>
              <a:t>&lt;</a:t>
            </a:r>
            <a:r>
              <a:rPr lang="en-US" b="1" dirty="0" smtClean="0">
                <a:solidFill>
                  <a:srgbClr val="000080"/>
                </a:solidFill>
                <a:effectLst/>
              </a:rPr>
              <a:t>p </a:t>
            </a:r>
            <a:r>
              <a:rPr lang="en-US" b="1" dirty="0" err="1" smtClean="0">
                <a:solidFill>
                  <a:srgbClr val="0000FF"/>
                </a:solidFill>
                <a:effectLst/>
              </a:rPr>
              <a:t>myHighlight</a:t>
            </a:r>
            <a:r>
              <a:rPr lang="en-US" dirty="0" smtClean="0">
                <a:effectLst/>
              </a:rPr>
              <a:t>&gt;</a:t>
            </a:r>
            <a:r>
              <a:rPr lang="en-US" dirty="0" smtClean="0"/>
              <a:t>Highlight me red</a:t>
            </a:r>
            <a:r>
              <a:rPr lang="en-US" dirty="0" smtClean="0">
                <a:effectLst/>
              </a:rPr>
              <a:t>&lt;/</a:t>
            </a:r>
            <a:r>
              <a:rPr lang="en-US" b="1" dirty="0" smtClean="0">
                <a:solidFill>
                  <a:srgbClr val="000080"/>
                </a:solidFill>
                <a:effectLst/>
              </a:rPr>
              <a:t>p</a:t>
            </a:r>
            <a:r>
              <a:rPr lang="en-US" dirty="0" smtClean="0">
                <a:effectLst/>
              </a:rPr>
              <a:t>&gt;</a:t>
            </a:r>
          </a:p>
          <a:p>
            <a:endParaRPr lang="en-US" dirty="0" smtClean="0"/>
          </a:p>
          <a:p>
            <a:r>
              <a:rPr lang="en-US" dirty="0" smtClean="0">
                <a:effectLst/>
              </a:rPr>
              <a:t>&lt;</a:t>
            </a:r>
            <a:r>
              <a:rPr lang="en-US" b="1" dirty="0" smtClean="0">
                <a:solidFill>
                  <a:srgbClr val="000080"/>
                </a:solidFill>
                <a:effectLst/>
              </a:rPr>
              <a:t>p </a:t>
            </a:r>
            <a:r>
              <a:rPr lang="en-US" b="1" dirty="0" smtClean="0">
                <a:solidFill>
                  <a:srgbClr val="0000FF"/>
                </a:solidFill>
                <a:effectLst/>
              </a:rPr>
              <a:t>[</a:t>
            </a:r>
            <a:r>
              <a:rPr lang="en-US" b="1" dirty="0" err="1" smtClean="0">
                <a:solidFill>
                  <a:srgbClr val="0000FF"/>
                </a:solidFill>
                <a:effectLst/>
              </a:rPr>
              <a:t>myHighlight</a:t>
            </a:r>
            <a:r>
              <a:rPr lang="en-US" b="1" dirty="0" smtClean="0">
                <a:solidFill>
                  <a:srgbClr val="0000FF"/>
                </a:solidFill>
                <a:effectLst/>
              </a:rPr>
              <a:t>]=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"color“ </a:t>
            </a:r>
            <a:r>
              <a:rPr lang="en-US" b="1" dirty="0" smtClean="0">
                <a:solidFill>
                  <a:schemeClr val="accent3"/>
                </a:solidFill>
                <a:effectLst/>
              </a:rPr>
              <a:t>[size]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=2</a:t>
            </a:r>
            <a:r>
              <a:rPr lang="en-US" dirty="0" smtClean="0">
                <a:effectLst/>
              </a:rPr>
              <a:t>&gt;</a:t>
            </a:r>
            <a:r>
              <a:rPr lang="en-US" dirty="0" smtClean="0"/>
              <a:t>Highlight </a:t>
            </a:r>
            <a:r>
              <a:rPr lang="en-US" dirty="0" smtClean="0"/>
              <a:t>me!</a:t>
            </a:r>
            <a:r>
              <a:rPr lang="en-US" dirty="0" smtClean="0">
                <a:effectLst/>
              </a:rPr>
              <a:t>&lt;/</a:t>
            </a:r>
            <a:r>
              <a:rPr lang="en-US" b="1" dirty="0" smtClean="0">
                <a:solidFill>
                  <a:srgbClr val="000080"/>
                </a:solidFill>
                <a:effectLst/>
              </a:rPr>
              <a:t>p</a:t>
            </a:r>
            <a:r>
              <a:rPr lang="en-US" dirty="0" smtClean="0">
                <a:effectLst/>
              </a:rPr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167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Structural directive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86918" y="1352966"/>
            <a:ext cx="5252720" cy="4801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@Directive({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b="1" dirty="0" smtClean="0">
                <a:solidFill>
                  <a:srgbClr val="660E7A"/>
                </a:solidFill>
                <a:effectLst/>
              </a:rPr>
              <a:t>selector</a:t>
            </a:r>
            <a:r>
              <a:rPr lang="en-US" dirty="0" smtClean="0"/>
              <a:t>: 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'[delay]'</a:t>
            </a:r>
            <a:br>
              <a:rPr lang="en-US" b="1" dirty="0" smtClean="0">
                <a:solidFill>
                  <a:srgbClr val="008000"/>
                </a:solidFill>
                <a:effectLst/>
              </a:rPr>
            </a:br>
            <a:r>
              <a:rPr lang="en-US" dirty="0" smtClean="0"/>
              <a:t>})</a:t>
            </a:r>
            <a:br>
              <a:rPr lang="en-US" dirty="0" smtClean="0"/>
            </a:br>
            <a:r>
              <a:rPr lang="en-US" b="1" dirty="0" smtClean="0">
                <a:solidFill>
                  <a:srgbClr val="000080"/>
                </a:solidFill>
                <a:effectLst/>
              </a:rPr>
              <a:t>export class </a:t>
            </a:r>
            <a:r>
              <a:rPr lang="en-US" dirty="0" err="1" smtClean="0"/>
              <a:t>DelayDirective</a:t>
            </a:r>
            <a:r>
              <a:rPr lang="en-US" dirty="0" smtClean="0"/>
              <a:t> {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b="1" dirty="0" smtClean="0">
                <a:solidFill>
                  <a:srgbClr val="000080"/>
                </a:solidFill>
                <a:effectLst/>
              </a:rPr>
              <a:t>constructor</a:t>
            </a:r>
            <a:r>
              <a:rPr lang="en-US" dirty="0" smtClean="0"/>
              <a:t>(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b="1" dirty="0" smtClean="0">
                <a:solidFill>
                  <a:srgbClr val="000080"/>
                </a:solidFill>
                <a:effectLst/>
              </a:rPr>
              <a:t>private </a:t>
            </a:r>
            <a:r>
              <a:rPr lang="en-US" dirty="0" err="1" smtClean="0"/>
              <a:t>templateRef</a:t>
            </a:r>
            <a:r>
              <a:rPr lang="en-US" dirty="0" smtClean="0"/>
              <a:t>: </a:t>
            </a:r>
            <a:r>
              <a:rPr lang="en-US" dirty="0" err="1" smtClean="0"/>
              <a:t>TemplateRef</a:t>
            </a:r>
            <a:r>
              <a:rPr lang="en-US" dirty="0" smtClean="0"/>
              <a:t>&lt;</a:t>
            </a:r>
            <a:r>
              <a:rPr lang="en-US" b="1" dirty="0" smtClean="0">
                <a:solidFill>
                  <a:srgbClr val="000080"/>
                </a:solidFill>
                <a:effectLst/>
              </a:rPr>
              <a:t>any</a:t>
            </a:r>
            <a:r>
              <a:rPr lang="en-US" dirty="0" smtClean="0"/>
              <a:t>&gt;,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b="1" dirty="0" smtClean="0">
                <a:solidFill>
                  <a:srgbClr val="000080"/>
                </a:solidFill>
                <a:effectLst/>
              </a:rPr>
              <a:t>private </a:t>
            </a:r>
            <a:r>
              <a:rPr lang="en-US" dirty="0" err="1" smtClean="0"/>
              <a:t>viewContainerRef</a:t>
            </a:r>
            <a:r>
              <a:rPr lang="en-US" dirty="0" smtClean="0"/>
              <a:t>: </a:t>
            </a:r>
            <a:r>
              <a:rPr lang="en-US" dirty="0" err="1" smtClean="0"/>
              <a:t>ViewContainerRef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) { }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@Input(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'delay'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b="1" dirty="0" smtClean="0">
                <a:solidFill>
                  <a:srgbClr val="000080"/>
                </a:solidFill>
                <a:effectLst/>
              </a:rPr>
              <a:t>set </a:t>
            </a:r>
            <a:r>
              <a:rPr lang="en-US" dirty="0" err="1" smtClean="0">
                <a:solidFill>
                  <a:srgbClr val="7A7A43"/>
                </a:solidFill>
                <a:effectLst/>
              </a:rPr>
              <a:t>delayTime</a:t>
            </a:r>
            <a:r>
              <a:rPr lang="en-US" dirty="0" smtClean="0"/>
              <a:t>(time: </a:t>
            </a:r>
            <a:r>
              <a:rPr lang="en-US" b="1" dirty="0" smtClean="0">
                <a:solidFill>
                  <a:srgbClr val="000080"/>
                </a:solidFill>
                <a:effectLst/>
              </a:rPr>
              <a:t>number</a:t>
            </a:r>
            <a:r>
              <a:rPr lang="en-US" dirty="0" smtClean="0"/>
              <a:t>): </a:t>
            </a:r>
            <a:r>
              <a:rPr lang="en-US" b="1" dirty="0" smtClean="0">
                <a:solidFill>
                  <a:srgbClr val="000080"/>
                </a:solidFill>
                <a:effectLst/>
              </a:rPr>
              <a:t>void </a:t>
            </a: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i="1" dirty="0" err="1" smtClean="0">
                <a:effectLst/>
              </a:rPr>
              <a:t>setTimeout</a:t>
            </a:r>
            <a:r>
              <a:rPr lang="en-US" dirty="0" smtClean="0"/>
              <a:t>(()=&gt;{</a:t>
            </a:r>
            <a:br>
              <a:rPr lang="en-US" dirty="0" smtClean="0"/>
            </a:br>
            <a:r>
              <a:rPr lang="en-US" dirty="0" smtClean="0"/>
              <a:t>            </a:t>
            </a:r>
            <a:r>
              <a:rPr lang="en-US" b="1" dirty="0" err="1" smtClean="0">
                <a:solidFill>
                  <a:srgbClr val="000080"/>
                </a:solidFill>
                <a:effectLst/>
              </a:rPr>
              <a:t>this</a:t>
            </a:r>
            <a:r>
              <a:rPr lang="en-US" dirty="0" err="1" smtClean="0"/>
              <a:t>.viewContainerRef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        .</a:t>
            </a:r>
            <a:r>
              <a:rPr lang="en-US" dirty="0" err="1" smtClean="0">
                <a:solidFill>
                  <a:srgbClr val="7A7A43"/>
                </a:solidFill>
                <a:effectLst/>
              </a:rPr>
              <a:t>createEmbeddedView</a:t>
            </a:r>
            <a:r>
              <a:rPr lang="en-US" dirty="0" smtClean="0"/>
              <a:t>(</a:t>
            </a:r>
            <a:br>
              <a:rPr lang="en-US" dirty="0" smtClean="0"/>
            </a:br>
            <a:r>
              <a:rPr lang="en-US" dirty="0" smtClean="0"/>
              <a:t>                    </a:t>
            </a:r>
            <a:r>
              <a:rPr lang="en-US" b="1" dirty="0" err="1" smtClean="0">
                <a:solidFill>
                  <a:srgbClr val="000080"/>
                </a:solidFill>
                <a:effectLst/>
              </a:rPr>
              <a:t>this</a:t>
            </a:r>
            <a:r>
              <a:rPr lang="en-US" dirty="0" err="1" smtClean="0"/>
              <a:t>.templateRef</a:t>
            </a:r>
            <a:r>
              <a:rPr lang="en-US" dirty="0" smtClean="0"/>
              <a:t>);</a:t>
            </a:r>
            <a:br>
              <a:rPr lang="en-US" dirty="0" smtClean="0"/>
            </a:br>
            <a:r>
              <a:rPr lang="en-US" dirty="0" smtClean="0"/>
              <a:t>        }, time);</a:t>
            </a:r>
            <a:br>
              <a:rPr lang="en-US" dirty="0" smtClean="0"/>
            </a:br>
            <a:r>
              <a:rPr lang="en-US" dirty="0" smtClean="0"/>
              <a:t>    }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405120" y="1135945"/>
            <a:ext cx="420624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@Component({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b="1" dirty="0" smtClean="0">
                <a:solidFill>
                  <a:srgbClr val="660E7A"/>
                </a:solidFill>
                <a:effectLst/>
              </a:rPr>
              <a:t>selector</a:t>
            </a:r>
            <a:r>
              <a:rPr lang="en-US" dirty="0" smtClean="0"/>
              <a:t>: 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'app'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b="1" dirty="0" smtClean="0">
                <a:solidFill>
                  <a:srgbClr val="660E7A"/>
                </a:solidFill>
                <a:effectLst/>
              </a:rPr>
              <a:t>template</a:t>
            </a:r>
            <a:r>
              <a:rPr lang="en-US" dirty="0" smtClean="0"/>
              <a:t>: 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`</a:t>
            </a:r>
            <a:br>
              <a:rPr lang="en-US" b="1" dirty="0" smtClean="0">
                <a:solidFill>
                  <a:srgbClr val="008000"/>
                </a:solidFill>
                <a:effectLst/>
              </a:rPr>
            </a:br>
            <a:r>
              <a:rPr lang="en-US" b="1" dirty="0" smtClean="0">
                <a:solidFill>
                  <a:srgbClr val="008000"/>
                </a:solidFill>
                <a:effectLst/>
              </a:rPr>
              <a:t>    &lt;div *</a:t>
            </a:r>
            <a:r>
              <a:rPr lang="en-US" b="1" dirty="0" err="1" smtClean="0">
                <a:solidFill>
                  <a:srgbClr val="008000"/>
                </a:solidFill>
                <a:effectLst/>
              </a:rPr>
              <a:t>ngFor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="let item of [1,2,3]"&gt;</a:t>
            </a:r>
            <a:br>
              <a:rPr lang="en-US" b="1" dirty="0" smtClean="0">
                <a:solidFill>
                  <a:srgbClr val="008000"/>
                </a:solidFill>
                <a:effectLst/>
              </a:rPr>
            </a:br>
            <a:r>
              <a:rPr lang="en-US" b="1" dirty="0" smtClean="0">
                <a:solidFill>
                  <a:srgbClr val="008000"/>
                </a:solidFill>
                <a:effectLst/>
              </a:rPr>
              <a:t>      &lt;card *delay="500 * </a:t>
            </a:r>
            <a:r>
              <a:rPr lang="en-US" b="1" dirty="0" smtClean="0">
                <a:solidFill>
                  <a:srgbClr val="660E7A"/>
                </a:solidFill>
                <a:effectLst/>
              </a:rPr>
              <a:t>item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"&gt;</a:t>
            </a:r>
            <a:br>
              <a:rPr lang="en-US" b="1" dirty="0" smtClean="0">
                <a:solidFill>
                  <a:srgbClr val="008000"/>
                </a:solidFill>
                <a:effectLst/>
              </a:rPr>
            </a:br>
            <a:r>
              <a:rPr lang="en-US" b="1" dirty="0" smtClean="0">
                <a:solidFill>
                  <a:srgbClr val="008000"/>
                </a:solidFill>
                <a:effectLst/>
              </a:rPr>
              <a:t>        {{</a:t>
            </a:r>
            <a:r>
              <a:rPr lang="en-US" b="1" dirty="0" smtClean="0">
                <a:solidFill>
                  <a:srgbClr val="660E7A"/>
                </a:solidFill>
                <a:effectLst/>
              </a:rPr>
              <a:t>item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}}</a:t>
            </a:r>
            <a:br>
              <a:rPr lang="en-US" b="1" dirty="0" smtClean="0">
                <a:solidFill>
                  <a:srgbClr val="008000"/>
                </a:solidFill>
                <a:effectLst/>
              </a:rPr>
            </a:br>
            <a:r>
              <a:rPr lang="en-US" b="1" dirty="0" smtClean="0">
                <a:solidFill>
                  <a:srgbClr val="008000"/>
                </a:solidFill>
                <a:effectLst/>
              </a:rPr>
              <a:t>      &lt;/card&gt;</a:t>
            </a:r>
            <a:br>
              <a:rPr lang="en-US" b="1" dirty="0" smtClean="0">
                <a:solidFill>
                  <a:srgbClr val="008000"/>
                </a:solidFill>
                <a:effectLst/>
              </a:rPr>
            </a:br>
            <a:r>
              <a:rPr lang="en-US" b="1" dirty="0" smtClean="0">
                <a:solidFill>
                  <a:srgbClr val="008000"/>
                </a:solidFill>
                <a:effectLst/>
              </a:rPr>
              <a:t>    &lt;/div&gt;</a:t>
            </a:r>
            <a:br>
              <a:rPr lang="en-US" b="1" dirty="0" smtClean="0">
                <a:solidFill>
                  <a:srgbClr val="008000"/>
                </a:solidFill>
                <a:effectLst/>
              </a:rPr>
            </a:br>
            <a:r>
              <a:rPr lang="en-US" b="1" dirty="0" smtClean="0">
                <a:solidFill>
                  <a:srgbClr val="008000"/>
                </a:solidFill>
                <a:effectLst/>
              </a:rPr>
              <a:t>  `</a:t>
            </a:r>
            <a:br>
              <a:rPr lang="en-US" b="1" dirty="0" smtClean="0">
                <a:solidFill>
                  <a:srgbClr val="008000"/>
                </a:solidFill>
                <a:effectLst/>
              </a:rPr>
            </a:br>
            <a:r>
              <a:rPr lang="en-US" dirty="0" smtClean="0"/>
              <a:t>})</a:t>
            </a:r>
            <a:br>
              <a:rPr lang="en-US" dirty="0" smtClean="0"/>
            </a:br>
            <a:r>
              <a:rPr lang="en-US" b="1" dirty="0" smtClean="0">
                <a:solidFill>
                  <a:srgbClr val="000080"/>
                </a:solidFill>
                <a:effectLst/>
              </a:rPr>
              <a:t>export class </a:t>
            </a:r>
            <a:r>
              <a:rPr lang="en-US" dirty="0" err="1" smtClean="0"/>
              <a:t>AppComponent</a:t>
            </a:r>
            <a:r>
              <a:rPr lang="en-US" dirty="0" smtClean="0"/>
              <a:t> {</a:t>
            </a:r>
            <a:br>
              <a:rPr lang="en-US" dirty="0" smtClean="0"/>
            </a:br>
            <a:r>
              <a:rPr lang="en-US" dirty="0" smtClean="0"/>
              <a:t>}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1848" y="1125786"/>
            <a:ext cx="703580" cy="87305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2530" y="1135945"/>
            <a:ext cx="676338" cy="83241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9770" y="1125786"/>
            <a:ext cx="705656" cy="842574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5405120" y="4630896"/>
            <a:ext cx="3604362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@Component({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b="1" dirty="0" smtClean="0">
                <a:solidFill>
                  <a:srgbClr val="660E7A"/>
                </a:solidFill>
                <a:effectLst/>
              </a:rPr>
              <a:t>selector</a:t>
            </a:r>
            <a:r>
              <a:rPr lang="en-US" dirty="0" smtClean="0"/>
              <a:t>: 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'card'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b="1" dirty="0" smtClean="0">
                <a:solidFill>
                  <a:srgbClr val="660E7A"/>
                </a:solidFill>
                <a:effectLst/>
              </a:rPr>
              <a:t>template</a:t>
            </a:r>
            <a:r>
              <a:rPr lang="en-US" dirty="0" smtClean="0"/>
              <a:t>: 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`</a:t>
            </a:r>
          </a:p>
          <a:p>
            <a:r>
              <a:rPr lang="en-US" b="1" dirty="0">
                <a:solidFill>
                  <a:srgbClr val="008000"/>
                </a:solidFill>
              </a:rPr>
              <a:t>	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&lt;</a:t>
            </a:r>
            <a:r>
              <a:rPr lang="en-US" b="1" dirty="0" err="1" smtClean="0">
                <a:solidFill>
                  <a:srgbClr val="008000"/>
                </a:solidFill>
                <a:effectLst/>
              </a:rPr>
              <a:t>ng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-content&gt;&lt;/</a:t>
            </a:r>
            <a:r>
              <a:rPr lang="en-US" b="1" dirty="0" err="1" smtClean="0">
                <a:solidFill>
                  <a:srgbClr val="008000"/>
                </a:solidFill>
                <a:effectLst/>
              </a:rPr>
              <a:t>ng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-content&gt;`</a:t>
            </a:r>
            <a:r>
              <a:rPr lang="en-US" dirty="0" smtClean="0"/>
              <a:t>})</a:t>
            </a:r>
            <a:br>
              <a:rPr lang="en-US" dirty="0" smtClean="0"/>
            </a:br>
            <a:r>
              <a:rPr lang="en-US" b="1" dirty="0" smtClean="0">
                <a:solidFill>
                  <a:srgbClr val="000080"/>
                </a:solidFill>
                <a:effectLst/>
              </a:rPr>
              <a:t>export class </a:t>
            </a:r>
            <a:r>
              <a:rPr lang="en-US" dirty="0" err="1" smtClean="0"/>
              <a:t>CardComponent</a:t>
            </a:r>
            <a:r>
              <a:rPr lang="en-US" dirty="0" smtClean="0"/>
              <a:t> {}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726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 with validation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29920" y="867749"/>
            <a:ext cx="7752080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 smtClean="0">
                <a:effectLst/>
              </a:rPr>
              <a:t>&lt;</a:t>
            </a:r>
            <a:r>
              <a:rPr lang="en-US" sz="1700" b="1" dirty="0" smtClean="0">
                <a:solidFill>
                  <a:srgbClr val="000080"/>
                </a:solidFill>
                <a:effectLst/>
              </a:rPr>
              <a:t>form </a:t>
            </a:r>
            <a:r>
              <a:rPr lang="en-US" sz="1700" b="1" dirty="0" smtClean="0">
                <a:solidFill>
                  <a:srgbClr val="0000FF"/>
                </a:solidFill>
                <a:effectLst/>
              </a:rPr>
              <a:t>#</a:t>
            </a:r>
            <a:r>
              <a:rPr lang="en-US" sz="1700" b="1" dirty="0" err="1" smtClean="0">
                <a:solidFill>
                  <a:srgbClr val="0000FF"/>
                </a:solidFill>
                <a:effectLst/>
              </a:rPr>
              <a:t>heroForm</a:t>
            </a:r>
            <a:r>
              <a:rPr lang="en-US" sz="1600" b="1" dirty="0">
                <a:solidFill>
                  <a:srgbClr val="0000FF"/>
                </a:solidFill>
              </a:rPr>
              <a:t> =</a:t>
            </a:r>
            <a:r>
              <a:rPr lang="en-US" sz="1600" b="1" dirty="0">
                <a:solidFill>
                  <a:srgbClr val="008000"/>
                </a:solidFill>
              </a:rPr>
              <a:t>"</a:t>
            </a:r>
            <a:r>
              <a:rPr lang="en-US" sz="1600" b="1" dirty="0" err="1">
                <a:solidFill>
                  <a:srgbClr val="008000"/>
                </a:solidFill>
              </a:rPr>
              <a:t>ngForm</a:t>
            </a:r>
            <a:r>
              <a:rPr lang="en-US" sz="1600" b="1" dirty="0">
                <a:solidFill>
                  <a:srgbClr val="008000"/>
                </a:solidFill>
              </a:rPr>
              <a:t>"</a:t>
            </a:r>
            <a:r>
              <a:rPr lang="en-US" sz="1700" b="1" dirty="0" smtClean="0">
                <a:solidFill>
                  <a:srgbClr val="008000"/>
                </a:solidFill>
                <a:effectLst/>
              </a:rPr>
              <a:t>  </a:t>
            </a:r>
            <a:r>
              <a:rPr lang="en-US" sz="1700" b="1" dirty="0" smtClean="0">
                <a:solidFill>
                  <a:srgbClr val="0000FF"/>
                </a:solidFill>
                <a:effectLst/>
              </a:rPr>
              <a:t>*</a:t>
            </a:r>
            <a:r>
              <a:rPr lang="en-US" sz="1700" b="1" dirty="0" err="1" smtClean="0">
                <a:solidFill>
                  <a:srgbClr val="0000FF"/>
                </a:solidFill>
                <a:effectLst/>
              </a:rPr>
              <a:t>ngIf</a:t>
            </a:r>
            <a:r>
              <a:rPr lang="en-US" sz="1700" b="1" dirty="0" smtClean="0">
                <a:solidFill>
                  <a:srgbClr val="0000FF"/>
                </a:solidFill>
                <a:effectLst/>
              </a:rPr>
              <a:t>=</a:t>
            </a:r>
            <a:r>
              <a:rPr lang="en-US" sz="1700" b="1" dirty="0" smtClean="0">
                <a:solidFill>
                  <a:srgbClr val="008000"/>
                </a:solidFill>
                <a:effectLst/>
              </a:rPr>
              <a:t>"</a:t>
            </a:r>
            <a:r>
              <a:rPr lang="en-US" sz="1700" b="1" dirty="0" smtClean="0">
                <a:solidFill>
                  <a:srgbClr val="660E7A"/>
                </a:solidFill>
                <a:effectLst/>
              </a:rPr>
              <a:t>active</a:t>
            </a:r>
            <a:r>
              <a:rPr lang="en-US" sz="1700" b="1" dirty="0" smtClean="0">
                <a:solidFill>
                  <a:srgbClr val="008000"/>
                </a:solidFill>
                <a:effectLst/>
              </a:rPr>
              <a:t>"  </a:t>
            </a:r>
            <a:r>
              <a:rPr lang="en-US" sz="1700" b="1" dirty="0" smtClean="0">
                <a:solidFill>
                  <a:srgbClr val="0000FF"/>
                </a:solidFill>
                <a:effectLst/>
              </a:rPr>
              <a:t>(</a:t>
            </a:r>
            <a:r>
              <a:rPr lang="en-US" sz="1700" b="1" dirty="0" err="1" smtClean="0">
                <a:solidFill>
                  <a:srgbClr val="0000FF"/>
                </a:solidFill>
                <a:effectLst/>
              </a:rPr>
              <a:t>ngSubmit</a:t>
            </a:r>
            <a:r>
              <a:rPr lang="en-US" sz="1700" b="1" dirty="0" smtClean="0">
                <a:solidFill>
                  <a:srgbClr val="0000FF"/>
                </a:solidFill>
                <a:effectLst/>
              </a:rPr>
              <a:t>)=</a:t>
            </a:r>
            <a:r>
              <a:rPr lang="en-US" sz="1700" b="1" dirty="0" smtClean="0">
                <a:solidFill>
                  <a:srgbClr val="008000"/>
                </a:solidFill>
                <a:effectLst/>
              </a:rPr>
              <a:t>"</a:t>
            </a:r>
            <a:r>
              <a:rPr lang="en-US" sz="1700" b="1" dirty="0" err="1" smtClean="0">
                <a:solidFill>
                  <a:srgbClr val="7A7A43"/>
                </a:solidFill>
                <a:effectLst/>
              </a:rPr>
              <a:t>onSubmit</a:t>
            </a:r>
            <a:r>
              <a:rPr lang="en-US" sz="1700" b="1" dirty="0" smtClean="0">
                <a:solidFill>
                  <a:srgbClr val="008000"/>
                </a:solidFill>
                <a:effectLst/>
              </a:rPr>
              <a:t>()"</a:t>
            </a:r>
            <a:r>
              <a:rPr lang="en-US" sz="1700" dirty="0" smtClean="0">
                <a:effectLst/>
              </a:rPr>
              <a:t>&gt;</a:t>
            </a:r>
            <a:r>
              <a:rPr lang="en-US" sz="1700" dirty="0" smtClean="0"/>
              <a:t/>
            </a:r>
            <a:br>
              <a:rPr lang="en-US" sz="1700" dirty="0" smtClean="0"/>
            </a:br>
            <a:r>
              <a:rPr lang="en-US" sz="1700" dirty="0" smtClean="0"/>
              <a:t>    </a:t>
            </a:r>
            <a:r>
              <a:rPr lang="en-US" sz="1700" dirty="0" smtClean="0">
                <a:effectLst/>
              </a:rPr>
              <a:t>&lt;</a:t>
            </a:r>
            <a:r>
              <a:rPr lang="en-US" sz="1700" b="1" dirty="0" smtClean="0">
                <a:solidFill>
                  <a:srgbClr val="000080"/>
                </a:solidFill>
                <a:effectLst/>
              </a:rPr>
              <a:t>div </a:t>
            </a:r>
            <a:r>
              <a:rPr lang="en-US" sz="1700" b="1" dirty="0" smtClean="0">
                <a:solidFill>
                  <a:srgbClr val="0000FF"/>
                </a:solidFill>
                <a:effectLst/>
              </a:rPr>
              <a:t>class=</a:t>
            </a:r>
            <a:r>
              <a:rPr lang="en-US" sz="1700" b="1" dirty="0" smtClean="0">
                <a:solidFill>
                  <a:srgbClr val="008000"/>
                </a:solidFill>
                <a:effectLst/>
              </a:rPr>
              <a:t>"form-group”</a:t>
            </a:r>
            <a:r>
              <a:rPr lang="en-US" sz="1700" dirty="0" smtClean="0">
                <a:effectLst/>
              </a:rPr>
              <a:t>&gt;</a:t>
            </a:r>
            <a:r>
              <a:rPr lang="en-US" sz="1700" dirty="0"/>
              <a:t> </a:t>
            </a:r>
            <a:r>
              <a:rPr lang="en-US" sz="1700" dirty="0" smtClean="0">
                <a:effectLst/>
              </a:rPr>
              <a:t>&lt;</a:t>
            </a:r>
            <a:r>
              <a:rPr lang="en-US" sz="1700" b="1" dirty="0" smtClean="0">
                <a:solidFill>
                  <a:srgbClr val="000080"/>
                </a:solidFill>
                <a:effectLst/>
              </a:rPr>
              <a:t>label </a:t>
            </a:r>
            <a:r>
              <a:rPr lang="en-US" sz="1700" b="1" dirty="0" smtClean="0">
                <a:solidFill>
                  <a:srgbClr val="0000FF"/>
                </a:solidFill>
                <a:effectLst/>
              </a:rPr>
              <a:t>for=</a:t>
            </a:r>
            <a:r>
              <a:rPr lang="en-US" sz="1700" b="1" dirty="0" smtClean="0">
                <a:solidFill>
                  <a:srgbClr val="008000"/>
                </a:solidFill>
                <a:effectLst/>
              </a:rPr>
              <a:t>"power"</a:t>
            </a:r>
            <a:r>
              <a:rPr lang="en-US" sz="1700" dirty="0" smtClean="0">
                <a:effectLst/>
              </a:rPr>
              <a:t>&gt;</a:t>
            </a:r>
            <a:r>
              <a:rPr lang="en-US" sz="1700" dirty="0" smtClean="0"/>
              <a:t>Hero Power</a:t>
            </a:r>
            <a:r>
              <a:rPr lang="en-US" sz="1700" dirty="0" smtClean="0">
                <a:effectLst/>
              </a:rPr>
              <a:t>&lt;/</a:t>
            </a:r>
            <a:r>
              <a:rPr lang="en-US" sz="1700" b="1" dirty="0" smtClean="0">
                <a:solidFill>
                  <a:srgbClr val="000080"/>
                </a:solidFill>
                <a:effectLst/>
              </a:rPr>
              <a:t>label</a:t>
            </a:r>
            <a:r>
              <a:rPr lang="en-US" sz="1700" dirty="0" smtClean="0">
                <a:effectLst/>
              </a:rPr>
              <a:t>&gt;</a:t>
            </a:r>
            <a:r>
              <a:rPr lang="en-US" sz="1700" dirty="0" smtClean="0"/>
              <a:t/>
            </a:r>
            <a:br>
              <a:rPr lang="en-US" sz="1700" dirty="0" smtClean="0"/>
            </a:br>
            <a:r>
              <a:rPr lang="en-US" sz="1700" dirty="0" smtClean="0"/>
              <a:t>        </a:t>
            </a:r>
            <a:r>
              <a:rPr lang="en-US" sz="1700" dirty="0" smtClean="0">
                <a:effectLst/>
              </a:rPr>
              <a:t>&lt;</a:t>
            </a:r>
            <a:r>
              <a:rPr lang="en-US" sz="1700" b="1" dirty="0" smtClean="0">
                <a:solidFill>
                  <a:srgbClr val="000080"/>
                </a:solidFill>
                <a:effectLst/>
              </a:rPr>
              <a:t>select </a:t>
            </a:r>
            <a:r>
              <a:rPr lang="en-US" sz="1700" b="1" dirty="0">
                <a:solidFill>
                  <a:srgbClr val="0000FF"/>
                </a:solidFill>
              </a:rPr>
              <a:t>#</a:t>
            </a:r>
            <a:r>
              <a:rPr lang="en-US" sz="1700" b="1" dirty="0" smtClean="0">
                <a:solidFill>
                  <a:srgbClr val="0000FF"/>
                </a:solidFill>
              </a:rPr>
              <a:t>power</a:t>
            </a:r>
            <a:r>
              <a:rPr lang="en-US" sz="1600" b="1" dirty="0">
                <a:solidFill>
                  <a:srgbClr val="0000FF"/>
                </a:solidFill>
              </a:rPr>
              <a:t> =</a:t>
            </a:r>
            <a:r>
              <a:rPr lang="en-US" sz="1600" b="1" dirty="0">
                <a:solidFill>
                  <a:srgbClr val="008000"/>
                </a:solidFill>
              </a:rPr>
              <a:t>"</a:t>
            </a:r>
            <a:r>
              <a:rPr lang="en-US" sz="1600" b="1" dirty="0" err="1">
                <a:solidFill>
                  <a:srgbClr val="008000"/>
                </a:solidFill>
              </a:rPr>
              <a:t>ngModel</a:t>
            </a:r>
            <a:r>
              <a:rPr lang="en-US" sz="1600" b="1" dirty="0">
                <a:solidFill>
                  <a:srgbClr val="008000"/>
                </a:solidFill>
              </a:rPr>
              <a:t>"</a:t>
            </a:r>
            <a:r>
              <a:rPr lang="en-US" sz="1700" b="1" dirty="0" smtClean="0">
                <a:solidFill>
                  <a:srgbClr val="0000FF"/>
                </a:solidFill>
              </a:rPr>
              <a:t> </a:t>
            </a:r>
            <a:r>
              <a:rPr lang="en-US" sz="1700" b="1" dirty="0" smtClean="0">
                <a:solidFill>
                  <a:srgbClr val="0000FF"/>
                </a:solidFill>
                <a:effectLst/>
              </a:rPr>
              <a:t>class</a:t>
            </a:r>
            <a:r>
              <a:rPr lang="en-US" sz="1700" b="1" dirty="0" smtClean="0">
                <a:solidFill>
                  <a:srgbClr val="0000FF"/>
                </a:solidFill>
                <a:effectLst/>
              </a:rPr>
              <a:t>=</a:t>
            </a:r>
            <a:r>
              <a:rPr lang="en-US" sz="1700" b="1" dirty="0" smtClean="0">
                <a:solidFill>
                  <a:srgbClr val="008000"/>
                </a:solidFill>
                <a:effectLst/>
              </a:rPr>
              <a:t>"form-control” </a:t>
            </a:r>
            <a:r>
              <a:rPr lang="en-US" sz="1700" b="1" dirty="0" smtClean="0">
                <a:solidFill>
                  <a:srgbClr val="0000FF"/>
                </a:solidFill>
                <a:effectLst/>
              </a:rPr>
              <a:t>name=</a:t>
            </a:r>
            <a:r>
              <a:rPr lang="en-US" sz="1700" b="1" dirty="0" smtClean="0">
                <a:solidFill>
                  <a:srgbClr val="008000"/>
                </a:solidFill>
                <a:effectLst/>
              </a:rPr>
              <a:t>"power"</a:t>
            </a:r>
            <a:br>
              <a:rPr lang="en-US" sz="1700" b="1" dirty="0" smtClean="0">
                <a:solidFill>
                  <a:srgbClr val="008000"/>
                </a:solidFill>
                <a:effectLst/>
              </a:rPr>
            </a:br>
            <a:r>
              <a:rPr lang="en-US" sz="1700" b="1" dirty="0" smtClean="0">
                <a:solidFill>
                  <a:srgbClr val="008000"/>
                </a:solidFill>
                <a:effectLst/>
              </a:rPr>
              <a:t>                </a:t>
            </a:r>
            <a:r>
              <a:rPr lang="en-US" sz="1700" b="1" dirty="0" smtClean="0">
                <a:solidFill>
                  <a:srgbClr val="0000FF"/>
                </a:solidFill>
                <a:effectLst/>
              </a:rPr>
              <a:t>[(</a:t>
            </a:r>
            <a:r>
              <a:rPr lang="en-US" sz="1700" b="1" dirty="0" err="1" smtClean="0">
                <a:solidFill>
                  <a:srgbClr val="0000FF"/>
                </a:solidFill>
                <a:effectLst/>
              </a:rPr>
              <a:t>ngModel</a:t>
            </a:r>
            <a:r>
              <a:rPr lang="en-US" sz="1700" b="1" dirty="0" smtClean="0">
                <a:solidFill>
                  <a:srgbClr val="0000FF"/>
                </a:solidFill>
                <a:effectLst/>
              </a:rPr>
              <a:t>)]=</a:t>
            </a:r>
            <a:r>
              <a:rPr lang="en-US" sz="1700" b="1" dirty="0" smtClean="0">
                <a:solidFill>
                  <a:srgbClr val="008000"/>
                </a:solidFill>
                <a:effectLst/>
              </a:rPr>
              <a:t>"</a:t>
            </a:r>
            <a:r>
              <a:rPr lang="en-US" sz="1700" b="1" dirty="0" err="1" smtClean="0">
                <a:solidFill>
                  <a:srgbClr val="008000"/>
                </a:solidFill>
                <a:effectLst/>
              </a:rPr>
              <a:t>hero.power</a:t>
            </a:r>
            <a:r>
              <a:rPr lang="en-US" sz="1700" b="1" dirty="0" smtClean="0">
                <a:solidFill>
                  <a:srgbClr val="008000"/>
                </a:solidFill>
                <a:effectLst/>
              </a:rPr>
              <a:t>" </a:t>
            </a:r>
            <a:r>
              <a:rPr lang="en-US" sz="1700" b="1" dirty="0" smtClean="0">
                <a:solidFill>
                  <a:srgbClr val="0000FF"/>
                </a:solidFill>
                <a:effectLst/>
              </a:rPr>
              <a:t>required </a:t>
            </a:r>
            <a:r>
              <a:rPr lang="en-US" sz="1700" dirty="0" smtClean="0">
                <a:effectLst/>
              </a:rPr>
              <a:t>&gt;</a:t>
            </a:r>
            <a:r>
              <a:rPr lang="en-US" sz="1700" dirty="0" smtClean="0"/>
              <a:t/>
            </a:r>
            <a:br>
              <a:rPr lang="en-US" sz="1700" dirty="0" smtClean="0"/>
            </a:br>
            <a:r>
              <a:rPr lang="en-US" sz="1700" dirty="0" smtClean="0"/>
              <a:t>            </a:t>
            </a:r>
            <a:r>
              <a:rPr lang="en-US" sz="1700" dirty="0" smtClean="0">
                <a:effectLst/>
              </a:rPr>
              <a:t>&lt;</a:t>
            </a:r>
            <a:r>
              <a:rPr lang="en-US" sz="1700" b="1" dirty="0" smtClean="0">
                <a:solidFill>
                  <a:srgbClr val="000080"/>
                </a:solidFill>
                <a:effectLst/>
              </a:rPr>
              <a:t>option </a:t>
            </a:r>
            <a:r>
              <a:rPr lang="en-US" sz="1700" b="1" dirty="0" smtClean="0">
                <a:solidFill>
                  <a:srgbClr val="0000FF"/>
                </a:solidFill>
                <a:effectLst/>
              </a:rPr>
              <a:t>*</a:t>
            </a:r>
            <a:r>
              <a:rPr lang="en-US" sz="1700" b="1" dirty="0" err="1" smtClean="0">
                <a:solidFill>
                  <a:srgbClr val="0000FF"/>
                </a:solidFill>
                <a:effectLst/>
              </a:rPr>
              <a:t>ngFor</a:t>
            </a:r>
            <a:r>
              <a:rPr lang="en-US" sz="1700" b="1" dirty="0" smtClean="0">
                <a:solidFill>
                  <a:srgbClr val="0000FF"/>
                </a:solidFill>
                <a:effectLst/>
              </a:rPr>
              <a:t>=</a:t>
            </a:r>
            <a:r>
              <a:rPr lang="en-US" sz="1700" b="1" dirty="0" smtClean="0">
                <a:solidFill>
                  <a:srgbClr val="008000"/>
                </a:solidFill>
                <a:effectLst/>
              </a:rPr>
              <a:t>"let p of powers" </a:t>
            </a:r>
            <a:r>
              <a:rPr lang="en-US" sz="1700" b="1" dirty="0" smtClean="0">
                <a:solidFill>
                  <a:srgbClr val="0000FF"/>
                </a:solidFill>
                <a:effectLst/>
              </a:rPr>
              <a:t>[value]=</a:t>
            </a:r>
            <a:r>
              <a:rPr lang="en-US" sz="1700" b="1" dirty="0" smtClean="0">
                <a:solidFill>
                  <a:srgbClr val="008000"/>
                </a:solidFill>
                <a:effectLst/>
              </a:rPr>
              <a:t>"</a:t>
            </a:r>
            <a:r>
              <a:rPr lang="en-US" sz="1700" b="1" dirty="0" smtClean="0">
                <a:solidFill>
                  <a:srgbClr val="660E7A"/>
                </a:solidFill>
                <a:effectLst/>
              </a:rPr>
              <a:t>p</a:t>
            </a:r>
            <a:r>
              <a:rPr lang="en-US" sz="1700" b="1" dirty="0" smtClean="0">
                <a:solidFill>
                  <a:srgbClr val="008000"/>
                </a:solidFill>
                <a:effectLst/>
              </a:rPr>
              <a:t>"</a:t>
            </a:r>
            <a:r>
              <a:rPr lang="en-US" sz="1700" dirty="0" smtClean="0">
                <a:effectLst/>
              </a:rPr>
              <a:t>&gt;</a:t>
            </a:r>
            <a:r>
              <a:rPr lang="en-US" sz="1700" dirty="0" smtClean="0"/>
              <a:t>{{</a:t>
            </a:r>
            <a:r>
              <a:rPr lang="en-US" sz="1700" b="1" dirty="0" smtClean="0">
                <a:solidFill>
                  <a:srgbClr val="660E7A"/>
                </a:solidFill>
                <a:effectLst/>
              </a:rPr>
              <a:t>p</a:t>
            </a:r>
            <a:r>
              <a:rPr lang="en-US" sz="1700" dirty="0" smtClean="0"/>
              <a:t>}}</a:t>
            </a:r>
            <a:r>
              <a:rPr lang="en-US" sz="1700" dirty="0" smtClean="0">
                <a:effectLst/>
              </a:rPr>
              <a:t>&lt;/</a:t>
            </a:r>
            <a:r>
              <a:rPr lang="en-US" sz="1700" b="1" dirty="0" smtClean="0">
                <a:solidFill>
                  <a:srgbClr val="000080"/>
                </a:solidFill>
                <a:effectLst/>
              </a:rPr>
              <a:t>option</a:t>
            </a:r>
            <a:r>
              <a:rPr lang="en-US" sz="1700" dirty="0" smtClean="0">
                <a:effectLst/>
              </a:rPr>
              <a:t>&gt;</a:t>
            </a:r>
            <a:r>
              <a:rPr lang="en-US" sz="1700" dirty="0" smtClean="0"/>
              <a:t/>
            </a:r>
            <a:br>
              <a:rPr lang="en-US" sz="1700" dirty="0" smtClean="0"/>
            </a:br>
            <a:r>
              <a:rPr lang="en-US" sz="1700" dirty="0" smtClean="0"/>
              <a:t>        </a:t>
            </a:r>
            <a:r>
              <a:rPr lang="en-US" sz="1700" dirty="0" smtClean="0">
                <a:effectLst/>
              </a:rPr>
              <a:t>&lt;/</a:t>
            </a:r>
            <a:r>
              <a:rPr lang="en-US" sz="1700" b="1" dirty="0" smtClean="0">
                <a:solidFill>
                  <a:srgbClr val="000080"/>
                </a:solidFill>
                <a:effectLst/>
              </a:rPr>
              <a:t>select</a:t>
            </a:r>
            <a:r>
              <a:rPr lang="en-US" sz="1700" dirty="0" smtClean="0">
                <a:effectLst/>
              </a:rPr>
              <a:t>&gt;</a:t>
            </a:r>
            <a:r>
              <a:rPr lang="en-US" sz="1700" dirty="0" smtClean="0"/>
              <a:t/>
            </a:r>
            <a:br>
              <a:rPr lang="en-US" sz="1700" dirty="0" smtClean="0"/>
            </a:br>
            <a:r>
              <a:rPr lang="en-US" sz="1700" dirty="0" smtClean="0"/>
              <a:t>        </a:t>
            </a:r>
            <a:r>
              <a:rPr lang="en-US" sz="1700" dirty="0" smtClean="0">
                <a:effectLst/>
              </a:rPr>
              <a:t>&lt;</a:t>
            </a:r>
            <a:r>
              <a:rPr lang="en-US" sz="1700" b="1" dirty="0" smtClean="0">
                <a:solidFill>
                  <a:srgbClr val="000080"/>
                </a:solidFill>
                <a:effectLst/>
              </a:rPr>
              <a:t>div </a:t>
            </a:r>
            <a:r>
              <a:rPr lang="en-US" sz="1700" b="1" dirty="0" smtClean="0">
                <a:solidFill>
                  <a:srgbClr val="0000FF"/>
                </a:solidFill>
                <a:effectLst/>
              </a:rPr>
              <a:t>*</a:t>
            </a:r>
            <a:r>
              <a:rPr lang="en-US" sz="1700" b="1" dirty="0" err="1" smtClean="0">
                <a:solidFill>
                  <a:srgbClr val="0000FF"/>
                </a:solidFill>
                <a:effectLst/>
              </a:rPr>
              <a:t>ngIf</a:t>
            </a:r>
            <a:r>
              <a:rPr lang="en-US" sz="1700" b="1" dirty="0" smtClean="0">
                <a:solidFill>
                  <a:srgbClr val="0000FF"/>
                </a:solidFill>
                <a:effectLst/>
              </a:rPr>
              <a:t>=</a:t>
            </a:r>
            <a:r>
              <a:rPr lang="en-US" sz="1700" b="1" dirty="0" smtClean="0">
                <a:solidFill>
                  <a:srgbClr val="008000"/>
                </a:solidFill>
                <a:effectLst/>
              </a:rPr>
              <a:t>"</a:t>
            </a:r>
            <a:r>
              <a:rPr lang="en-US" sz="1700" b="1" i="1" dirty="0" err="1" smtClean="0">
                <a:solidFill>
                  <a:srgbClr val="660E7A"/>
                </a:solidFill>
                <a:effectLst/>
              </a:rPr>
              <a:t>power</a:t>
            </a:r>
            <a:r>
              <a:rPr lang="en-US" sz="1700" b="1" dirty="0" err="1" smtClean="0">
                <a:solidFill>
                  <a:srgbClr val="008000"/>
                </a:solidFill>
                <a:effectLst/>
              </a:rPr>
              <a:t>.</a:t>
            </a:r>
            <a:r>
              <a:rPr lang="en-US" sz="1700" b="1" dirty="0" err="1" smtClean="0">
                <a:solidFill>
                  <a:srgbClr val="660E7A"/>
                </a:solidFill>
                <a:effectLst/>
              </a:rPr>
              <a:t>errors</a:t>
            </a:r>
            <a:r>
              <a:rPr lang="en-US" sz="1700" b="1" dirty="0" smtClean="0">
                <a:solidFill>
                  <a:srgbClr val="008000"/>
                </a:solidFill>
                <a:effectLst/>
              </a:rPr>
              <a:t> &amp;&amp; </a:t>
            </a:r>
            <a:r>
              <a:rPr lang="en-US" sz="1700" b="1" i="1" dirty="0" err="1" smtClean="0">
                <a:solidFill>
                  <a:srgbClr val="660E7A"/>
                </a:solidFill>
                <a:effectLst/>
              </a:rPr>
              <a:t>power</a:t>
            </a:r>
            <a:r>
              <a:rPr lang="en-US" sz="1700" b="1" dirty="0" err="1" smtClean="0">
                <a:solidFill>
                  <a:srgbClr val="008000"/>
                </a:solidFill>
                <a:effectLst/>
              </a:rPr>
              <a:t>.</a:t>
            </a:r>
            <a:r>
              <a:rPr lang="en-US" sz="1700" b="1" dirty="0" err="1" smtClean="0">
                <a:solidFill>
                  <a:srgbClr val="660E7A"/>
                </a:solidFill>
                <a:effectLst/>
              </a:rPr>
              <a:t>touched</a:t>
            </a:r>
            <a:r>
              <a:rPr lang="en-US" sz="1700" b="1" dirty="0" smtClean="0">
                <a:solidFill>
                  <a:srgbClr val="008000"/>
                </a:solidFill>
                <a:effectLst/>
              </a:rPr>
              <a:t>" </a:t>
            </a:r>
            <a:r>
              <a:rPr lang="en-US" sz="1700" b="1" dirty="0" smtClean="0">
                <a:solidFill>
                  <a:srgbClr val="0000FF"/>
                </a:solidFill>
                <a:effectLst/>
              </a:rPr>
              <a:t>class=</a:t>
            </a:r>
            <a:r>
              <a:rPr lang="en-US" sz="1700" b="1" dirty="0" smtClean="0">
                <a:solidFill>
                  <a:srgbClr val="008000"/>
                </a:solidFill>
                <a:effectLst/>
              </a:rPr>
              <a:t>"alert alert-danger"</a:t>
            </a:r>
            <a:r>
              <a:rPr lang="en-US" sz="1700" dirty="0" smtClean="0">
                <a:effectLst/>
              </a:rPr>
              <a:t>&gt;</a:t>
            </a:r>
            <a:r>
              <a:rPr lang="en-US" sz="1700" dirty="0" smtClean="0"/>
              <a:t/>
            </a:r>
            <a:br>
              <a:rPr lang="en-US" sz="1700" dirty="0" smtClean="0"/>
            </a:br>
            <a:r>
              <a:rPr lang="en-US" sz="1700" dirty="0" smtClean="0"/>
              <a:t>            </a:t>
            </a:r>
            <a:r>
              <a:rPr lang="en-US" sz="1700" dirty="0" smtClean="0">
                <a:effectLst/>
              </a:rPr>
              <a:t>&lt;</a:t>
            </a:r>
            <a:r>
              <a:rPr lang="en-US" sz="1700" b="1" dirty="0" smtClean="0">
                <a:solidFill>
                  <a:srgbClr val="000080"/>
                </a:solidFill>
                <a:effectLst/>
              </a:rPr>
              <a:t>div </a:t>
            </a:r>
            <a:r>
              <a:rPr lang="en-US" sz="1700" b="1" dirty="0" smtClean="0">
                <a:solidFill>
                  <a:srgbClr val="0000FF"/>
                </a:solidFill>
                <a:effectLst/>
              </a:rPr>
              <a:t>[hidden]=</a:t>
            </a:r>
            <a:r>
              <a:rPr lang="en-US" sz="1700" b="1" dirty="0" smtClean="0">
                <a:solidFill>
                  <a:srgbClr val="008000"/>
                </a:solidFill>
                <a:effectLst/>
              </a:rPr>
              <a:t>"!</a:t>
            </a:r>
            <a:r>
              <a:rPr lang="en-US" sz="1700" b="1" i="1" dirty="0" err="1" smtClean="0">
                <a:solidFill>
                  <a:srgbClr val="660E7A"/>
                </a:solidFill>
                <a:effectLst/>
              </a:rPr>
              <a:t>power</a:t>
            </a:r>
            <a:r>
              <a:rPr lang="en-US" sz="1700" b="1" dirty="0" err="1" smtClean="0">
                <a:solidFill>
                  <a:srgbClr val="008000"/>
                </a:solidFill>
                <a:effectLst/>
              </a:rPr>
              <a:t>.</a:t>
            </a:r>
            <a:r>
              <a:rPr lang="en-US" sz="1700" b="1" dirty="0" err="1" smtClean="0">
                <a:solidFill>
                  <a:srgbClr val="660E7A"/>
                </a:solidFill>
                <a:effectLst/>
              </a:rPr>
              <a:t>errors</a:t>
            </a:r>
            <a:r>
              <a:rPr lang="en-US" sz="1700" b="1" dirty="0" err="1" smtClean="0">
                <a:solidFill>
                  <a:srgbClr val="008000"/>
                </a:solidFill>
                <a:effectLst/>
              </a:rPr>
              <a:t>.required</a:t>
            </a:r>
            <a:r>
              <a:rPr lang="en-US" sz="1700" b="1" dirty="0" smtClean="0">
                <a:solidFill>
                  <a:srgbClr val="008000"/>
                </a:solidFill>
                <a:effectLst/>
              </a:rPr>
              <a:t>"</a:t>
            </a:r>
            <a:r>
              <a:rPr lang="en-US" sz="1700" dirty="0" smtClean="0">
                <a:effectLst/>
              </a:rPr>
              <a:t>&gt;</a:t>
            </a:r>
            <a:r>
              <a:rPr lang="en-US" sz="1700" dirty="0" smtClean="0"/>
              <a:t>Power is required</a:t>
            </a:r>
            <a:r>
              <a:rPr lang="en-US" sz="1700" dirty="0" smtClean="0">
                <a:effectLst/>
              </a:rPr>
              <a:t>&lt;/</a:t>
            </a:r>
            <a:r>
              <a:rPr lang="en-US" sz="1700" b="1" dirty="0" smtClean="0">
                <a:solidFill>
                  <a:srgbClr val="000080"/>
                </a:solidFill>
                <a:effectLst/>
              </a:rPr>
              <a:t>div</a:t>
            </a:r>
            <a:r>
              <a:rPr lang="en-US" sz="1700" dirty="0" smtClean="0">
                <a:effectLst/>
              </a:rPr>
              <a:t>&gt;</a:t>
            </a:r>
            <a:r>
              <a:rPr lang="en-US" sz="1700" dirty="0" smtClean="0"/>
              <a:t/>
            </a:r>
            <a:br>
              <a:rPr lang="en-US" sz="1700" dirty="0" smtClean="0"/>
            </a:br>
            <a:r>
              <a:rPr lang="en-US" sz="1700" dirty="0" smtClean="0"/>
              <a:t>        </a:t>
            </a:r>
            <a:r>
              <a:rPr lang="en-US" sz="1700" dirty="0" smtClean="0">
                <a:effectLst/>
              </a:rPr>
              <a:t>&lt;/</a:t>
            </a:r>
            <a:r>
              <a:rPr lang="en-US" sz="1700" b="1" dirty="0" smtClean="0">
                <a:solidFill>
                  <a:srgbClr val="000080"/>
                </a:solidFill>
                <a:effectLst/>
              </a:rPr>
              <a:t>div</a:t>
            </a:r>
            <a:r>
              <a:rPr lang="en-US" sz="1700" dirty="0" smtClean="0">
                <a:effectLst/>
              </a:rPr>
              <a:t>&gt;</a:t>
            </a:r>
            <a:r>
              <a:rPr lang="en-US" sz="1700" dirty="0" smtClean="0"/>
              <a:t/>
            </a:r>
            <a:br>
              <a:rPr lang="en-US" sz="1700" dirty="0" smtClean="0"/>
            </a:br>
            <a:r>
              <a:rPr lang="en-US" sz="1700" dirty="0" smtClean="0"/>
              <a:t>    </a:t>
            </a:r>
            <a:r>
              <a:rPr lang="en-US" sz="1700" dirty="0" smtClean="0">
                <a:effectLst/>
              </a:rPr>
              <a:t>&lt;/</a:t>
            </a:r>
            <a:r>
              <a:rPr lang="en-US" sz="1700" b="1" dirty="0" smtClean="0">
                <a:solidFill>
                  <a:srgbClr val="000080"/>
                </a:solidFill>
                <a:effectLst/>
              </a:rPr>
              <a:t>div</a:t>
            </a:r>
            <a:r>
              <a:rPr lang="en-US" sz="1700" dirty="0" smtClean="0">
                <a:effectLst/>
              </a:rPr>
              <a:t>&gt;</a:t>
            </a:r>
            <a:r>
              <a:rPr lang="en-US" sz="1700" dirty="0" smtClean="0"/>
              <a:t/>
            </a:r>
            <a:br>
              <a:rPr lang="en-US" sz="1700" dirty="0" smtClean="0"/>
            </a:br>
            <a:r>
              <a:rPr lang="en-US" sz="1700" dirty="0" smtClean="0"/>
              <a:t>    </a:t>
            </a:r>
            <a:r>
              <a:rPr lang="en-US" sz="1700" dirty="0" smtClean="0">
                <a:effectLst/>
              </a:rPr>
              <a:t>&lt;</a:t>
            </a:r>
            <a:r>
              <a:rPr lang="en-US" sz="1700" b="1" dirty="0" smtClean="0">
                <a:solidFill>
                  <a:srgbClr val="000080"/>
                </a:solidFill>
                <a:effectLst/>
              </a:rPr>
              <a:t>button </a:t>
            </a:r>
            <a:r>
              <a:rPr lang="en-US" sz="1700" b="1" dirty="0" smtClean="0">
                <a:solidFill>
                  <a:srgbClr val="0000FF"/>
                </a:solidFill>
                <a:effectLst/>
              </a:rPr>
              <a:t>type=</a:t>
            </a:r>
            <a:r>
              <a:rPr lang="en-US" sz="1700" b="1" dirty="0" smtClean="0">
                <a:solidFill>
                  <a:srgbClr val="008000"/>
                </a:solidFill>
                <a:effectLst/>
              </a:rPr>
              <a:t>"submit" </a:t>
            </a:r>
            <a:r>
              <a:rPr lang="en-US" sz="1700" b="1" dirty="0" smtClean="0">
                <a:solidFill>
                  <a:srgbClr val="0000FF"/>
                </a:solidFill>
                <a:effectLst/>
              </a:rPr>
              <a:t>class=</a:t>
            </a:r>
            <a:r>
              <a:rPr lang="en-US" sz="1700" b="1" dirty="0" smtClean="0">
                <a:solidFill>
                  <a:srgbClr val="008000"/>
                </a:solidFill>
                <a:effectLst/>
              </a:rPr>
              <a:t>"</a:t>
            </a:r>
            <a:r>
              <a:rPr lang="en-US" sz="1700" b="1" dirty="0" err="1" smtClean="0">
                <a:solidFill>
                  <a:srgbClr val="008000"/>
                </a:solidFill>
                <a:effectLst/>
              </a:rPr>
              <a:t>btn</a:t>
            </a:r>
            <a:r>
              <a:rPr lang="en-US" sz="1700" b="1" dirty="0" smtClean="0">
                <a:solidFill>
                  <a:srgbClr val="008000"/>
                </a:solidFill>
                <a:effectLst/>
              </a:rPr>
              <a:t> </a:t>
            </a:r>
            <a:r>
              <a:rPr lang="en-US" sz="1700" b="1" dirty="0" err="1" smtClean="0">
                <a:solidFill>
                  <a:srgbClr val="008000"/>
                </a:solidFill>
                <a:effectLst/>
              </a:rPr>
              <a:t>btn</a:t>
            </a:r>
            <a:r>
              <a:rPr lang="en-US" sz="1700" b="1" dirty="0" smtClean="0">
                <a:solidFill>
                  <a:srgbClr val="008000"/>
                </a:solidFill>
                <a:effectLst/>
              </a:rPr>
              <a:t>-default"</a:t>
            </a:r>
            <a:br>
              <a:rPr lang="en-US" sz="1700" b="1" dirty="0" smtClean="0">
                <a:solidFill>
                  <a:srgbClr val="008000"/>
                </a:solidFill>
                <a:effectLst/>
              </a:rPr>
            </a:br>
            <a:r>
              <a:rPr lang="en-US" sz="1700" b="1" dirty="0" smtClean="0">
                <a:solidFill>
                  <a:srgbClr val="008000"/>
                </a:solidFill>
                <a:effectLst/>
              </a:rPr>
              <a:t>            </a:t>
            </a:r>
            <a:r>
              <a:rPr lang="en-US" sz="1700" b="1" dirty="0" smtClean="0">
                <a:solidFill>
                  <a:srgbClr val="0000FF"/>
                </a:solidFill>
                <a:effectLst/>
              </a:rPr>
              <a:t>[disabled]=</a:t>
            </a:r>
            <a:r>
              <a:rPr lang="en-US" sz="1700" b="1" dirty="0" smtClean="0">
                <a:solidFill>
                  <a:srgbClr val="008000"/>
                </a:solidFill>
                <a:effectLst/>
              </a:rPr>
              <a:t>"!</a:t>
            </a:r>
            <a:r>
              <a:rPr lang="en-US" sz="1700" b="1" i="1" dirty="0" err="1" smtClean="0">
                <a:solidFill>
                  <a:srgbClr val="660E7A"/>
                </a:solidFill>
                <a:effectLst/>
              </a:rPr>
              <a:t>heroForm</a:t>
            </a:r>
            <a:r>
              <a:rPr lang="en-US" sz="1700" b="1" dirty="0" err="1" smtClean="0">
                <a:solidFill>
                  <a:srgbClr val="008000"/>
                </a:solidFill>
                <a:effectLst/>
              </a:rPr>
              <a:t>.</a:t>
            </a:r>
            <a:r>
              <a:rPr lang="en-US" sz="1700" b="1" dirty="0" err="1" smtClean="0">
                <a:solidFill>
                  <a:srgbClr val="660E7A"/>
                </a:solidFill>
                <a:effectLst/>
              </a:rPr>
              <a:t>form</a:t>
            </a:r>
            <a:r>
              <a:rPr lang="en-US" sz="1700" b="1" dirty="0" err="1" smtClean="0">
                <a:solidFill>
                  <a:srgbClr val="008000"/>
                </a:solidFill>
                <a:effectLst/>
              </a:rPr>
              <a:t>.</a:t>
            </a:r>
            <a:r>
              <a:rPr lang="en-US" sz="1700" b="1" dirty="0" err="1" smtClean="0">
                <a:solidFill>
                  <a:srgbClr val="660E7A"/>
                </a:solidFill>
                <a:effectLst/>
              </a:rPr>
              <a:t>valid</a:t>
            </a:r>
            <a:r>
              <a:rPr lang="en-US" sz="1700" b="1" dirty="0" smtClean="0">
                <a:solidFill>
                  <a:srgbClr val="008000"/>
                </a:solidFill>
                <a:effectLst/>
              </a:rPr>
              <a:t>"</a:t>
            </a:r>
            <a:r>
              <a:rPr lang="en-US" sz="1700" dirty="0" smtClean="0">
                <a:effectLst/>
              </a:rPr>
              <a:t>&gt;</a:t>
            </a:r>
            <a:r>
              <a:rPr lang="en-US" sz="1700" dirty="0" smtClean="0"/>
              <a:t>Submit</a:t>
            </a:r>
            <a:r>
              <a:rPr lang="en-US" sz="1700" dirty="0" smtClean="0">
                <a:effectLst/>
              </a:rPr>
              <a:t>&lt;/</a:t>
            </a:r>
            <a:r>
              <a:rPr lang="en-US" sz="1700" b="1" dirty="0" smtClean="0">
                <a:solidFill>
                  <a:srgbClr val="000080"/>
                </a:solidFill>
                <a:effectLst/>
              </a:rPr>
              <a:t>button</a:t>
            </a:r>
            <a:r>
              <a:rPr lang="en-US" sz="1700" dirty="0" smtClean="0">
                <a:effectLst/>
              </a:rPr>
              <a:t>&gt;</a:t>
            </a:r>
            <a:r>
              <a:rPr lang="en-US" sz="1700" dirty="0" smtClean="0"/>
              <a:t/>
            </a:r>
            <a:br>
              <a:rPr lang="en-US" sz="1700" dirty="0" smtClean="0"/>
            </a:br>
            <a:r>
              <a:rPr lang="en-US" sz="1700" dirty="0" smtClean="0">
                <a:effectLst/>
              </a:rPr>
              <a:t>&lt;/</a:t>
            </a:r>
            <a:r>
              <a:rPr lang="en-US" sz="1700" b="1" dirty="0" smtClean="0">
                <a:solidFill>
                  <a:srgbClr val="000080"/>
                </a:solidFill>
                <a:effectLst/>
              </a:rPr>
              <a:t>form</a:t>
            </a:r>
            <a:r>
              <a:rPr lang="en-US" sz="1700" dirty="0" smtClean="0">
                <a:effectLst/>
              </a:rPr>
              <a:t>&gt;</a:t>
            </a:r>
            <a:r>
              <a:rPr lang="en-US" sz="1700" dirty="0" smtClean="0"/>
              <a:t/>
            </a:r>
            <a:br>
              <a:rPr lang="en-US" sz="1700" dirty="0" smtClean="0"/>
            </a:br>
            <a:endParaRPr lang="en-US" sz="1700" dirty="0"/>
          </a:p>
        </p:txBody>
      </p:sp>
      <p:sp>
        <p:nvSpPr>
          <p:cNvPr id="5" name="Rectangle 4"/>
          <p:cNvSpPr/>
          <p:nvPr/>
        </p:nvSpPr>
        <p:spPr>
          <a:xfrm>
            <a:off x="629920" y="4309616"/>
            <a:ext cx="90424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@Component({</a:t>
            </a:r>
            <a:r>
              <a:rPr lang="en-US" sz="1600" b="1" dirty="0" smtClean="0">
                <a:solidFill>
                  <a:srgbClr val="660E7A"/>
                </a:solidFill>
                <a:effectLst/>
              </a:rPr>
              <a:t>selector</a:t>
            </a:r>
            <a:r>
              <a:rPr lang="en-US" sz="1600" dirty="0" smtClean="0"/>
              <a:t>: </a:t>
            </a:r>
            <a:r>
              <a:rPr lang="en-US" sz="1600" b="1" dirty="0" smtClean="0">
                <a:solidFill>
                  <a:srgbClr val="008000"/>
                </a:solidFill>
                <a:effectLst/>
              </a:rPr>
              <a:t>'hero-form'</a:t>
            </a:r>
            <a:r>
              <a:rPr lang="en-US" sz="1600" dirty="0" smtClean="0"/>
              <a:t>, </a:t>
            </a:r>
            <a:r>
              <a:rPr lang="en-US" sz="1600" b="1" dirty="0" err="1" smtClean="0">
                <a:solidFill>
                  <a:srgbClr val="660E7A"/>
                </a:solidFill>
                <a:effectLst/>
              </a:rPr>
              <a:t>templateUrl</a:t>
            </a:r>
            <a:r>
              <a:rPr lang="en-US" sz="1600" dirty="0" smtClean="0"/>
              <a:t>: </a:t>
            </a:r>
            <a:r>
              <a:rPr lang="en-US" sz="1600" b="1" dirty="0" smtClean="0">
                <a:solidFill>
                  <a:srgbClr val="008000"/>
                </a:solidFill>
                <a:effectLst/>
              </a:rPr>
              <a:t>'hero-</a:t>
            </a:r>
            <a:r>
              <a:rPr lang="en-US" sz="1600" b="1" dirty="0" err="1" smtClean="0">
                <a:solidFill>
                  <a:srgbClr val="008000"/>
                </a:solidFill>
                <a:effectLst/>
              </a:rPr>
              <a:t>form.html</a:t>
            </a:r>
            <a:r>
              <a:rPr lang="en-US" sz="1600" b="1" dirty="0" smtClean="0">
                <a:solidFill>
                  <a:srgbClr val="008000"/>
                </a:solidFill>
                <a:effectLst/>
              </a:rPr>
              <a:t>'</a:t>
            </a:r>
            <a:r>
              <a:rPr lang="en-US" sz="1600" dirty="0" smtClean="0"/>
              <a:t>})</a:t>
            </a:r>
            <a:br>
              <a:rPr lang="en-US" sz="1600" dirty="0" smtClean="0"/>
            </a:br>
            <a:r>
              <a:rPr lang="en-US" sz="1600" b="1" dirty="0" smtClean="0">
                <a:solidFill>
                  <a:srgbClr val="000080"/>
                </a:solidFill>
                <a:effectLst/>
              </a:rPr>
              <a:t>export class </a:t>
            </a:r>
            <a:r>
              <a:rPr lang="en-US" sz="1600" dirty="0" err="1" smtClean="0"/>
              <a:t>HeroFormComponent</a:t>
            </a:r>
            <a:r>
              <a:rPr lang="en-US" sz="1600" dirty="0" smtClean="0"/>
              <a:t> {</a:t>
            </a:r>
            <a:br>
              <a:rPr lang="en-US" sz="1600" dirty="0" smtClean="0"/>
            </a:br>
            <a:r>
              <a:rPr lang="en-US" sz="1600" dirty="0" smtClean="0"/>
              <a:t>    </a:t>
            </a:r>
            <a:r>
              <a:rPr lang="en-US" sz="1600" b="1" dirty="0" smtClean="0">
                <a:solidFill>
                  <a:srgbClr val="660E7A"/>
                </a:solidFill>
                <a:effectLst/>
              </a:rPr>
              <a:t>powers </a:t>
            </a:r>
            <a:r>
              <a:rPr lang="en-US" sz="1600" dirty="0" smtClean="0"/>
              <a:t>= [</a:t>
            </a:r>
            <a:r>
              <a:rPr lang="en-US" sz="1600" b="1" dirty="0" smtClean="0">
                <a:solidFill>
                  <a:srgbClr val="008000"/>
                </a:solidFill>
                <a:effectLst/>
              </a:rPr>
              <a:t>'Really Smart'</a:t>
            </a:r>
            <a:r>
              <a:rPr lang="en-US" sz="1600" dirty="0" smtClean="0"/>
              <a:t>, </a:t>
            </a:r>
            <a:r>
              <a:rPr lang="en-US" sz="1600" b="1" dirty="0" smtClean="0">
                <a:solidFill>
                  <a:srgbClr val="008000"/>
                </a:solidFill>
                <a:effectLst/>
              </a:rPr>
              <a:t>'Super Flexible'</a:t>
            </a:r>
            <a:r>
              <a:rPr lang="en-US" sz="1600" dirty="0" smtClean="0"/>
              <a:t>, </a:t>
            </a:r>
            <a:r>
              <a:rPr lang="en-US" sz="1600" b="1" dirty="0" smtClean="0">
                <a:solidFill>
                  <a:srgbClr val="008000"/>
                </a:solidFill>
                <a:effectLst/>
              </a:rPr>
              <a:t>'Weather Changer'</a:t>
            </a:r>
            <a:r>
              <a:rPr lang="en-US" sz="1600" dirty="0" smtClean="0"/>
              <a:t>];</a:t>
            </a:r>
            <a:br>
              <a:rPr lang="en-US" sz="1600" dirty="0" smtClean="0"/>
            </a:br>
            <a:r>
              <a:rPr lang="en-US" sz="1600" dirty="0" smtClean="0"/>
              <a:t>    </a:t>
            </a:r>
            <a:r>
              <a:rPr lang="en-US" sz="1600" b="1" dirty="0" smtClean="0">
                <a:solidFill>
                  <a:srgbClr val="660E7A"/>
                </a:solidFill>
                <a:effectLst/>
              </a:rPr>
              <a:t>hero </a:t>
            </a:r>
            <a:r>
              <a:rPr lang="en-US" sz="1600" dirty="0" smtClean="0"/>
              <a:t>= </a:t>
            </a:r>
            <a:r>
              <a:rPr lang="en-US" sz="1600" b="1" dirty="0" smtClean="0">
                <a:solidFill>
                  <a:srgbClr val="000080"/>
                </a:solidFill>
                <a:effectLst/>
              </a:rPr>
              <a:t>new </a:t>
            </a:r>
            <a:r>
              <a:rPr lang="en-US" sz="1600" dirty="0" smtClean="0"/>
              <a:t>Hero(</a:t>
            </a:r>
            <a:r>
              <a:rPr lang="en-US" sz="1600" dirty="0" smtClean="0">
                <a:solidFill>
                  <a:srgbClr val="0000FF"/>
                </a:solidFill>
                <a:effectLst/>
              </a:rPr>
              <a:t>18</a:t>
            </a:r>
            <a:r>
              <a:rPr lang="en-US" sz="1600" dirty="0" smtClean="0"/>
              <a:t>, </a:t>
            </a:r>
            <a:r>
              <a:rPr lang="en-US" sz="1600" b="1" dirty="0" smtClean="0">
                <a:solidFill>
                  <a:srgbClr val="008000"/>
                </a:solidFill>
                <a:effectLst/>
              </a:rPr>
              <a:t>'Dr. </a:t>
            </a:r>
            <a:r>
              <a:rPr lang="en-US" sz="1600" b="1" dirty="0" err="1" smtClean="0">
                <a:solidFill>
                  <a:srgbClr val="008000"/>
                </a:solidFill>
                <a:effectLst/>
              </a:rPr>
              <a:t>WhatIsHisWayTooLongName</a:t>
            </a:r>
            <a:r>
              <a:rPr lang="en-US" sz="1600" b="1" dirty="0" smtClean="0">
                <a:solidFill>
                  <a:srgbClr val="008000"/>
                </a:solidFill>
                <a:effectLst/>
              </a:rPr>
              <a:t>'</a:t>
            </a:r>
            <a:r>
              <a:rPr lang="en-US" sz="1600" dirty="0" smtClean="0"/>
              <a:t>, </a:t>
            </a:r>
            <a:r>
              <a:rPr lang="en-US" sz="1600" b="1" dirty="0" err="1" smtClean="0">
                <a:solidFill>
                  <a:srgbClr val="000080"/>
                </a:solidFill>
                <a:effectLst/>
              </a:rPr>
              <a:t>this</a:t>
            </a:r>
            <a:r>
              <a:rPr lang="en-US" sz="1600" dirty="0" err="1" smtClean="0"/>
              <a:t>.</a:t>
            </a:r>
            <a:r>
              <a:rPr lang="en-US" sz="1600" b="1" dirty="0" err="1" smtClean="0">
                <a:solidFill>
                  <a:srgbClr val="660E7A"/>
                </a:solidFill>
                <a:effectLst/>
              </a:rPr>
              <a:t>powers</a:t>
            </a:r>
            <a:r>
              <a:rPr lang="en-US" sz="1600" dirty="0" smtClean="0"/>
              <a:t>[</a:t>
            </a:r>
            <a:r>
              <a:rPr lang="en-US" sz="1600" dirty="0" smtClean="0">
                <a:solidFill>
                  <a:srgbClr val="0000FF"/>
                </a:solidFill>
                <a:effectLst/>
              </a:rPr>
              <a:t>0</a:t>
            </a:r>
            <a:r>
              <a:rPr lang="en-US" sz="1600" dirty="0" smtClean="0"/>
              <a:t>], </a:t>
            </a:r>
            <a:r>
              <a:rPr lang="en-US" sz="1600" b="1" dirty="0" smtClean="0">
                <a:solidFill>
                  <a:srgbClr val="008000"/>
                </a:solidFill>
                <a:effectLst/>
              </a:rPr>
              <a:t>'Dr. What'</a:t>
            </a:r>
            <a:r>
              <a:rPr lang="en-US" sz="1600" dirty="0" smtClean="0"/>
              <a:t>);</a:t>
            </a:r>
            <a:br>
              <a:rPr lang="en-US" sz="1600" dirty="0" smtClean="0"/>
            </a:br>
            <a:r>
              <a:rPr lang="en-US" sz="1600" dirty="0" smtClean="0"/>
              <a:t>    </a:t>
            </a:r>
            <a:r>
              <a:rPr lang="en-US" sz="1600" dirty="0" err="1" smtClean="0">
                <a:solidFill>
                  <a:srgbClr val="7A7A43"/>
                </a:solidFill>
                <a:effectLst/>
              </a:rPr>
              <a:t>onSubmit</a:t>
            </a:r>
            <a:r>
              <a:rPr lang="en-US" sz="1600" dirty="0" smtClean="0"/>
              <a:t>() { </a:t>
            </a:r>
          </a:p>
          <a:p>
            <a:r>
              <a:rPr lang="en-US" sz="1600" b="1" dirty="0">
                <a:solidFill>
                  <a:srgbClr val="000080"/>
                </a:solidFill>
                <a:effectLst/>
              </a:rPr>
              <a:t>	</a:t>
            </a:r>
            <a:r>
              <a:rPr lang="en-US" sz="1600" b="1" dirty="0" smtClean="0">
                <a:solidFill>
                  <a:srgbClr val="000080"/>
                </a:solidFill>
                <a:effectLst/>
              </a:rPr>
              <a:t>	</a:t>
            </a:r>
            <a:r>
              <a:rPr lang="en-US" sz="1600" b="1" dirty="0" err="1" smtClean="0">
                <a:solidFill>
                  <a:srgbClr val="000080"/>
                </a:solidFill>
                <a:effectLst/>
              </a:rPr>
              <a:t>this</a:t>
            </a:r>
            <a:r>
              <a:rPr lang="en-US" sz="1600" dirty="0" err="1" smtClean="0"/>
              <a:t>.heroService.saveHero</a:t>
            </a:r>
            <a:r>
              <a:rPr lang="en-US" sz="1600" dirty="0" smtClean="0"/>
              <a:t>(</a:t>
            </a:r>
            <a:r>
              <a:rPr lang="en-US" sz="1600" dirty="0" err="1" smtClean="0"/>
              <a:t>this.hero</a:t>
            </a:r>
            <a:r>
              <a:rPr lang="en-US" sz="1600" dirty="0" smtClean="0"/>
              <a:t>).</a:t>
            </a:r>
            <a:r>
              <a:rPr lang="en-US" sz="1600" dirty="0" smtClean="0"/>
              <a:t>subscribe(res=&gt;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		</a:t>
            </a:r>
            <a:r>
              <a:rPr lang="en-US" sz="1600" dirty="0" err="1" smtClean="0"/>
              <a:t>router.navigateByUrl</a:t>
            </a:r>
            <a:r>
              <a:rPr lang="en-US" sz="1600" dirty="0" smtClean="0"/>
              <a:t>(</a:t>
            </a:r>
            <a:r>
              <a:rPr lang="en-US" sz="1600" b="1" dirty="0" smtClean="0">
                <a:solidFill>
                  <a:srgbClr val="008000"/>
                </a:solidFill>
                <a:effectLst/>
              </a:rPr>
              <a:t>"/"</a:t>
            </a:r>
            <a:r>
              <a:rPr lang="en-US" sz="1600" dirty="0" smtClean="0"/>
              <a:t>)) </a:t>
            </a:r>
          </a:p>
          <a:p>
            <a:r>
              <a:rPr lang="en-US" sz="1600" dirty="0" smtClean="0"/>
              <a:t>   }</a:t>
            </a:r>
            <a:br>
              <a:rPr lang="en-US" sz="1600" dirty="0" smtClean="0"/>
            </a:br>
            <a:r>
              <a:rPr lang="en-US" sz="1600" dirty="0" smtClean="0"/>
              <a:t>}</a:t>
            </a:r>
            <a:br>
              <a:rPr lang="en-US" sz="1600" dirty="0" smtClean="0"/>
            </a:b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854119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Validation: built in validators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21360" y="1177558"/>
            <a:ext cx="79552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b="1" dirty="0" smtClean="0"/>
              <a:t>required</a:t>
            </a:r>
            <a:r>
              <a:rPr lang="en-US" dirty="0" smtClean="0"/>
              <a:t> - Requires a form control to have a non-empty value</a:t>
            </a:r>
          </a:p>
          <a:p>
            <a:pPr marL="285750" indent="-285750">
              <a:buFont typeface="Arial"/>
              <a:buChar char="•"/>
            </a:pPr>
            <a:r>
              <a:rPr lang="en-US" b="1" dirty="0" err="1" smtClean="0"/>
              <a:t>minlength</a:t>
            </a:r>
            <a:r>
              <a:rPr lang="en-US" dirty="0" smtClean="0"/>
              <a:t> - Requires a form control to have a value of a minimum length</a:t>
            </a:r>
          </a:p>
          <a:p>
            <a:pPr marL="285750" indent="-285750">
              <a:buFont typeface="Arial"/>
              <a:buChar char="•"/>
            </a:pPr>
            <a:r>
              <a:rPr lang="en-US" b="1" dirty="0" err="1" smtClean="0"/>
              <a:t>maxlength</a:t>
            </a:r>
            <a:r>
              <a:rPr lang="en-US" dirty="0" smtClean="0"/>
              <a:t> - Requires a form control to have a value of a maximum length</a:t>
            </a:r>
          </a:p>
          <a:p>
            <a:pPr marL="285750" indent="-285750">
              <a:buFont typeface="Arial"/>
              <a:buChar char="•"/>
            </a:pPr>
            <a:r>
              <a:rPr lang="en-US" b="1" dirty="0" smtClean="0"/>
              <a:t>pattern</a:t>
            </a:r>
            <a:r>
              <a:rPr lang="en-US" dirty="0" smtClean="0"/>
              <a:t> - Requires a form control’s value to match a given regex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21360" y="2875002"/>
            <a:ext cx="759968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effectLst/>
              </a:rPr>
              <a:t>&lt;</a:t>
            </a:r>
            <a:r>
              <a:rPr lang="en-US" b="1" dirty="0" smtClean="0">
                <a:solidFill>
                  <a:srgbClr val="000080"/>
                </a:solidFill>
                <a:effectLst/>
              </a:rPr>
              <a:t>form </a:t>
            </a:r>
            <a:r>
              <a:rPr lang="en-US" b="1" dirty="0" err="1" smtClean="0">
                <a:solidFill>
                  <a:srgbClr val="0000FF"/>
                </a:solidFill>
                <a:effectLst/>
              </a:rPr>
              <a:t>novalidate</a:t>
            </a:r>
            <a:r>
              <a:rPr lang="en-US" dirty="0" smtClean="0">
                <a:effectLst/>
              </a:rPr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effectLst/>
              </a:rPr>
              <a:t>&lt;</a:t>
            </a:r>
            <a:r>
              <a:rPr lang="en-US" b="1" dirty="0" smtClean="0">
                <a:solidFill>
                  <a:srgbClr val="000080"/>
                </a:solidFill>
                <a:effectLst/>
              </a:rPr>
              <a:t>input </a:t>
            </a:r>
            <a:r>
              <a:rPr lang="en-US" b="1" dirty="0" smtClean="0">
                <a:solidFill>
                  <a:srgbClr val="0000FF"/>
                </a:solidFill>
                <a:effectLst/>
              </a:rPr>
              <a:t>type=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"text" </a:t>
            </a:r>
            <a:r>
              <a:rPr lang="en-US" b="1" dirty="0" smtClean="0">
                <a:solidFill>
                  <a:srgbClr val="0000FF"/>
                </a:solidFill>
                <a:effectLst/>
              </a:rPr>
              <a:t>name=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"name" </a:t>
            </a:r>
            <a:r>
              <a:rPr lang="en-US" b="1" dirty="0" err="1" smtClean="0">
                <a:solidFill>
                  <a:srgbClr val="0000FF"/>
                </a:solidFill>
                <a:effectLst/>
              </a:rPr>
              <a:t>ngModel</a:t>
            </a:r>
            <a:r>
              <a:rPr lang="en-US" b="1" dirty="0" smtClean="0">
                <a:solidFill>
                  <a:srgbClr val="0000FF"/>
                </a:solidFill>
                <a:effectLst/>
              </a:rPr>
              <a:t> required</a:t>
            </a:r>
            <a:r>
              <a:rPr lang="en-US" dirty="0" smtClean="0">
                <a:effectLst/>
              </a:rPr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effectLst/>
              </a:rPr>
              <a:t>&lt;</a:t>
            </a:r>
            <a:r>
              <a:rPr lang="en-US" b="1" dirty="0" smtClean="0">
                <a:solidFill>
                  <a:srgbClr val="000080"/>
                </a:solidFill>
                <a:effectLst/>
              </a:rPr>
              <a:t>input </a:t>
            </a:r>
            <a:r>
              <a:rPr lang="en-US" b="1" dirty="0" smtClean="0">
                <a:solidFill>
                  <a:srgbClr val="0000FF"/>
                </a:solidFill>
                <a:effectLst/>
              </a:rPr>
              <a:t>type=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"text" </a:t>
            </a:r>
            <a:r>
              <a:rPr lang="en-US" b="1" dirty="0" smtClean="0">
                <a:solidFill>
                  <a:srgbClr val="0000FF"/>
                </a:solidFill>
                <a:effectLst/>
              </a:rPr>
              <a:t>name=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"street" </a:t>
            </a:r>
            <a:r>
              <a:rPr lang="en-US" b="1" dirty="0" err="1" smtClean="0">
                <a:solidFill>
                  <a:srgbClr val="0000FF"/>
                </a:solidFill>
                <a:effectLst/>
              </a:rPr>
              <a:t>ngModel</a:t>
            </a:r>
            <a:r>
              <a:rPr lang="en-US" b="1" dirty="0" smtClean="0">
                <a:solidFill>
                  <a:srgbClr val="0000FF"/>
                </a:solidFill>
                <a:effectLst/>
              </a:rPr>
              <a:t> </a:t>
            </a:r>
            <a:r>
              <a:rPr lang="en-US" b="1" dirty="0" err="1" smtClean="0">
                <a:solidFill>
                  <a:srgbClr val="0000FF"/>
                </a:solidFill>
                <a:effectLst/>
              </a:rPr>
              <a:t>minlength</a:t>
            </a:r>
            <a:r>
              <a:rPr lang="en-US" b="1" dirty="0" smtClean="0">
                <a:solidFill>
                  <a:srgbClr val="0000FF"/>
                </a:solidFill>
                <a:effectLst/>
              </a:rPr>
              <a:t>=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"3"</a:t>
            </a:r>
            <a:r>
              <a:rPr lang="en-US" dirty="0" smtClean="0">
                <a:effectLst/>
              </a:rPr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effectLst/>
              </a:rPr>
              <a:t>&lt;</a:t>
            </a:r>
            <a:r>
              <a:rPr lang="en-US" b="1" dirty="0" smtClean="0">
                <a:solidFill>
                  <a:srgbClr val="000080"/>
                </a:solidFill>
                <a:effectLst/>
              </a:rPr>
              <a:t>input </a:t>
            </a:r>
            <a:r>
              <a:rPr lang="en-US" b="1" dirty="0" smtClean="0">
                <a:solidFill>
                  <a:srgbClr val="0000FF"/>
                </a:solidFill>
                <a:effectLst/>
              </a:rPr>
              <a:t>type=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"text" </a:t>
            </a:r>
            <a:r>
              <a:rPr lang="en-US" b="1" dirty="0" smtClean="0">
                <a:solidFill>
                  <a:srgbClr val="0000FF"/>
                </a:solidFill>
                <a:effectLst/>
              </a:rPr>
              <a:t>name=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"city" </a:t>
            </a:r>
            <a:r>
              <a:rPr lang="en-US" b="1" dirty="0" err="1" smtClean="0">
                <a:solidFill>
                  <a:srgbClr val="0000FF"/>
                </a:solidFill>
                <a:effectLst/>
              </a:rPr>
              <a:t>ngModel</a:t>
            </a:r>
            <a:r>
              <a:rPr lang="en-US" b="1" dirty="0" smtClean="0">
                <a:solidFill>
                  <a:srgbClr val="0000FF"/>
                </a:solidFill>
                <a:effectLst/>
              </a:rPr>
              <a:t> </a:t>
            </a:r>
            <a:r>
              <a:rPr lang="en-US" b="1" dirty="0" err="1" smtClean="0">
                <a:solidFill>
                  <a:srgbClr val="0000FF"/>
                </a:solidFill>
                <a:effectLst/>
              </a:rPr>
              <a:t>maxlength</a:t>
            </a:r>
            <a:r>
              <a:rPr lang="en-US" b="1" dirty="0" smtClean="0">
                <a:solidFill>
                  <a:srgbClr val="0000FF"/>
                </a:solidFill>
                <a:effectLst/>
              </a:rPr>
              <a:t>=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"10"</a:t>
            </a:r>
            <a:r>
              <a:rPr lang="en-US" dirty="0" smtClean="0">
                <a:effectLst/>
              </a:rPr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effectLst/>
              </a:rPr>
              <a:t>&lt;</a:t>
            </a:r>
            <a:r>
              <a:rPr lang="en-US" b="1" dirty="0" smtClean="0">
                <a:solidFill>
                  <a:srgbClr val="000080"/>
                </a:solidFill>
                <a:effectLst/>
              </a:rPr>
              <a:t>input </a:t>
            </a:r>
            <a:r>
              <a:rPr lang="en-US" b="1" dirty="0" smtClean="0">
                <a:solidFill>
                  <a:srgbClr val="0000FF"/>
                </a:solidFill>
                <a:effectLst/>
              </a:rPr>
              <a:t>type=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"text" </a:t>
            </a:r>
            <a:r>
              <a:rPr lang="en-US" b="1" dirty="0" smtClean="0">
                <a:solidFill>
                  <a:srgbClr val="0000FF"/>
                </a:solidFill>
                <a:effectLst/>
              </a:rPr>
              <a:t>name=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"zip" </a:t>
            </a:r>
            <a:r>
              <a:rPr lang="en-US" b="1" dirty="0" err="1" smtClean="0">
                <a:solidFill>
                  <a:srgbClr val="0000FF"/>
                </a:solidFill>
                <a:effectLst/>
              </a:rPr>
              <a:t>ngModel</a:t>
            </a:r>
            <a:r>
              <a:rPr lang="en-US" b="1" dirty="0" smtClean="0">
                <a:solidFill>
                  <a:srgbClr val="0000FF"/>
                </a:solidFill>
                <a:effectLst/>
              </a:rPr>
              <a:t> pattern=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"[A-</a:t>
            </a:r>
            <a:r>
              <a:rPr lang="en-US" b="1" dirty="0" err="1" smtClean="0">
                <a:solidFill>
                  <a:srgbClr val="008000"/>
                </a:solidFill>
                <a:effectLst/>
              </a:rPr>
              <a:t>Za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-z]{5}"</a:t>
            </a:r>
            <a:r>
              <a:rPr lang="en-US" dirty="0" smtClean="0">
                <a:effectLst/>
              </a:rPr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effectLst/>
              </a:rPr>
              <a:t>&lt;/</a:t>
            </a:r>
            <a:r>
              <a:rPr lang="en-US" b="1" dirty="0" smtClean="0">
                <a:solidFill>
                  <a:srgbClr val="000080"/>
                </a:solidFill>
                <a:effectLst/>
              </a:rPr>
              <a:t>form</a:t>
            </a:r>
            <a:r>
              <a:rPr lang="en-US" dirty="0" smtClean="0">
                <a:effectLst/>
              </a:rPr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518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 validation results</a:t>
            </a:r>
            <a:endParaRPr lang="ru-RU" dirty="0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5250309"/>
              </p:ext>
            </p:extLst>
          </p:nvPr>
        </p:nvGraphicFramePr>
        <p:xfrm>
          <a:off x="726356" y="1998758"/>
          <a:ext cx="7842879" cy="1330960"/>
        </p:xfrm>
        <a:graphic>
          <a:graphicData uri="http://schemas.openxmlformats.org/drawingml/2006/table">
            <a:tbl>
              <a:tblPr/>
              <a:tblGrid>
                <a:gridCol w="3405526"/>
                <a:gridCol w="1698257"/>
                <a:gridCol w="2739096"/>
              </a:tblGrid>
              <a:tr h="24130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1A2326"/>
                          </a:solidFill>
                          <a:effectLst/>
                          <a:latin typeface="Helvetica Neue Light"/>
                        </a:rPr>
                        <a:t>State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1A2326"/>
                          </a:solidFill>
                          <a:effectLst/>
                          <a:latin typeface="Helvetica Neue Light"/>
                        </a:rPr>
                        <a:t>Class if true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1A2326"/>
                          </a:solidFill>
                          <a:effectLst/>
                          <a:latin typeface="Helvetica Neue Light"/>
                        </a:rPr>
                        <a:t>Class if false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1A2326"/>
                          </a:solidFill>
                          <a:effectLst/>
                          <a:latin typeface="Helvetica Neue Light"/>
                        </a:rPr>
                        <a:t>Control has been visited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5C707A"/>
                          </a:solidFill>
                          <a:effectLst/>
                          <a:latin typeface="Monaco"/>
                        </a:rPr>
                        <a:t>ng</a:t>
                      </a:r>
                      <a:r>
                        <a:rPr lang="en-US" sz="1800" b="0" i="0" u="none" strike="noStrike" dirty="0">
                          <a:solidFill>
                            <a:srgbClr val="5C707A"/>
                          </a:solidFill>
                          <a:effectLst/>
                          <a:latin typeface="Monaco"/>
                        </a:rPr>
                        <a:t>-touched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5C707A"/>
                          </a:solidFill>
                          <a:effectLst/>
                          <a:latin typeface="Monaco"/>
                        </a:rPr>
                        <a:t>ng-untouched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1A2326"/>
                          </a:solidFill>
                          <a:effectLst/>
                          <a:latin typeface="Helvetica Neue Light"/>
                        </a:rPr>
                        <a:t>Control's value has changed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5C707A"/>
                          </a:solidFill>
                          <a:effectLst/>
                          <a:latin typeface="Monaco"/>
                        </a:rPr>
                        <a:t>ng-dirty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5C707A"/>
                          </a:solidFill>
                          <a:effectLst/>
                          <a:latin typeface="Monaco"/>
                        </a:rPr>
                        <a:t>ng-pristine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1A2326"/>
                          </a:solidFill>
                          <a:effectLst/>
                          <a:latin typeface="Helvetica Neue Light"/>
                        </a:rPr>
                        <a:t>Control's value is valid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5C707A"/>
                          </a:solidFill>
                          <a:effectLst/>
                          <a:latin typeface="Monaco"/>
                        </a:rPr>
                        <a:t>ng-valid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5C707A"/>
                          </a:solidFill>
                          <a:effectLst/>
                          <a:latin typeface="Monaco"/>
                        </a:rPr>
                        <a:t>ng</a:t>
                      </a:r>
                      <a:r>
                        <a:rPr lang="en-US" sz="1800" b="0" i="0" u="none" strike="noStrike" dirty="0">
                          <a:solidFill>
                            <a:srgbClr val="5C707A"/>
                          </a:solidFill>
                          <a:effectLst/>
                          <a:latin typeface="Monaco"/>
                        </a:rPr>
                        <a:t>-invalid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4" name="Прямоугольник 3"/>
          <p:cNvSpPr/>
          <p:nvPr/>
        </p:nvSpPr>
        <p:spPr>
          <a:xfrm>
            <a:off x="1747520" y="3934287"/>
            <a:ext cx="632331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.</a:t>
            </a:r>
            <a:r>
              <a:rPr lang="en-US" b="1" dirty="0" err="1" smtClean="0">
                <a:solidFill>
                  <a:srgbClr val="000080"/>
                </a:solidFill>
                <a:effectLst/>
              </a:rPr>
              <a:t>ng</a:t>
            </a:r>
            <a:r>
              <a:rPr lang="en-US" b="1" dirty="0" smtClean="0">
                <a:solidFill>
                  <a:srgbClr val="000080"/>
                </a:solidFill>
                <a:effectLst/>
              </a:rPr>
              <a:t>-valid</a:t>
            </a:r>
            <a:r>
              <a:rPr lang="en-US" dirty="0" smtClean="0"/>
              <a:t>[</a:t>
            </a:r>
            <a:r>
              <a:rPr lang="en-US" b="1" dirty="0" smtClean="0">
                <a:solidFill>
                  <a:srgbClr val="000080"/>
                </a:solidFill>
                <a:effectLst/>
              </a:rPr>
              <a:t>required</a:t>
            </a:r>
            <a:r>
              <a:rPr lang="en-US" dirty="0" smtClean="0"/>
              <a:t>] {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b="1" dirty="0" smtClean="0">
                <a:solidFill>
                  <a:srgbClr val="0000FF"/>
                </a:solidFill>
                <a:effectLst/>
              </a:rPr>
              <a:t>border-left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0000FF"/>
                </a:solidFill>
                <a:effectLst/>
              </a:rPr>
              <a:t>5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px solid </a:t>
            </a:r>
            <a:r>
              <a:rPr lang="en-US" b="1" dirty="0" smtClean="0">
                <a:solidFill>
                  <a:srgbClr val="000080"/>
                </a:solidFill>
                <a:effectLst/>
              </a:rPr>
              <a:t>#42A948</a:t>
            </a:r>
            <a:r>
              <a:rPr lang="en-US" dirty="0" smtClean="0"/>
              <a:t>; </a:t>
            </a:r>
            <a:r>
              <a:rPr lang="en-US" i="1" dirty="0" smtClean="0">
                <a:solidFill>
                  <a:srgbClr val="808080"/>
                </a:solidFill>
                <a:effectLst/>
              </a:rPr>
              <a:t>/* green */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}</a:t>
            </a:r>
            <a:br>
              <a:rPr lang="en-US" dirty="0" smtClean="0"/>
            </a:br>
            <a:r>
              <a:rPr lang="en-US" dirty="0" smtClean="0"/>
              <a:t>.</a:t>
            </a:r>
            <a:r>
              <a:rPr lang="en-US" b="1" dirty="0">
                <a:solidFill>
                  <a:srgbClr val="000080"/>
                </a:solidFill>
              </a:rPr>
              <a:t>ng-invalid.ng-touched </a:t>
            </a: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>
                <a:solidFill>
                  <a:srgbClr val="0000FF"/>
                </a:solidFill>
              </a:rPr>
              <a:t>border-left</a:t>
            </a:r>
            <a:r>
              <a:rPr lang="en-US" dirty="0"/>
              <a:t>: </a:t>
            </a:r>
            <a:r>
              <a:rPr lang="en-US" dirty="0">
                <a:solidFill>
                  <a:srgbClr val="0000FF"/>
                </a:solidFill>
              </a:rPr>
              <a:t>5</a:t>
            </a:r>
            <a:r>
              <a:rPr lang="en-US" b="1" dirty="0">
                <a:solidFill>
                  <a:srgbClr val="008000"/>
                </a:solidFill>
              </a:rPr>
              <a:t>px solid </a:t>
            </a:r>
            <a:r>
              <a:rPr lang="en-US" b="1" dirty="0">
                <a:solidFill>
                  <a:srgbClr val="000080"/>
                </a:solidFill>
              </a:rPr>
              <a:t>#a94442</a:t>
            </a:r>
            <a:r>
              <a:rPr lang="en-US" dirty="0"/>
              <a:t>; </a:t>
            </a:r>
            <a:r>
              <a:rPr lang="en-US" i="1" dirty="0">
                <a:solidFill>
                  <a:srgbClr val="808080"/>
                </a:solidFill>
              </a:rPr>
              <a:t>/* red */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}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844246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Show validation messages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703385" y="1856888"/>
            <a:ext cx="8440615" cy="1994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375"/>
              </a:spcAft>
            </a:pPr>
            <a:r>
              <a:rPr lang="en-US" b="1" dirty="0" smtClean="0">
                <a:solidFill>
                  <a:srgbClr val="D43669"/>
                </a:solidFill>
                <a:effectLst/>
                <a:latin typeface="Monaco"/>
                <a:ea typeface="ＭＳ 明朝"/>
                <a:cs typeface="Courier"/>
              </a:rPr>
              <a:t>&lt;input</a:t>
            </a:r>
            <a:r>
              <a:rPr lang="en-US" b="1" dirty="0" smtClean="0">
                <a:solidFill>
                  <a:srgbClr val="5C707A"/>
                </a:solidFill>
                <a:effectLst/>
                <a:latin typeface="Monaco"/>
                <a:ea typeface="ＭＳ 明朝"/>
                <a:cs typeface="Courier"/>
              </a:rPr>
              <a:t> </a:t>
            </a:r>
            <a:r>
              <a:rPr lang="en-US" b="1" dirty="0" smtClean="0">
                <a:solidFill>
                  <a:srgbClr val="647F11"/>
                </a:solidFill>
                <a:effectLst/>
                <a:latin typeface="Monaco"/>
                <a:ea typeface="ＭＳ 明朝"/>
                <a:cs typeface="Courier"/>
              </a:rPr>
              <a:t>type</a:t>
            </a:r>
            <a:r>
              <a:rPr lang="en-US" b="1" dirty="0" smtClean="0">
                <a:solidFill>
                  <a:srgbClr val="7A8B94"/>
                </a:solidFill>
                <a:effectLst/>
                <a:latin typeface="Monaco"/>
                <a:ea typeface="ＭＳ 明朝"/>
                <a:cs typeface="Courier"/>
              </a:rPr>
              <a:t>=</a:t>
            </a:r>
            <a:r>
              <a:rPr lang="en-US" b="1" dirty="0" smtClean="0">
                <a:solidFill>
                  <a:srgbClr val="647F11"/>
                </a:solidFill>
                <a:effectLst/>
                <a:latin typeface="Monaco"/>
                <a:ea typeface="ＭＳ 明朝"/>
                <a:cs typeface="Courier"/>
              </a:rPr>
              <a:t>"text"</a:t>
            </a:r>
            <a:r>
              <a:rPr lang="en-US" b="1" dirty="0" smtClean="0">
                <a:solidFill>
                  <a:srgbClr val="5C707A"/>
                </a:solidFill>
                <a:effectLst/>
                <a:latin typeface="Monaco"/>
                <a:ea typeface="ＭＳ 明朝"/>
                <a:cs typeface="Courier"/>
              </a:rPr>
              <a:t> </a:t>
            </a:r>
            <a:r>
              <a:rPr lang="en-US" b="1" dirty="0" smtClean="0">
                <a:solidFill>
                  <a:srgbClr val="647F11"/>
                </a:solidFill>
                <a:effectLst/>
                <a:latin typeface="Monaco"/>
                <a:ea typeface="ＭＳ 明朝"/>
                <a:cs typeface="Courier"/>
              </a:rPr>
              <a:t>class</a:t>
            </a:r>
            <a:r>
              <a:rPr lang="en-US" b="1" dirty="0" smtClean="0">
                <a:solidFill>
                  <a:srgbClr val="7A8B94"/>
                </a:solidFill>
                <a:effectLst/>
                <a:latin typeface="Monaco"/>
                <a:ea typeface="ＭＳ 明朝"/>
                <a:cs typeface="Courier"/>
              </a:rPr>
              <a:t>=</a:t>
            </a:r>
            <a:r>
              <a:rPr lang="en-US" b="1" dirty="0" smtClean="0">
                <a:solidFill>
                  <a:srgbClr val="647F11"/>
                </a:solidFill>
                <a:effectLst/>
                <a:latin typeface="Monaco"/>
                <a:ea typeface="ＭＳ 明朝"/>
                <a:cs typeface="Courier"/>
              </a:rPr>
              <a:t>"form-control"</a:t>
            </a:r>
            <a:r>
              <a:rPr lang="en-US" b="1" dirty="0" smtClean="0">
                <a:solidFill>
                  <a:srgbClr val="5C707A"/>
                </a:solidFill>
                <a:effectLst/>
                <a:latin typeface="Monaco"/>
                <a:ea typeface="ＭＳ 明朝"/>
                <a:cs typeface="Courier"/>
              </a:rPr>
              <a:t> </a:t>
            </a:r>
            <a:r>
              <a:rPr lang="en-US" b="1" dirty="0" smtClean="0">
                <a:solidFill>
                  <a:srgbClr val="647F11"/>
                </a:solidFill>
                <a:effectLst/>
                <a:latin typeface="Monaco"/>
                <a:ea typeface="ＭＳ 明朝"/>
                <a:cs typeface="Courier"/>
              </a:rPr>
              <a:t>required</a:t>
            </a:r>
            <a:endParaRPr lang="en-US" sz="2800" b="1" dirty="0" smtClean="0">
              <a:effectLst/>
              <a:latin typeface="Cambria"/>
              <a:ea typeface="ＭＳ 明朝"/>
              <a:cs typeface="Times New Roman"/>
            </a:endParaRPr>
          </a:p>
          <a:p>
            <a:pPr>
              <a:spcAft>
                <a:spcPts val="375"/>
              </a:spcAft>
            </a:pPr>
            <a:r>
              <a:rPr lang="en-US" b="1" dirty="0" smtClean="0">
                <a:solidFill>
                  <a:srgbClr val="5C707A"/>
                </a:solidFill>
                <a:effectLst/>
                <a:latin typeface="Monaco"/>
                <a:ea typeface="ＭＳ 明朝"/>
                <a:cs typeface="Courier"/>
              </a:rPr>
              <a:t>  [(</a:t>
            </a:r>
            <a:r>
              <a:rPr lang="en-US" b="1" dirty="0" err="1" smtClean="0">
                <a:solidFill>
                  <a:srgbClr val="647F11"/>
                </a:solidFill>
                <a:effectLst/>
                <a:latin typeface="Monaco"/>
                <a:ea typeface="ＭＳ 明朝"/>
                <a:cs typeface="Courier"/>
              </a:rPr>
              <a:t>ngModel</a:t>
            </a:r>
            <a:r>
              <a:rPr lang="en-US" b="1" dirty="0" smtClean="0">
                <a:solidFill>
                  <a:srgbClr val="5C707A"/>
                </a:solidFill>
                <a:effectLst/>
                <a:latin typeface="Monaco"/>
                <a:ea typeface="ＭＳ 明朝"/>
                <a:cs typeface="Courier"/>
              </a:rPr>
              <a:t>)]</a:t>
            </a:r>
            <a:r>
              <a:rPr lang="en-US" b="1" dirty="0" smtClean="0">
                <a:solidFill>
                  <a:srgbClr val="7A8B94"/>
                </a:solidFill>
                <a:effectLst/>
                <a:latin typeface="Monaco"/>
                <a:ea typeface="ＭＳ 明朝"/>
                <a:cs typeface="Courier"/>
              </a:rPr>
              <a:t>=</a:t>
            </a:r>
            <a:r>
              <a:rPr lang="en-US" b="1" dirty="0" smtClean="0">
                <a:solidFill>
                  <a:srgbClr val="647F11"/>
                </a:solidFill>
                <a:effectLst/>
                <a:latin typeface="Monaco"/>
                <a:ea typeface="ＭＳ 明朝"/>
                <a:cs typeface="Courier"/>
              </a:rPr>
              <a:t>"</a:t>
            </a:r>
            <a:r>
              <a:rPr lang="en-US" b="1" dirty="0" err="1" smtClean="0">
                <a:solidFill>
                  <a:srgbClr val="647F11"/>
                </a:solidFill>
                <a:effectLst/>
                <a:latin typeface="Monaco"/>
                <a:ea typeface="ＭＳ 明朝"/>
                <a:cs typeface="Courier"/>
              </a:rPr>
              <a:t>model.name</a:t>
            </a:r>
            <a:r>
              <a:rPr lang="en-US" b="1" dirty="0" smtClean="0">
                <a:solidFill>
                  <a:srgbClr val="647F11"/>
                </a:solidFill>
                <a:effectLst/>
                <a:latin typeface="Monaco"/>
                <a:ea typeface="ＭＳ 明朝"/>
                <a:cs typeface="Courier"/>
              </a:rPr>
              <a:t>"</a:t>
            </a:r>
            <a:endParaRPr lang="en-US" sz="2800" b="1" dirty="0" smtClean="0">
              <a:effectLst/>
              <a:latin typeface="Cambria"/>
              <a:ea typeface="ＭＳ 明朝"/>
              <a:cs typeface="Times New Roman"/>
            </a:endParaRPr>
          </a:p>
          <a:p>
            <a:pPr>
              <a:spcAft>
                <a:spcPts val="375"/>
              </a:spcAft>
            </a:pPr>
            <a:r>
              <a:rPr lang="en-US" b="1" dirty="0" smtClean="0">
                <a:solidFill>
                  <a:srgbClr val="5C707A"/>
                </a:solidFill>
                <a:effectLst/>
                <a:latin typeface="Monaco"/>
                <a:ea typeface="ＭＳ 明朝"/>
                <a:cs typeface="Courier"/>
              </a:rPr>
              <a:t>    </a:t>
            </a:r>
            <a:r>
              <a:rPr lang="en-US" b="1" dirty="0" smtClean="0">
                <a:solidFill>
                  <a:srgbClr val="647F11"/>
                </a:solidFill>
                <a:effectLst/>
                <a:latin typeface="Monaco"/>
                <a:ea typeface="ＭＳ 明朝"/>
                <a:cs typeface="Courier"/>
              </a:rPr>
              <a:t>name</a:t>
            </a:r>
            <a:r>
              <a:rPr lang="en-US" b="1" dirty="0" smtClean="0">
                <a:solidFill>
                  <a:srgbClr val="7A8B94"/>
                </a:solidFill>
                <a:effectLst/>
                <a:latin typeface="Monaco"/>
                <a:ea typeface="ＭＳ 明朝"/>
                <a:cs typeface="Courier"/>
              </a:rPr>
              <a:t>=</a:t>
            </a:r>
            <a:r>
              <a:rPr lang="en-US" b="1" dirty="0" smtClean="0">
                <a:solidFill>
                  <a:srgbClr val="647F11"/>
                </a:solidFill>
                <a:effectLst/>
                <a:latin typeface="Monaco"/>
                <a:ea typeface="ＭＳ 明朝"/>
                <a:cs typeface="Courier"/>
              </a:rPr>
              <a:t>"name"</a:t>
            </a:r>
            <a:r>
              <a:rPr lang="en-US" b="1" dirty="0" smtClean="0">
                <a:solidFill>
                  <a:srgbClr val="5C707A"/>
                </a:solidFill>
                <a:effectLst/>
                <a:latin typeface="Monaco"/>
                <a:ea typeface="ＭＳ 明朝"/>
                <a:cs typeface="Courier"/>
              </a:rPr>
              <a:t>  #</a:t>
            </a:r>
            <a:r>
              <a:rPr lang="en-US" b="1" dirty="0" smtClean="0">
                <a:solidFill>
                  <a:srgbClr val="647F11"/>
                </a:solidFill>
                <a:effectLst/>
                <a:latin typeface="Monaco"/>
                <a:ea typeface="ＭＳ 明朝"/>
                <a:cs typeface="Courier"/>
              </a:rPr>
              <a:t>name</a:t>
            </a:r>
            <a:r>
              <a:rPr lang="en-US" b="1" dirty="0" smtClean="0">
                <a:solidFill>
                  <a:srgbClr val="D43669"/>
                </a:solidFill>
                <a:effectLst/>
                <a:latin typeface="Monaco"/>
                <a:ea typeface="ＭＳ 明朝"/>
                <a:cs typeface="Courier"/>
              </a:rPr>
              <a:t>&gt;</a:t>
            </a:r>
            <a:endParaRPr lang="en-US" sz="2800" b="1" dirty="0" smtClean="0">
              <a:effectLst/>
              <a:latin typeface="Cambria"/>
              <a:ea typeface="ＭＳ 明朝"/>
              <a:cs typeface="Times New Roman"/>
            </a:endParaRPr>
          </a:p>
          <a:p>
            <a:pPr>
              <a:spcAft>
                <a:spcPts val="375"/>
              </a:spcAft>
            </a:pPr>
            <a:r>
              <a:rPr lang="en-US" b="1" dirty="0" smtClean="0">
                <a:solidFill>
                  <a:srgbClr val="D43669"/>
                </a:solidFill>
                <a:effectLst/>
                <a:latin typeface="Monaco"/>
                <a:ea typeface="ＭＳ 明朝"/>
                <a:cs typeface="Courier"/>
              </a:rPr>
              <a:t>&lt;div</a:t>
            </a:r>
            <a:r>
              <a:rPr lang="en-US" b="1" dirty="0" smtClean="0">
                <a:solidFill>
                  <a:srgbClr val="5C707A"/>
                </a:solidFill>
                <a:effectLst/>
                <a:latin typeface="Monaco"/>
                <a:ea typeface="ＭＳ 明朝"/>
                <a:cs typeface="Courier"/>
              </a:rPr>
              <a:t> [</a:t>
            </a:r>
            <a:r>
              <a:rPr lang="en-US" b="1" dirty="0" smtClean="0">
                <a:solidFill>
                  <a:srgbClr val="647F11"/>
                </a:solidFill>
                <a:effectLst/>
                <a:latin typeface="Monaco"/>
                <a:ea typeface="ＭＳ 明朝"/>
                <a:cs typeface="Courier"/>
              </a:rPr>
              <a:t>hidden</a:t>
            </a:r>
            <a:r>
              <a:rPr lang="en-US" b="1" dirty="0" smtClean="0">
                <a:solidFill>
                  <a:srgbClr val="5C707A"/>
                </a:solidFill>
                <a:effectLst/>
                <a:latin typeface="Monaco"/>
                <a:ea typeface="ＭＳ 明朝"/>
                <a:cs typeface="Courier"/>
              </a:rPr>
              <a:t>]</a:t>
            </a:r>
            <a:r>
              <a:rPr lang="en-US" b="1" dirty="0" smtClean="0">
                <a:solidFill>
                  <a:srgbClr val="7A8B94"/>
                </a:solidFill>
                <a:effectLst/>
                <a:latin typeface="Monaco"/>
                <a:ea typeface="ＭＳ 明朝"/>
                <a:cs typeface="Courier"/>
              </a:rPr>
              <a:t>=</a:t>
            </a:r>
            <a:r>
              <a:rPr lang="en-US" b="1" dirty="0" smtClean="0">
                <a:solidFill>
                  <a:srgbClr val="647F11"/>
                </a:solidFill>
                <a:effectLst/>
                <a:latin typeface="Monaco"/>
                <a:ea typeface="ＭＳ 明朝"/>
                <a:cs typeface="Courier"/>
              </a:rPr>
              <a:t>"</a:t>
            </a:r>
            <a:r>
              <a:rPr lang="en-US" b="1" dirty="0" err="1" smtClean="0">
                <a:solidFill>
                  <a:srgbClr val="647F11"/>
                </a:solidFill>
                <a:effectLst/>
                <a:latin typeface="Monaco"/>
                <a:ea typeface="ＭＳ 明朝"/>
                <a:cs typeface="Courier"/>
              </a:rPr>
              <a:t>name.valid</a:t>
            </a:r>
            <a:r>
              <a:rPr lang="en-US" b="1" dirty="0" smtClean="0">
                <a:solidFill>
                  <a:srgbClr val="647F11"/>
                </a:solidFill>
                <a:effectLst/>
                <a:latin typeface="Monaco"/>
                <a:ea typeface="ＭＳ 明朝"/>
                <a:cs typeface="Courier"/>
              </a:rPr>
              <a:t>"</a:t>
            </a:r>
            <a:r>
              <a:rPr lang="en-US" b="1" dirty="0" smtClean="0">
                <a:solidFill>
                  <a:srgbClr val="5C707A"/>
                </a:solidFill>
                <a:effectLst/>
                <a:latin typeface="Monaco"/>
                <a:ea typeface="ＭＳ 明朝"/>
                <a:cs typeface="Courier"/>
              </a:rPr>
              <a:t> </a:t>
            </a:r>
            <a:r>
              <a:rPr lang="en-US" b="1" dirty="0" smtClean="0">
                <a:solidFill>
                  <a:srgbClr val="647F11"/>
                </a:solidFill>
                <a:effectLst/>
                <a:latin typeface="Monaco"/>
                <a:ea typeface="ＭＳ 明朝"/>
                <a:cs typeface="Courier"/>
              </a:rPr>
              <a:t>class</a:t>
            </a:r>
            <a:r>
              <a:rPr lang="en-US" b="1" dirty="0" smtClean="0">
                <a:solidFill>
                  <a:srgbClr val="7A8B94"/>
                </a:solidFill>
                <a:effectLst/>
                <a:latin typeface="Monaco"/>
                <a:ea typeface="ＭＳ 明朝"/>
                <a:cs typeface="Courier"/>
              </a:rPr>
              <a:t>=</a:t>
            </a:r>
            <a:r>
              <a:rPr lang="en-US" b="1" dirty="0" smtClean="0">
                <a:solidFill>
                  <a:srgbClr val="647F11"/>
                </a:solidFill>
                <a:effectLst/>
                <a:latin typeface="Monaco"/>
                <a:ea typeface="ＭＳ 明朝"/>
                <a:cs typeface="Courier"/>
              </a:rPr>
              <a:t>"alert alert-danger"</a:t>
            </a:r>
            <a:r>
              <a:rPr lang="en-US" b="1" dirty="0" smtClean="0">
                <a:solidFill>
                  <a:srgbClr val="D43669"/>
                </a:solidFill>
                <a:effectLst/>
                <a:latin typeface="Monaco"/>
                <a:ea typeface="ＭＳ 明朝"/>
                <a:cs typeface="Courier"/>
              </a:rPr>
              <a:t>&gt;</a:t>
            </a:r>
            <a:endParaRPr lang="en-US" sz="2800" b="1" dirty="0" smtClean="0">
              <a:effectLst/>
              <a:latin typeface="Cambria"/>
              <a:ea typeface="ＭＳ 明朝"/>
              <a:cs typeface="Times New Roman"/>
            </a:endParaRPr>
          </a:p>
          <a:p>
            <a:pPr>
              <a:spcAft>
                <a:spcPts val="375"/>
              </a:spcAft>
            </a:pPr>
            <a:r>
              <a:rPr lang="en-US" b="1" dirty="0" smtClean="0">
                <a:solidFill>
                  <a:srgbClr val="5C707A"/>
                </a:solidFill>
                <a:effectLst/>
                <a:latin typeface="Monaco"/>
                <a:ea typeface="ＭＳ 明朝"/>
                <a:cs typeface="Courier"/>
              </a:rPr>
              <a:t>  Name is required</a:t>
            </a:r>
            <a:endParaRPr lang="en-US" sz="2800" b="1" dirty="0" smtClean="0">
              <a:effectLst/>
              <a:latin typeface="Cambria"/>
              <a:ea typeface="ＭＳ 明朝"/>
              <a:cs typeface="Times New Roman"/>
            </a:endParaRPr>
          </a:p>
          <a:p>
            <a:r>
              <a:rPr lang="en-US" b="1" dirty="0" smtClean="0">
                <a:solidFill>
                  <a:srgbClr val="D43669"/>
                </a:solidFill>
                <a:effectLst/>
                <a:latin typeface="Monaco"/>
                <a:ea typeface="ＭＳ 明朝"/>
                <a:cs typeface="Courier"/>
              </a:rPr>
              <a:t>&lt;/div&gt;</a:t>
            </a:r>
            <a:endParaRPr lang="en-US" sz="2800" b="1" dirty="0">
              <a:effectLst/>
              <a:latin typeface="Cambria"/>
              <a:ea typeface="ＭＳ 明朝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71499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field and validation messages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158240" y="1300044"/>
            <a:ext cx="7152640" cy="5078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effectLst/>
              </a:rPr>
              <a:t>&lt;</a:t>
            </a:r>
            <a:r>
              <a:rPr lang="en-US" b="1" dirty="0" smtClean="0">
                <a:solidFill>
                  <a:srgbClr val="000080"/>
                </a:solidFill>
                <a:effectLst/>
              </a:rPr>
              <a:t>input </a:t>
            </a:r>
            <a:r>
              <a:rPr lang="en-US" b="1" dirty="0" smtClean="0">
                <a:solidFill>
                  <a:srgbClr val="0000FF"/>
                </a:solidFill>
                <a:effectLst/>
              </a:rPr>
              <a:t>type=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"text" </a:t>
            </a:r>
            <a:r>
              <a:rPr lang="en-US" b="1" dirty="0" smtClean="0">
                <a:solidFill>
                  <a:srgbClr val="0000FF"/>
                </a:solidFill>
                <a:effectLst/>
              </a:rPr>
              <a:t>id=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"name" </a:t>
            </a:r>
            <a:r>
              <a:rPr lang="en-US" b="1" dirty="0" smtClean="0">
                <a:solidFill>
                  <a:srgbClr val="0000FF"/>
                </a:solidFill>
                <a:effectLst/>
              </a:rPr>
              <a:t>class=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"form-control"</a:t>
            </a:r>
            <a:br>
              <a:rPr lang="en-US" b="1" dirty="0" smtClean="0">
                <a:solidFill>
                  <a:srgbClr val="008000"/>
                </a:solidFill>
                <a:effectLst/>
              </a:rPr>
            </a:br>
            <a:r>
              <a:rPr lang="en-US" b="1" dirty="0" smtClean="0">
                <a:solidFill>
                  <a:srgbClr val="008000"/>
                </a:solidFill>
                <a:effectLst/>
              </a:rPr>
              <a:t>       </a:t>
            </a:r>
            <a:r>
              <a:rPr lang="en-US" b="1" dirty="0" smtClean="0">
                <a:solidFill>
                  <a:srgbClr val="0000FF"/>
                </a:solidFill>
                <a:effectLst/>
              </a:rPr>
              <a:t>required </a:t>
            </a:r>
            <a:r>
              <a:rPr lang="en-US" b="1" dirty="0" err="1" smtClean="0">
                <a:solidFill>
                  <a:srgbClr val="0000FF"/>
                </a:solidFill>
                <a:effectLst/>
              </a:rPr>
              <a:t>minlength</a:t>
            </a:r>
            <a:r>
              <a:rPr lang="en-US" b="1" dirty="0" smtClean="0">
                <a:solidFill>
                  <a:srgbClr val="0000FF"/>
                </a:solidFill>
                <a:effectLst/>
              </a:rPr>
              <a:t>=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"4" </a:t>
            </a:r>
            <a:r>
              <a:rPr lang="en-US" b="1" dirty="0" err="1" smtClean="0">
                <a:solidFill>
                  <a:srgbClr val="0000FF"/>
                </a:solidFill>
                <a:effectLst/>
              </a:rPr>
              <a:t>maxlength</a:t>
            </a:r>
            <a:r>
              <a:rPr lang="en-US" b="1" dirty="0" smtClean="0">
                <a:solidFill>
                  <a:srgbClr val="0000FF"/>
                </a:solidFill>
                <a:effectLst/>
              </a:rPr>
              <a:t>=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"24"</a:t>
            </a:r>
            <a:br>
              <a:rPr lang="en-US" b="1" dirty="0" smtClean="0">
                <a:solidFill>
                  <a:srgbClr val="008000"/>
                </a:solidFill>
                <a:effectLst/>
              </a:rPr>
            </a:br>
            <a:r>
              <a:rPr lang="en-US" b="1" dirty="0" smtClean="0">
                <a:solidFill>
                  <a:srgbClr val="008000"/>
                </a:solidFill>
                <a:effectLst/>
              </a:rPr>
              <a:t>       </a:t>
            </a:r>
            <a:r>
              <a:rPr lang="en-US" b="1" dirty="0" smtClean="0">
                <a:solidFill>
                  <a:srgbClr val="0000FF"/>
                </a:solidFill>
                <a:effectLst/>
              </a:rPr>
              <a:t>name=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"name" </a:t>
            </a:r>
            <a:r>
              <a:rPr lang="en-US" b="1" dirty="0" smtClean="0">
                <a:solidFill>
                  <a:srgbClr val="0000FF"/>
                </a:solidFill>
                <a:effectLst/>
              </a:rPr>
              <a:t>[(</a:t>
            </a:r>
            <a:r>
              <a:rPr lang="en-US" b="1" dirty="0" err="1" smtClean="0">
                <a:solidFill>
                  <a:srgbClr val="0000FF"/>
                </a:solidFill>
                <a:effectLst/>
              </a:rPr>
              <a:t>ngModel</a:t>
            </a:r>
            <a:r>
              <a:rPr lang="en-US" b="1" dirty="0" smtClean="0">
                <a:solidFill>
                  <a:srgbClr val="0000FF"/>
                </a:solidFill>
                <a:effectLst/>
              </a:rPr>
              <a:t>)]=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"</a:t>
            </a:r>
            <a:r>
              <a:rPr lang="en-US" b="1" dirty="0" err="1" smtClean="0">
                <a:solidFill>
                  <a:srgbClr val="008000"/>
                </a:solidFill>
                <a:effectLst/>
              </a:rPr>
              <a:t>hero.</a:t>
            </a:r>
            <a:r>
              <a:rPr lang="en-US" b="1" dirty="0" err="1" smtClean="0">
                <a:solidFill>
                  <a:srgbClr val="660E7A"/>
                </a:solidFill>
                <a:effectLst/>
              </a:rPr>
              <a:t>name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"</a:t>
            </a:r>
            <a:br>
              <a:rPr lang="en-US" b="1" dirty="0" smtClean="0">
                <a:solidFill>
                  <a:srgbClr val="008000"/>
                </a:solidFill>
                <a:effectLst/>
              </a:rPr>
            </a:br>
            <a:r>
              <a:rPr lang="en-US" b="1" dirty="0" smtClean="0">
                <a:solidFill>
                  <a:srgbClr val="008000"/>
                </a:solidFill>
                <a:effectLst/>
              </a:rPr>
              <a:t>       </a:t>
            </a:r>
            <a:r>
              <a:rPr lang="en-US" b="1" dirty="0" smtClean="0">
                <a:solidFill>
                  <a:srgbClr val="0000FF"/>
                </a:solidFill>
                <a:effectLst/>
              </a:rPr>
              <a:t>#name=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"</a:t>
            </a:r>
            <a:r>
              <a:rPr lang="en-US" b="1" dirty="0" err="1" smtClean="0">
                <a:solidFill>
                  <a:srgbClr val="008000"/>
                </a:solidFill>
                <a:effectLst/>
              </a:rPr>
              <a:t>ngModel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" </a:t>
            </a:r>
            <a:r>
              <a:rPr lang="en-US" dirty="0" smtClean="0">
                <a:effectLst/>
              </a:rPr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effectLst/>
              </a:rPr>
              <a:t>&lt;</a:t>
            </a:r>
            <a:r>
              <a:rPr lang="en-US" b="1" dirty="0" smtClean="0">
                <a:solidFill>
                  <a:srgbClr val="000080"/>
                </a:solidFill>
                <a:effectLst/>
              </a:rPr>
              <a:t>div </a:t>
            </a:r>
            <a:r>
              <a:rPr lang="en-US" b="1" dirty="0" smtClean="0">
                <a:solidFill>
                  <a:srgbClr val="0000FF"/>
                </a:solidFill>
                <a:effectLst/>
              </a:rPr>
              <a:t>*</a:t>
            </a:r>
            <a:r>
              <a:rPr lang="en-US" b="1" dirty="0" err="1" smtClean="0">
                <a:solidFill>
                  <a:srgbClr val="0000FF"/>
                </a:solidFill>
                <a:effectLst/>
              </a:rPr>
              <a:t>ngIf</a:t>
            </a:r>
            <a:r>
              <a:rPr lang="en-US" b="1" dirty="0" smtClean="0">
                <a:solidFill>
                  <a:srgbClr val="0000FF"/>
                </a:solidFill>
                <a:effectLst/>
              </a:rPr>
              <a:t>=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"</a:t>
            </a:r>
            <a:r>
              <a:rPr lang="en-US" b="1" i="1" dirty="0" err="1" smtClean="0">
                <a:solidFill>
                  <a:srgbClr val="660E7A"/>
                </a:solidFill>
                <a:effectLst/>
              </a:rPr>
              <a:t>name</a:t>
            </a:r>
            <a:r>
              <a:rPr lang="en-US" b="1" dirty="0" err="1" smtClean="0">
                <a:solidFill>
                  <a:srgbClr val="008000"/>
                </a:solidFill>
                <a:effectLst/>
              </a:rPr>
              <a:t>.</a:t>
            </a:r>
            <a:r>
              <a:rPr lang="en-US" b="1" dirty="0" err="1" smtClean="0">
                <a:solidFill>
                  <a:srgbClr val="660E7A"/>
                </a:solidFill>
                <a:effectLst/>
              </a:rPr>
              <a:t>errors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 &amp;&amp; (</a:t>
            </a:r>
            <a:r>
              <a:rPr lang="en-US" b="1" i="1" dirty="0" err="1" smtClean="0">
                <a:solidFill>
                  <a:srgbClr val="660E7A"/>
                </a:solidFill>
                <a:effectLst/>
              </a:rPr>
              <a:t>name</a:t>
            </a:r>
            <a:r>
              <a:rPr lang="en-US" b="1" dirty="0" err="1" smtClean="0">
                <a:solidFill>
                  <a:srgbClr val="008000"/>
                </a:solidFill>
                <a:effectLst/>
              </a:rPr>
              <a:t>.</a:t>
            </a:r>
            <a:r>
              <a:rPr lang="en-US" b="1" dirty="0" err="1" smtClean="0">
                <a:solidFill>
                  <a:srgbClr val="660E7A"/>
                </a:solidFill>
                <a:effectLst/>
              </a:rPr>
              <a:t>dirty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 || </a:t>
            </a:r>
            <a:r>
              <a:rPr lang="en-US" b="1" i="1" dirty="0" err="1" smtClean="0">
                <a:solidFill>
                  <a:srgbClr val="660E7A"/>
                </a:solidFill>
                <a:effectLst/>
              </a:rPr>
              <a:t>name</a:t>
            </a:r>
            <a:r>
              <a:rPr lang="en-US" b="1" dirty="0" err="1" smtClean="0">
                <a:solidFill>
                  <a:srgbClr val="008000"/>
                </a:solidFill>
                <a:effectLst/>
              </a:rPr>
              <a:t>.</a:t>
            </a:r>
            <a:r>
              <a:rPr lang="en-US" b="1" dirty="0" err="1" smtClean="0">
                <a:solidFill>
                  <a:srgbClr val="660E7A"/>
                </a:solidFill>
                <a:effectLst/>
              </a:rPr>
              <a:t>touched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)"</a:t>
            </a:r>
            <a:br>
              <a:rPr lang="en-US" b="1" dirty="0" smtClean="0">
                <a:solidFill>
                  <a:srgbClr val="008000"/>
                </a:solidFill>
                <a:effectLst/>
              </a:rPr>
            </a:br>
            <a:r>
              <a:rPr lang="en-US" b="1" dirty="0" smtClean="0">
                <a:solidFill>
                  <a:srgbClr val="008000"/>
                </a:solidFill>
                <a:effectLst/>
              </a:rPr>
              <a:t>     </a:t>
            </a:r>
            <a:r>
              <a:rPr lang="en-US" b="1" dirty="0" smtClean="0">
                <a:solidFill>
                  <a:srgbClr val="0000FF"/>
                </a:solidFill>
                <a:effectLst/>
              </a:rPr>
              <a:t>class=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"alert alert-danger"</a:t>
            </a:r>
            <a:r>
              <a:rPr lang="en-US" dirty="0" smtClean="0">
                <a:effectLst/>
              </a:rPr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effectLst/>
              </a:rPr>
              <a:t>&lt;</a:t>
            </a:r>
            <a:r>
              <a:rPr lang="en-US" b="1" dirty="0" smtClean="0">
                <a:solidFill>
                  <a:srgbClr val="000080"/>
                </a:solidFill>
                <a:effectLst/>
              </a:rPr>
              <a:t>div </a:t>
            </a:r>
            <a:r>
              <a:rPr lang="en-US" b="1" dirty="0" smtClean="0">
                <a:solidFill>
                  <a:srgbClr val="0000FF"/>
                </a:solidFill>
                <a:effectLst/>
              </a:rPr>
              <a:t>[hidden]=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"!</a:t>
            </a:r>
            <a:r>
              <a:rPr lang="en-US" b="1" i="1" dirty="0" err="1" smtClean="0">
                <a:solidFill>
                  <a:srgbClr val="660E7A"/>
                </a:solidFill>
                <a:effectLst/>
              </a:rPr>
              <a:t>name</a:t>
            </a:r>
            <a:r>
              <a:rPr lang="en-US" b="1" dirty="0" err="1" smtClean="0">
                <a:solidFill>
                  <a:srgbClr val="008000"/>
                </a:solidFill>
                <a:effectLst/>
              </a:rPr>
              <a:t>.</a:t>
            </a:r>
            <a:r>
              <a:rPr lang="en-US" b="1" dirty="0" err="1" smtClean="0">
                <a:solidFill>
                  <a:srgbClr val="660E7A"/>
                </a:solidFill>
                <a:effectLst/>
              </a:rPr>
              <a:t>errors</a:t>
            </a:r>
            <a:r>
              <a:rPr lang="en-US" b="1" dirty="0" err="1" smtClean="0">
                <a:solidFill>
                  <a:srgbClr val="008000"/>
                </a:solidFill>
                <a:effectLst/>
              </a:rPr>
              <a:t>.required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"</a:t>
            </a:r>
            <a:r>
              <a:rPr lang="en-US" dirty="0" smtClean="0">
                <a:effectLst/>
              </a:rPr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Name is required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effectLst/>
              </a:rPr>
              <a:t>&lt;/</a:t>
            </a:r>
            <a:r>
              <a:rPr lang="en-US" b="1" dirty="0" smtClean="0">
                <a:solidFill>
                  <a:srgbClr val="000080"/>
                </a:solidFill>
                <a:effectLst/>
              </a:rPr>
              <a:t>div</a:t>
            </a:r>
            <a:r>
              <a:rPr lang="en-US" dirty="0" smtClean="0">
                <a:effectLst/>
              </a:rPr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effectLst/>
              </a:rPr>
              <a:t>&lt;</a:t>
            </a:r>
            <a:r>
              <a:rPr lang="en-US" b="1" dirty="0" smtClean="0">
                <a:solidFill>
                  <a:srgbClr val="000080"/>
                </a:solidFill>
                <a:effectLst/>
              </a:rPr>
              <a:t>div </a:t>
            </a:r>
            <a:r>
              <a:rPr lang="en-US" b="1" dirty="0" smtClean="0">
                <a:solidFill>
                  <a:srgbClr val="0000FF"/>
                </a:solidFill>
                <a:effectLst/>
              </a:rPr>
              <a:t>[hidden]=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"!</a:t>
            </a:r>
            <a:r>
              <a:rPr lang="en-US" b="1" i="1" dirty="0" err="1" smtClean="0">
                <a:solidFill>
                  <a:srgbClr val="660E7A"/>
                </a:solidFill>
                <a:effectLst/>
              </a:rPr>
              <a:t>name</a:t>
            </a:r>
            <a:r>
              <a:rPr lang="en-US" b="1" dirty="0" err="1" smtClean="0">
                <a:solidFill>
                  <a:srgbClr val="008000"/>
                </a:solidFill>
                <a:effectLst/>
              </a:rPr>
              <a:t>.</a:t>
            </a:r>
            <a:r>
              <a:rPr lang="en-US" b="1" dirty="0" err="1" smtClean="0">
                <a:solidFill>
                  <a:srgbClr val="660E7A"/>
                </a:solidFill>
                <a:effectLst/>
              </a:rPr>
              <a:t>errors</a:t>
            </a:r>
            <a:r>
              <a:rPr lang="en-US" b="1" dirty="0" err="1" smtClean="0">
                <a:solidFill>
                  <a:srgbClr val="008000"/>
                </a:solidFill>
                <a:effectLst/>
              </a:rPr>
              <a:t>.minlength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"</a:t>
            </a:r>
            <a:r>
              <a:rPr lang="en-US" dirty="0" smtClean="0">
                <a:effectLst/>
              </a:rPr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Name must be at least 4 characters long.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effectLst/>
              </a:rPr>
              <a:t>&lt;/</a:t>
            </a:r>
            <a:r>
              <a:rPr lang="en-US" b="1" dirty="0" smtClean="0">
                <a:solidFill>
                  <a:srgbClr val="000080"/>
                </a:solidFill>
                <a:effectLst/>
              </a:rPr>
              <a:t>div</a:t>
            </a:r>
            <a:r>
              <a:rPr lang="en-US" dirty="0" smtClean="0">
                <a:effectLst/>
              </a:rPr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effectLst/>
              </a:rPr>
              <a:t>&lt;</a:t>
            </a:r>
            <a:r>
              <a:rPr lang="en-US" b="1" dirty="0" smtClean="0">
                <a:solidFill>
                  <a:srgbClr val="000080"/>
                </a:solidFill>
                <a:effectLst/>
              </a:rPr>
              <a:t>div </a:t>
            </a:r>
            <a:r>
              <a:rPr lang="en-US" b="1" dirty="0" smtClean="0">
                <a:solidFill>
                  <a:srgbClr val="0000FF"/>
                </a:solidFill>
                <a:effectLst/>
              </a:rPr>
              <a:t>[hidden]=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"!</a:t>
            </a:r>
            <a:r>
              <a:rPr lang="en-US" b="1" i="1" dirty="0" err="1" smtClean="0">
                <a:solidFill>
                  <a:srgbClr val="660E7A"/>
                </a:solidFill>
                <a:effectLst/>
              </a:rPr>
              <a:t>name</a:t>
            </a:r>
            <a:r>
              <a:rPr lang="en-US" b="1" dirty="0" err="1" smtClean="0">
                <a:solidFill>
                  <a:srgbClr val="008000"/>
                </a:solidFill>
                <a:effectLst/>
              </a:rPr>
              <a:t>.</a:t>
            </a:r>
            <a:r>
              <a:rPr lang="en-US" b="1" dirty="0" err="1" smtClean="0">
                <a:solidFill>
                  <a:srgbClr val="660E7A"/>
                </a:solidFill>
                <a:effectLst/>
              </a:rPr>
              <a:t>errors</a:t>
            </a:r>
            <a:r>
              <a:rPr lang="en-US" b="1" dirty="0" err="1" smtClean="0">
                <a:solidFill>
                  <a:srgbClr val="008000"/>
                </a:solidFill>
                <a:effectLst/>
              </a:rPr>
              <a:t>.maxlength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"</a:t>
            </a:r>
            <a:r>
              <a:rPr lang="en-US" dirty="0" smtClean="0">
                <a:effectLst/>
              </a:rPr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Name cannot be more than 24 characters long.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effectLst/>
              </a:rPr>
              <a:t>&lt;/</a:t>
            </a:r>
            <a:r>
              <a:rPr lang="en-US" b="1" dirty="0" smtClean="0">
                <a:solidFill>
                  <a:srgbClr val="000080"/>
                </a:solidFill>
                <a:effectLst/>
              </a:rPr>
              <a:t>div</a:t>
            </a:r>
            <a:r>
              <a:rPr lang="en-US" dirty="0" smtClean="0">
                <a:effectLst/>
              </a:rPr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effectLst/>
              </a:rPr>
              <a:t>&lt;/</a:t>
            </a:r>
            <a:r>
              <a:rPr lang="en-US" b="1" dirty="0" smtClean="0">
                <a:solidFill>
                  <a:srgbClr val="000080"/>
                </a:solidFill>
                <a:effectLst/>
              </a:rPr>
              <a:t>div</a:t>
            </a:r>
            <a:r>
              <a:rPr lang="en-US" dirty="0" smtClean="0">
                <a:effectLst/>
              </a:rPr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692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Drawbacks of validation messages in the code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924560" y="1131560"/>
            <a:ext cx="692912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It takes a lot of HTML to represent all possible error conditions. This gets out of hand when there are many controls and many validation rules.</a:t>
            </a:r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We're not fond of so much JavaScript logic in HTML.</a:t>
            </a:r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The messages are static strings, hard-coded into the template. We often require dynamic messages that we should shape in code.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53440" y="3716883"/>
            <a:ext cx="72542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We can move the logic and the messages into the component with a few changes to the template and component.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057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validation results in component code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62000" y="996295"/>
            <a:ext cx="730504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effectLst/>
              </a:rPr>
              <a:t>&lt;</a:t>
            </a:r>
            <a:r>
              <a:rPr lang="en-US" b="1" dirty="0" smtClean="0">
                <a:solidFill>
                  <a:srgbClr val="000080"/>
                </a:solidFill>
                <a:effectLst/>
              </a:rPr>
              <a:t>form </a:t>
            </a:r>
            <a:r>
              <a:rPr lang="en-US" b="1" dirty="0" smtClean="0">
                <a:solidFill>
                  <a:srgbClr val="0000FF"/>
                </a:solidFill>
                <a:effectLst/>
              </a:rPr>
              <a:t>#</a:t>
            </a:r>
            <a:r>
              <a:rPr lang="en-US" b="1" dirty="0" err="1" smtClean="0">
                <a:solidFill>
                  <a:srgbClr val="0000FF"/>
                </a:solidFill>
                <a:effectLst/>
              </a:rPr>
              <a:t>heroForm</a:t>
            </a:r>
            <a:r>
              <a:rPr lang="en-US" b="1" dirty="0" smtClean="0">
                <a:solidFill>
                  <a:srgbClr val="0000FF"/>
                </a:solidFill>
                <a:effectLst/>
              </a:rPr>
              <a:t>=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"</a:t>
            </a:r>
            <a:r>
              <a:rPr lang="en-US" b="1" dirty="0" err="1" smtClean="0">
                <a:solidFill>
                  <a:srgbClr val="008000"/>
                </a:solidFill>
                <a:effectLst/>
              </a:rPr>
              <a:t>ngForm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"  </a:t>
            </a:r>
            <a:r>
              <a:rPr lang="en-US" b="1" dirty="0" smtClean="0">
                <a:solidFill>
                  <a:srgbClr val="0000FF"/>
                </a:solidFill>
                <a:effectLst/>
              </a:rPr>
              <a:t>*</a:t>
            </a:r>
            <a:r>
              <a:rPr lang="en-US" b="1" dirty="0" err="1" smtClean="0">
                <a:solidFill>
                  <a:srgbClr val="0000FF"/>
                </a:solidFill>
                <a:effectLst/>
              </a:rPr>
              <a:t>ngIf</a:t>
            </a:r>
            <a:r>
              <a:rPr lang="en-US" b="1" dirty="0" smtClean="0">
                <a:solidFill>
                  <a:srgbClr val="0000FF"/>
                </a:solidFill>
                <a:effectLst/>
              </a:rPr>
              <a:t>=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"</a:t>
            </a:r>
            <a:r>
              <a:rPr lang="en-US" b="1" dirty="0" smtClean="0">
                <a:solidFill>
                  <a:srgbClr val="660E7A"/>
                </a:solidFill>
                <a:effectLst/>
              </a:rPr>
              <a:t>active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"  </a:t>
            </a:r>
            <a:r>
              <a:rPr lang="en-US" b="1" dirty="0" smtClean="0">
                <a:solidFill>
                  <a:srgbClr val="0000FF"/>
                </a:solidFill>
                <a:effectLst/>
              </a:rPr>
              <a:t>(</a:t>
            </a:r>
            <a:r>
              <a:rPr lang="en-US" b="1" dirty="0" err="1" smtClean="0">
                <a:solidFill>
                  <a:srgbClr val="0000FF"/>
                </a:solidFill>
                <a:effectLst/>
              </a:rPr>
              <a:t>ngSubmit</a:t>
            </a:r>
            <a:r>
              <a:rPr lang="en-US" b="1" dirty="0" smtClean="0">
                <a:solidFill>
                  <a:srgbClr val="0000FF"/>
                </a:solidFill>
                <a:effectLst/>
              </a:rPr>
              <a:t>)=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"</a:t>
            </a:r>
            <a:r>
              <a:rPr lang="en-US" b="1" dirty="0" err="1" smtClean="0">
                <a:solidFill>
                  <a:srgbClr val="7A7A43"/>
                </a:solidFill>
                <a:effectLst/>
              </a:rPr>
              <a:t>onSubmit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()"</a:t>
            </a:r>
            <a:r>
              <a:rPr lang="en-US" dirty="0" smtClean="0">
                <a:effectLst/>
              </a:rPr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 smtClean="0">
                <a:effectLst/>
              </a:rPr>
              <a:t>&lt;</a:t>
            </a:r>
            <a:r>
              <a:rPr lang="en-US" b="1" dirty="0" smtClean="0">
                <a:solidFill>
                  <a:srgbClr val="000080"/>
                </a:solidFill>
                <a:effectLst/>
              </a:rPr>
              <a:t>input </a:t>
            </a:r>
            <a:r>
              <a:rPr lang="en-US" b="1" dirty="0" smtClean="0">
                <a:solidFill>
                  <a:srgbClr val="0000FF"/>
                </a:solidFill>
                <a:effectLst/>
              </a:rPr>
              <a:t>type=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"text" </a:t>
            </a:r>
            <a:r>
              <a:rPr lang="en-US" b="1" dirty="0" smtClean="0">
                <a:solidFill>
                  <a:srgbClr val="0000FF"/>
                </a:solidFill>
                <a:effectLst/>
              </a:rPr>
              <a:t>id=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"name" </a:t>
            </a:r>
            <a:r>
              <a:rPr lang="en-US" b="1" dirty="0" smtClean="0">
                <a:solidFill>
                  <a:srgbClr val="0000FF"/>
                </a:solidFill>
                <a:effectLst/>
              </a:rPr>
              <a:t>class=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"form-control"</a:t>
            </a:r>
            <a:br>
              <a:rPr lang="en-US" b="1" dirty="0" smtClean="0">
                <a:solidFill>
                  <a:srgbClr val="008000"/>
                </a:solidFill>
                <a:effectLst/>
              </a:rPr>
            </a:br>
            <a:r>
              <a:rPr lang="en-US" b="1" dirty="0" smtClean="0">
                <a:solidFill>
                  <a:srgbClr val="008000"/>
                </a:solidFill>
                <a:effectLst/>
              </a:rPr>
              <a:t>       </a:t>
            </a:r>
            <a:r>
              <a:rPr lang="en-US" b="1" dirty="0" smtClean="0">
                <a:solidFill>
                  <a:srgbClr val="0000FF"/>
                </a:solidFill>
                <a:effectLst/>
              </a:rPr>
              <a:t>required </a:t>
            </a:r>
            <a:r>
              <a:rPr lang="en-US" b="1" dirty="0" err="1" smtClean="0">
                <a:solidFill>
                  <a:srgbClr val="0000FF"/>
                </a:solidFill>
                <a:effectLst/>
              </a:rPr>
              <a:t>minlength</a:t>
            </a:r>
            <a:r>
              <a:rPr lang="en-US" b="1" dirty="0" smtClean="0">
                <a:solidFill>
                  <a:srgbClr val="0000FF"/>
                </a:solidFill>
                <a:effectLst/>
              </a:rPr>
              <a:t>=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"4" </a:t>
            </a:r>
            <a:r>
              <a:rPr lang="en-US" b="1" dirty="0" err="1" smtClean="0">
                <a:solidFill>
                  <a:srgbClr val="0000FF"/>
                </a:solidFill>
                <a:effectLst/>
              </a:rPr>
              <a:t>maxlength</a:t>
            </a:r>
            <a:r>
              <a:rPr lang="en-US" b="1" dirty="0" smtClean="0">
                <a:solidFill>
                  <a:srgbClr val="0000FF"/>
                </a:solidFill>
                <a:effectLst/>
              </a:rPr>
              <a:t>=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"24" </a:t>
            </a:r>
            <a:r>
              <a:rPr lang="en-US" b="1" dirty="0" err="1" smtClean="0">
                <a:solidFill>
                  <a:srgbClr val="0000FF"/>
                </a:solidFill>
                <a:effectLst/>
              </a:rPr>
              <a:t>forbiddenName</a:t>
            </a:r>
            <a:r>
              <a:rPr lang="en-US" b="1" dirty="0" smtClean="0">
                <a:solidFill>
                  <a:srgbClr val="0000FF"/>
                </a:solidFill>
                <a:effectLst/>
              </a:rPr>
              <a:t>=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"bob"</a:t>
            </a:r>
            <a:br>
              <a:rPr lang="en-US" b="1" dirty="0" smtClean="0">
                <a:solidFill>
                  <a:srgbClr val="008000"/>
                </a:solidFill>
                <a:effectLst/>
              </a:rPr>
            </a:br>
            <a:r>
              <a:rPr lang="en-US" b="1" dirty="0" smtClean="0">
                <a:solidFill>
                  <a:srgbClr val="008000"/>
                </a:solidFill>
                <a:effectLst/>
              </a:rPr>
              <a:t>       </a:t>
            </a:r>
            <a:r>
              <a:rPr lang="en-US" b="1" dirty="0" smtClean="0">
                <a:solidFill>
                  <a:srgbClr val="0000FF"/>
                </a:solidFill>
                <a:effectLst/>
              </a:rPr>
              <a:t>name=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"name" </a:t>
            </a:r>
            <a:r>
              <a:rPr lang="en-US" b="1" dirty="0" smtClean="0">
                <a:solidFill>
                  <a:srgbClr val="0000FF"/>
                </a:solidFill>
                <a:effectLst/>
              </a:rPr>
              <a:t>[(</a:t>
            </a:r>
            <a:r>
              <a:rPr lang="en-US" b="1" dirty="0" err="1" smtClean="0">
                <a:solidFill>
                  <a:srgbClr val="0000FF"/>
                </a:solidFill>
                <a:effectLst/>
              </a:rPr>
              <a:t>ngModel</a:t>
            </a:r>
            <a:r>
              <a:rPr lang="en-US" b="1" dirty="0" smtClean="0">
                <a:solidFill>
                  <a:srgbClr val="0000FF"/>
                </a:solidFill>
                <a:effectLst/>
              </a:rPr>
              <a:t>)]=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"</a:t>
            </a:r>
            <a:r>
              <a:rPr lang="en-US" b="1" dirty="0" err="1" smtClean="0">
                <a:solidFill>
                  <a:srgbClr val="008000"/>
                </a:solidFill>
                <a:effectLst/>
              </a:rPr>
              <a:t>hero.</a:t>
            </a:r>
            <a:r>
              <a:rPr lang="en-US" b="1" dirty="0" err="1" smtClean="0">
                <a:solidFill>
                  <a:srgbClr val="660E7A"/>
                </a:solidFill>
                <a:effectLst/>
              </a:rPr>
              <a:t>name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" </a:t>
            </a:r>
            <a:r>
              <a:rPr lang="en-US" dirty="0" smtClean="0">
                <a:effectLst/>
              </a:rPr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 smtClean="0">
                <a:effectLst/>
              </a:rPr>
              <a:t>&lt;</a:t>
            </a:r>
            <a:r>
              <a:rPr lang="en-US" b="1" dirty="0" smtClean="0">
                <a:solidFill>
                  <a:srgbClr val="000080"/>
                </a:solidFill>
                <a:effectLst/>
              </a:rPr>
              <a:t>div </a:t>
            </a:r>
            <a:r>
              <a:rPr lang="en-US" b="1" dirty="0" smtClean="0">
                <a:solidFill>
                  <a:srgbClr val="0000FF"/>
                </a:solidFill>
                <a:effectLst/>
              </a:rPr>
              <a:t>*</a:t>
            </a:r>
            <a:r>
              <a:rPr lang="en-US" b="1" dirty="0" err="1" smtClean="0">
                <a:solidFill>
                  <a:srgbClr val="0000FF"/>
                </a:solidFill>
                <a:effectLst/>
              </a:rPr>
              <a:t>ngIf</a:t>
            </a:r>
            <a:r>
              <a:rPr lang="en-US" b="1" dirty="0" smtClean="0">
                <a:solidFill>
                  <a:srgbClr val="0000FF"/>
                </a:solidFill>
                <a:effectLst/>
              </a:rPr>
              <a:t>=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"</a:t>
            </a:r>
            <a:r>
              <a:rPr lang="en-US" b="1" dirty="0" err="1" smtClean="0">
                <a:solidFill>
                  <a:srgbClr val="008000"/>
                </a:solidFill>
                <a:effectLst/>
              </a:rPr>
              <a:t>formErrors.</a:t>
            </a:r>
            <a:r>
              <a:rPr lang="en-US" b="1" dirty="0" err="1" smtClean="0">
                <a:solidFill>
                  <a:srgbClr val="660E7A"/>
                </a:solidFill>
                <a:effectLst/>
              </a:rPr>
              <a:t>name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" </a:t>
            </a:r>
            <a:r>
              <a:rPr lang="en-US" b="1" dirty="0" smtClean="0">
                <a:solidFill>
                  <a:srgbClr val="0000FF"/>
                </a:solidFill>
                <a:effectLst/>
              </a:rPr>
              <a:t>class=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"alert alert-danger"</a:t>
            </a:r>
            <a:r>
              <a:rPr lang="en-US" dirty="0" smtClean="0">
                <a:effectLst/>
              </a:rPr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{{ </a:t>
            </a:r>
            <a:r>
              <a:rPr lang="en-US" dirty="0" err="1" smtClean="0"/>
              <a:t>formErrors.</a:t>
            </a:r>
            <a:r>
              <a:rPr lang="en-US" b="1" dirty="0" err="1" smtClean="0">
                <a:solidFill>
                  <a:srgbClr val="660E7A"/>
                </a:solidFill>
                <a:effectLst/>
              </a:rPr>
              <a:t>name</a:t>
            </a:r>
            <a:r>
              <a:rPr lang="en-US" b="1" dirty="0" smtClean="0">
                <a:solidFill>
                  <a:srgbClr val="660E7A"/>
                </a:solidFill>
                <a:effectLst/>
              </a:rPr>
              <a:t> </a:t>
            </a:r>
            <a:r>
              <a:rPr lang="en-US" dirty="0" smtClean="0"/>
              <a:t>}}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 smtClean="0">
                <a:effectLst/>
              </a:rPr>
              <a:t>&lt;/</a:t>
            </a:r>
            <a:r>
              <a:rPr lang="en-US" b="1" dirty="0" smtClean="0">
                <a:solidFill>
                  <a:srgbClr val="000080"/>
                </a:solidFill>
                <a:effectLst/>
              </a:rPr>
              <a:t>div</a:t>
            </a:r>
            <a:r>
              <a:rPr lang="en-US" dirty="0" smtClean="0">
                <a:effectLst/>
              </a:rPr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effectLst/>
              </a:rPr>
              <a:t>&lt;/</a:t>
            </a:r>
            <a:r>
              <a:rPr lang="en-US" b="1" dirty="0" smtClean="0">
                <a:solidFill>
                  <a:srgbClr val="000080"/>
                </a:solidFill>
                <a:effectLst/>
              </a:rPr>
              <a:t>form&gt;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62000" y="3770868"/>
            <a:ext cx="83820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@</a:t>
            </a:r>
            <a:r>
              <a:rPr lang="en-US" dirty="0" err="1" smtClean="0"/>
              <a:t>ViewChild</a:t>
            </a:r>
            <a:r>
              <a:rPr lang="en-US" dirty="0" smtClean="0"/>
              <a:t>(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'</a:t>
            </a:r>
            <a:r>
              <a:rPr lang="en-US" b="1" dirty="0" err="1" smtClean="0">
                <a:solidFill>
                  <a:srgbClr val="008000"/>
                </a:solidFill>
                <a:effectLst/>
              </a:rPr>
              <a:t>heroForm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'</a:t>
            </a:r>
            <a:r>
              <a:rPr lang="en-US" dirty="0" smtClean="0"/>
              <a:t>) </a:t>
            </a:r>
            <a:r>
              <a:rPr lang="en-US" dirty="0" err="1" smtClean="0"/>
              <a:t>heroForm</a:t>
            </a:r>
            <a:r>
              <a:rPr lang="en-US" dirty="0" smtClean="0"/>
              <a:t>: </a:t>
            </a:r>
            <a:r>
              <a:rPr lang="en-US" dirty="0" err="1" smtClean="0"/>
              <a:t>NgForm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ngOnInit</a:t>
            </a:r>
            <a:r>
              <a:rPr lang="en-US" dirty="0" smtClean="0"/>
              <a:t>() {</a:t>
            </a:r>
            <a:br>
              <a:rPr lang="en-US" dirty="0" smtClean="0"/>
            </a:br>
            <a:r>
              <a:rPr lang="en-US" dirty="0" smtClean="0"/>
              <a:t>	 </a:t>
            </a:r>
            <a:r>
              <a:rPr lang="en-US" b="1" dirty="0" err="1" smtClean="0">
                <a:solidFill>
                  <a:srgbClr val="000080"/>
                </a:solidFill>
                <a:effectLst/>
              </a:rPr>
              <a:t>this</a:t>
            </a:r>
            <a:r>
              <a:rPr lang="en-US" dirty="0" err="1" smtClean="0"/>
              <a:t>.heroForm.</a:t>
            </a:r>
            <a:r>
              <a:rPr lang="en-US" b="1" dirty="0" err="1" smtClean="0">
                <a:solidFill>
                  <a:srgbClr val="660E7A"/>
                </a:solidFill>
                <a:effectLst/>
              </a:rPr>
              <a:t>valueChanges</a:t>
            </a:r>
            <a:r>
              <a:rPr lang="en-US" b="1" dirty="0" smtClean="0">
                <a:solidFill>
                  <a:srgbClr val="660E7A"/>
                </a:solidFill>
                <a:effectLst/>
              </a:rPr>
              <a:t/>
            </a:r>
            <a:br>
              <a:rPr lang="en-US" b="1" dirty="0" smtClean="0">
                <a:solidFill>
                  <a:srgbClr val="660E7A"/>
                </a:solidFill>
                <a:effectLst/>
              </a:rPr>
            </a:br>
            <a:r>
              <a:rPr lang="en-US" b="1" dirty="0" smtClean="0">
                <a:solidFill>
                  <a:srgbClr val="660E7A"/>
                </a:solidFill>
                <a:effectLst/>
              </a:rPr>
              <a:t>            </a:t>
            </a:r>
            <a:r>
              <a:rPr lang="en-US" dirty="0" smtClean="0"/>
              <a:t>.</a:t>
            </a:r>
            <a:r>
              <a:rPr lang="en-US" dirty="0" smtClean="0">
                <a:solidFill>
                  <a:srgbClr val="7A7A43"/>
                </a:solidFill>
                <a:effectLst/>
              </a:rPr>
              <a:t>subscribe</a:t>
            </a:r>
            <a:r>
              <a:rPr lang="en-US" dirty="0" smtClean="0"/>
              <a:t>(data =&gt; </a:t>
            </a:r>
            <a:r>
              <a:rPr lang="en-US" b="1" dirty="0" err="1" smtClean="0">
                <a:solidFill>
                  <a:srgbClr val="000080"/>
                </a:solidFill>
                <a:effectLst/>
              </a:rPr>
              <a:t>this</a:t>
            </a:r>
            <a:r>
              <a:rPr lang="en-US" dirty="0" err="1" smtClean="0"/>
              <a:t>.onValueChanged</a:t>
            </a:r>
            <a:r>
              <a:rPr lang="en-US" dirty="0" smtClean="0"/>
              <a:t>(data));</a:t>
            </a:r>
            <a:br>
              <a:rPr lang="en-US" dirty="0" smtClean="0"/>
            </a:br>
            <a:r>
              <a:rPr lang="en-US" dirty="0" smtClean="0"/>
              <a:t>}</a:t>
            </a:r>
            <a:br>
              <a:rPr lang="en-US" dirty="0" smtClean="0"/>
            </a:b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017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Fill validation messages from code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15798" y="1017667"/>
            <a:ext cx="7945120" cy="5078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onValueChanged</a:t>
            </a:r>
            <a:r>
              <a:rPr lang="en-US" dirty="0" smtClean="0"/>
              <a:t>(data?: any) {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b="1" dirty="0" smtClean="0">
                <a:solidFill>
                  <a:srgbClr val="000080"/>
                </a:solidFill>
                <a:effectLst/>
              </a:rPr>
              <a:t>if </a:t>
            </a:r>
            <a:r>
              <a:rPr lang="en-US" dirty="0" smtClean="0"/>
              <a:t>(!</a:t>
            </a:r>
            <a:r>
              <a:rPr lang="en-US" b="1" dirty="0" err="1" smtClean="0">
                <a:solidFill>
                  <a:srgbClr val="000080"/>
                </a:solidFill>
                <a:effectLst/>
              </a:rPr>
              <a:t>this</a:t>
            </a:r>
            <a:r>
              <a:rPr lang="en-US" dirty="0" err="1" smtClean="0"/>
              <a:t>.heroForm</a:t>
            </a:r>
            <a:r>
              <a:rPr lang="en-US" dirty="0" smtClean="0"/>
              <a:t>) { </a:t>
            </a:r>
            <a:r>
              <a:rPr lang="en-US" b="1" dirty="0" smtClean="0">
                <a:solidFill>
                  <a:srgbClr val="000080"/>
                </a:solidFill>
                <a:effectLst/>
              </a:rPr>
              <a:t>return</a:t>
            </a:r>
            <a:r>
              <a:rPr lang="en-US" dirty="0" smtClean="0"/>
              <a:t>; }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b="1" dirty="0" err="1" smtClean="0">
                <a:solidFill>
                  <a:srgbClr val="000080"/>
                </a:solidFill>
                <a:effectLst/>
              </a:rPr>
              <a:t>const</a:t>
            </a:r>
            <a:r>
              <a:rPr lang="en-US" b="1" dirty="0" smtClean="0">
                <a:solidFill>
                  <a:srgbClr val="000080"/>
                </a:solidFill>
                <a:effectLst/>
              </a:rPr>
              <a:t> </a:t>
            </a:r>
            <a:r>
              <a:rPr lang="en-US" dirty="0" smtClean="0">
                <a:solidFill>
                  <a:srgbClr val="458383"/>
                </a:solidFill>
                <a:effectLst/>
              </a:rPr>
              <a:t>form </a:t>
            </a:r>
            <a:r>
              <a:rPr lang="en-US" dirty="0" smtClean="0"/>
              <a:t>= </a:t>
            </a:r>
            <a:r>
              <a:rPr lang="en-US" b="1" dirty="0" err="1" smtClean="0">
                <a:solidFill>
                  <a:srgbClr val="000080"/>
                </a:solidFill>
                <a:effectLst/>
              </a:rPr>
              <a:t>this</a:t>
            </a:r>
            <a:r>
              <a:rPr lang="en-US" dirty="0" err="1" smtClean="0"/>
              <a:t>.heroForm.</a:t>
            </a:r>
            <a:r>
              <a:rPr lang="en-US" b="1" dirty="0" err="1" smtClean="0">
                <a:solidFill>
                  <a:srgbClr val="660E7A"/>
                </a:solidFill>
                <a:effectLst/>
              </a:rPr>
              <a:t>form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b="1" dirty="0" smtClean="0">
                <a:solidFill>
                  <a:srgbClr val="000080"/>
                </a:solidFill>
                <a:effectLst/>
              </a:rPr>
              <a:t>for </a:t>
            </a:r>
            <a:r>
              <a:rPr lang="en-US" dirty="0" smtClean="0"/>
              <a:t>(</a:t>
            </a:r>
            <a:r>
              <a:rPr lang="en-US" b="1" dirty="0" err="1" smtClean="0">
                <a:solidFill>
                  <a:srgbClr val="000080"/>
                </a:solidFill>
                <a:effectLst/>
              </a:rPr>
              <a:t>const</a:t>
            </a:r>
            <a:r>
              <a:rPr lang="en-US" b="1" dirty="0" smtClean="0">
                <a:solidFill>
                  <a:srgbClr val="000080"/>
                </a:solidFill>
                <a:effectLst/>
              </a:rPr>
              <a:t> </a:t>
            </a:r>
            <a:r>
              <a:rPr lang="en-US" dirty="0" smtClean="0">
                <a:solidFill>
                  <a:srgbClr val="458383"/>
                </a:solidFill>
                <a:effectLst/>
              </a:rPr>
              <a:t>field </a:t>
            </a:r>
            <a:r>
              <a:rPr lang="en-US" b="1" dirty="0" smtClean="0">
                <a:solidFill>
                  <a:srgbClr val="000080"/>
                </a:solidFill>
                <a:effectLst/>
              </a:rPr>
              <a:t>in </a:t>
            </a:r>
            <a:r>
              <a:rPr lang="en-US" b="1" dirty="0" err="1" smtClean="0">
                <a:solidFill>
                  <a:srgbClr val="000080"/>
                </a:solidFill>
                <a:effectLst/>
              </a:rPr>
              <a:t>this</a:t>
            </a:r>
            <a:r>
              <a:rPr lang="en-US" dirty="0" err="1" smtClean="0"/>
              <a:t>.formErrors</a:t>
            </a:r>
            <a:r>
              <a:rPr lang="en-US" dirty="0" smtClean="0"/>
              <a:t>) {</a:t>
            </a:r>
            <a:br>
              <a:rPr lang="en-US" dirty="0" smtClean="0"/>
            </a:br>
            <a:r>
              <a:rPr lang="en-US" dirty="0" smtClean="0"/>
              <a:t>      </a:t>
            </a:r>
            <a:r>
              <a:rPr lang="en-US" i="1" dirty="0" smtClean="0">
                <a:solidFill>
                  <a:srgbClr val="808080"/>
                </a:solidFill>
                <a:effectLst/>
              </a:rPr>
              <a:t>// clear previous error message (if any)</a:t>
            </a:r>
            <a:br>
              <a:rPr lang="en-US" i="1" dirty="0" smtClean="0">
                <a:solidFill>
                  <a:srgbClr val="808080"/>
                </a:solidFill>
                <a:effectLst/>
              </a:rPr>
            </a:br>
            <a:r>
              <a:rPr lang="en-US" i="1" dirty="0" smtClean="0">
                <a:solidFill>
                  <a:srgbClr val="808080"/>
                </a:solidFill>
                <a:effectLst/>
              </a:rPr>
              <a:t>      </a:t>
            </a:r>
            <a:r>
              <a:rPr lang="en-US" b="1" dirty="0" err="1" smtClean="0">
                <a:solidFill>
                  <a:srgbClr val="000080"/>
                </a:solidFill>
                <a:effectLst/>
              </a:rPr>
              <a:t>this</a:t>
            </a:r>
            <a:r>
              <a:rPr lang="en-US" dirty="0" err="1" smtClean="0"/>
              <a:t>.formErrors</a:t>
            </a:r>
            <a:r>
              <a:rPr lang="en-US" dirty="0" smtClean="0"/>
              <a:t>[</a:t>
            </a:r>
            <a:r>
              <a:rPr lang="en-US" dirty="0" smtClean="0">
                <a:solidFill>
                  <a:srgbClr val="458383"/>
                </a:solidFill>
                <a:effectLst/>
              </a:rPr>
              <a:t>field</a:t>
            </a:r>
            <a:r>
              <a:rPr lang="en-US" dirty="0" smtClean="0"/>
              <a:t>] = 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''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      </a:t>
            </a:r>
            <a:r>
              <a:rPr lang="en-US" b="1" dirty="0" err="1" smtClean="0">
                <a:solidFill>
                  <a:srgbClr val="000080"/>
                </a:solidFill>
                <a:effectLst/>
              </a:rPr>
              <a:t>const</a:t>
            </a:r>
            <a:r>
              <a:rPr lang="en-US" b="1" dirty="0" smtClean="0">
                <a:solidFill>
                  <a:srgbClr val="000080"/>
                </a:solidFill>
                <a:effectLst/>
              </a:rPr>
              <a:t> </a:t>
            </a:r>
            <a:r>
              <a:rPr lang="en-US" dirty="0" smtClean="0">
                <a:solidFill>
                  <a:srgbClr val="458383"/>
                </a:solidFill>
                <a:effectLst/>
              </a:rPr>
              <a:t>control </a:t>
            </a:r>
            <a:r>
              <a:rPr lang="en-US" dirty="0" smtClean="0"/>
              <a:t>= </a:t>
            </a:r>
            <a:r>
              <a:rPr lang="en-US" dirty="0" err="1" smtClean="0">
                <a:solidFill>
                  <a:srgbClr val="458383"/>
                </a:solidFill>
                <a:effectLst/>
              </a:rPr>
              <a:t>form</a:t>
            </a:r>
            <a:r>
              <a:rPr lang="en-US" dirty="0" err="1" smtClean="0"/>
              <a:t>.</a:t>
            </a:r>
            <a:r>
              <a:rPr lang="en-US" dirty="0" err="1" smtClean="0">
                <a:solidFill>
                  <a:srgbClr val="7A7A43"/>
                </a:solidFill>
                <a:effectLst/>
              </a:rPr>
              <a:t>get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458383"/>
                </a:solidFill>
                <a:effectLst/>
              </a:rPr>
              <a:t>field</a:t>
            </a:r>
            <a:r>
              <a:rPr lang="en-US" dirty="0" smtClean="0"/>
              <a:t>);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</a:t>
            </a:r>
            <a:r>
              <a:rPr lang="en-US" b="1" dirty="0" smtClean="0">
                <a:solidFill>
                  <a:srgbClr val="000080"/>
                </a:solidFill>
                <a:effectLst/>
              </a:rPr>
              <a:t>if 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458383"/>
                </a:solidFill>
                <a:effectLst/>
              </a:rPr>
              <a:t>control </a:t>
            </a:r>
            <a:r>
              <a:rPr lang="en-US" dirty="0" smtClean="0"/>
              <a:t>&amp;&amp; </a:t>
            </a:r>
            <a:r>
              <a:rPr lang="en-US" dirty="0" err="1" smtClean="0">
                <a:solidFill>
                  <a:srgbClr val="458383"/>
                </a:solidFill>
                <a:effectLst/>
              </a:rPr>
              <a:t>control</a:t>
            </a:r>
            <a:r>
              <a:rPr lang="en-US" dirty="0" err="1" smtClean="0"/>
              <a:t>.</a:t>
            </a:r>
            <a:r>
              <a:rPr lang="en-US" b="1" dirty="0" err="1" smtClean="0">
                <a:solidFill>
                  <a:srgbClr val="660E7A"/>
                </a:solidFill>
                <a:effectLst/>
              </a:rPr>
              <a:t>dirty</a:t>
            </a:r>
            <a:r>
              <a:rPr lang="en-US" b="1" dirty="0" smtClean="0">
                <a:solidFill>
                  <a:srgbClr val="660E7A"/>
                </a:solidFill>
                <a:effectLst/>
              </a:rPr>
              <a:t> </a:t>
            </a:r>
            <a:r>
              <a:rPr lang="en-US" dirty="0" smtClean="0"/>
              <a:t>&amp;&amp; !</a:t>
            </a:r>
            <a:r>
              <a:rPr lang="en-US" dirty="0" err="1" smtClean="0">
                <a:solidFill>
                  <a:srgbClr val="458383"/>
                </a:solidFill>
                <a:effectLst/>
              </a:rPr>
              <a:t>control</a:t>
            </a:r>
            <a:r>
              <a:rPr lang="en-US" dirty="0" err="1" smtClean="0"/>
              <a:t>.</a:t>
            </a:r>
            <a:r>
              <a:rPr lang="en-US" b="1" dirty="0" err="1" smtClean="0">
                <a:solidFill>
                  <a:srgbClr val="660E7A"/>
                </a:solidFill>
                <a:effectLst/>
              </a:rPr>
              <a:t>valid</a:t>
            </a:r>
            <a:r>
              <a:rPr lang="en-US" dirty="0" smtClean="0"/>
              <a:t>) {</a:t>
            </a:r>
            <a:br>
              <a:rPr lang="en-US" dirty="0" smtClean="0"/>
            </a:br>
            <a:r>
              <a:rPr lang="en-US" dirty="0" smtClean="0"/>
              <a:t>          </a:t>
            </a:r>
            <a:r>
              <a:rPr lang="en-US" b="1" dirty="0" err="1" smtClean="0">
                <a:solidFill>
                  <a:srgbClr val="000080"/>
                </a:solidFill>
                <a:effectLst/>
              </a:rPr>
              <a:t>const</a:t>
            </a:r>
            <a:r>
              <a:rPr lang="en-US" b="1" dirty="0" smtClean="0">
                <a:solidFill>
                  <a:srgbClr val="000080"/>
                </a:solidFill>
                <a:effectLst/>
              </a:rPr>
              <a:t> </a:t>
            </a:r>
            <a:r>
              <a:rPr lang="en-US" dirty="0" smtClean="0">
                <a:solidFill>
                  <a:srgbClr val="458383"/>
                </a:solidFill>
                <a:effectLst/>
              </a:rPr>
              <a:t>messages </a:t>
            </a:r>
            <a:r>
              <a:rPr lang="en-US" dirty="0" smtClean="0"/>
              <a:t>= </a:t>
            </a:r>
            <a:r>
              <a:rPr lang="en-US" b="1" dirty="0" err="1" smtClean="0">
                <a:solidFill>
                  <a:srgbClr val="000080"/>
                </a:solidFill>
                <a:effectLst/>
              </a:rPr>
              <a:t>this</a:t>
            </a:r>
            <a:r>
              <a:rPr lang="en-US" dirty="0" err="1" smtClean="0"/>
              <a:t>.validationMessages</a:t>
            </a:r>
            <a:r>
              <a:rPr lang="en-US" dirty="0" smtClean="0"/>
              <a:t>[</a:t>
            </a:r>
            <a:r>
              <a:rPr lang="en-US" dirty="0" smtClean="0">
                <a:solidFill>
                  <a:srgbClr val="458383"/>
                </a:solidFill>
                <a:effectLst/>
              </a:rPr>
              <a:t>field</a:t>
            </a:r>
            <a:r>
              <a:rPr lang="en-US" dirty="0" smtClean="0"/>
              <a:t>];</a:t>
            </a:r>
            <a:br>
              <a:rPr lang="en-US" dirty="0" smtClean="0"/>
            </a:br>
            <a:r>
              <a:rPr lang="en-US" dirty="0" smtClean="0"/>
              <a:t>          </a:t>
            </a:r>
            <a:r>
              <a:rPr lang="en-US" b="1" dirty="0" smtClean="0">
                <a:solidFill>
                  <a:srgbClr val="000080"/>
                </a:solidFill>
                <a:effectLst/>
              </a:rPr>
              <a:t>for </a:t>
            </a:r>
            <a:r>
              <a:rPr lang="en-US" dirty="0" smtClean="0"/>
              <a:t>(</a:t>
            </a:r>
            <a:r>
              <a:rPr lang="en-US" b="1" dirty="0" err="1" smtClean="0">
                <a:solidFill>
                  <a:srgbClr val="000080"/>
                </a:solidFill>
                <a:effectLst/>
              </a:rPr>
              <a:t>const</a:t>
            </a:r>
            <a:r>
              <a:rPr lang="en-US" b="1" dirty="0" smtClean="0">
                <a:solidFill>
                  <a:srgbClr val="000080"/>
                </a:solidFill>
                <a:effectLst/>
              </a:rPr>
              <a:t> </a:t>
            </a:r>
            <a:r>
              <a:rPr lang="en-US" dirty="0" smtClean="0">
                <a:solidFill>
                  <a:srgbClr val="458383"/>
                </a:solidFill>
                <a:effectLst/>
              </a:rPr>
              <a:t>key </a:t>
            </a:r>
            <a:r>
              <a:rPr lang="en-US" b="1" dirty="0" smtClean="0">
                <a:solidFill>
                  <a:srgbClr val="000080"/>
                </a:solidFill>
                <a:effectLst/>
              </a:rPr>
              <a:t>in </a:t>
            </a:r>
            <a:r>
              <a:rPr lang="en-US" dirty="0" err="1" smtClean="0">
                <a:solidFill>
                  <a:srgbClr val="458383"/>
                </a:solidFill>
                <a:effectLst/>
              </a:rPr>
              <a:t>control</a:t>
            </a:r>
            <a:r>
              <a:rPr lang="en-US" dirty="0" err="1" smtClean="0"/>
              <a:t>.</a:t>
            </a:r>
            <a:r>
              <a:rPr lang="en-US" b="1" dirty="0" err="1" smtClean="0">
                <a:solidFill>
                  <a:srgbClr val="660E7A"/>
                </a:solidFill>
                <a:effectLst/>
              </a:rPr>
              <a:t>errors</a:t>
            </a:r>
            <a:r>
              <a:rPr lang="en-US" dirty="0" smtClean="0"/>
              <a:t>) {</a:t>
            </a:r>
            <a:br>
              <a:rPr lang="en-US" dirty="0" smtClean="0"/>
            </a:br>
            <a:r>
              <a:rPr lang="en-US" dirty="0" smtClean="0"/>
              <a:t>                </a:t>
            </a:r>
            <a:r>
              <a:rPr lang="en-US" b="1" dirty="0" err="1" smtClean="0">
                <a:solidFill>
                  <a:srgbClr val="000080"/>
                </a:solidFill>
                <a:effectLst/>
              </a:rPr>
              <a:t>this</a:t>
            </a:r>
            <a:r>
              <a:rPr lang="en-US" dirty="0" err="1" smtClean="0"/>
              <a:t>.formErrors</a:t>
            </a:r>
            <a:r>
              <a:rPr lang="en-US" dirty="0" smtClean="0"/>
              <a:t>[</a:t>
            </a:r>
            <a:r>
              <a:rPr lang="en-US" dirty="0" smtClean="0">
                <a:solidFill>
                  <a:srgbClr val="458383"/>
                </a:solidFill>
                <a:effectLst/>
              </a:rPr>
              <a:t>field</a:t>
            </a:r>
            <a:r>
              <a:rPr lang="en-US" dirty="0" smtClean="0"/>
              <a:t>] += </a:t>
            </a:r>
            <a:r>
              <a:rPr lang="en-US" dirty="0" smtClean="0">
                <a:solidFill>
                  <a:srgbClr val="458383"/>
                </a:solidFill>
                <a:effectLst/>
              </a:rPr>
              <a:t>messages</a:t>
            </a:r>
            <a:r>
              <a:rPr lang="en-US" dirty="0" smtClean="0"/>
              <a:t>[</a:t>
            </a:r>
            <a:r>
              <a:rPr lang="en-US" dirty="0" smtClean="0">
                <a:solidFill>
                  <a:srgbClr val="458383"/>
                </a:solidFill>
                <a:effectLst/>
              </a:rPr>
              <a:t>key</a:t>
            </a:r>
            <a:r>
              <a:rPr lang="en-US" dirty="0" smtClean="0"/>
              <a:t>] + 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' '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          }</a:t>
            </a:r>
            <a:br>
              <a:rPr lang="en-US" dirty="0" smtClean="0"/>
            </a:br>
            <a:r>
              <a:rPr lang="en-US" dirty="0" smtClean="0"/>
              <a:t>      }</a:t>
            </a:r>
            <a:br>
              <a:rPr lang="en-US" dirty="0" smtClean="0"/>
            </a:br>
            <a:r>
              <a:rPr lang="en-US" dirty="0" smtClean="0"/>
              <a:t>    }</a:t>
            </a:r>
            <a:br>
              <a:rPr lang="en-US" dirty="0" smtClean="0"/>
            </a:br>
            <a:r>
              <a:rPr lang="en-US" dirty="0" smtClean="0"/>
              <a:t>}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442276" y="4947651"/>
            <a:ext cx="3559484" cy="14773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err="1" smtClean="0"/>
              <a:t>formErrors</a:t>
            </a:r>
            <a:r>
              <a:rPr lang="en-US" dirty="0" smtClean="0"/>
              <a:t> = {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'name'</a:t>
            </a:r>
            <a:r>
              <a:rPr lang="en-US" dirty="0" smtClean="0"/>
              <a:t>: 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''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'power'</a:t>
            </a:r>
            <a:r>
              <a:rPr lang="en-US" dirty="0" smtClean="0"/>
              <a:t>: 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''</a:t>
            </a:r>
            <a:br>
              <a:rPr lang="en-US" b="1" dirty="0" smtClean="0">
                <a:solidFill>
                  <a:srgbClr val="008000"/>
                </a:solidFill>
                <a:effectLst/>
              </a:rPr>
            </a:br>
            <a:r>
              <a:rPr lang="en-US" dirty="0" smtClean="0"/>
              <a:t>};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442276" y="1017667"/>
            <a:ext cx="3559484" cy="369331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err="1" smtClean="0"/>
              <a:t>validationMessages</a:t>
            </a:r>
            <a:r>
              <a:rPr lang="en-US" dirty="0" smtClean="0"/>
              <a:t> = {</a:t>
            </a:r>
            <a:br>
              <a:rPr lang="en-US" dirty="0" smtClean="0"/>
            </a:br>
            <a:r>
              <a:rPr lang="en-US" b="1" dirty="0" smtClean="0">
                <a:solidFill>
                  <a:srgbClr val="008000"/>
                </a:solidFill>
                <a:effectLst/>
              </a:rPr>
              <a:t>'name'</a:t>
            </a:r>
            <a:r>
              <a:rPr lang="en-US" dirty="0" smtClean="0"/>
              <a:t>: {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'required'</a:t>
            </a:r>
            <a:r>
              <a:rPr lang="en-US" dirty="0" smtClean="0"/>
              <a:t>:      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'Name is required.'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'</a:t>
            </a:r>
            <a:r>
              <a:rPr lang="en-US" b="1" dirty="0" err="1" smtClean="0">
                <a:solidFill>
                  <a:srgbClr val="008000"/>
                </a:solidFill>
                <a:effectLst/>
              </a:rPr>
              <a:t>minlength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'</a:t>
            </a:r>
            <a:r>
              <a:rPr lang="en-US" dirty="0" smtClean="0"/>
              <a:t>:     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`Name must be </a:t>
            </a:r>
          </a:p>
          <a:p>
            <a:r>
              <a:rPr lang="en-US" b="1" dirty="0">
                <a:solidFill>
                  <a:srgbClr val="008000"/>
                </a:solidFill>
              </a:rPr>
              <a:t>	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at least 4 characters long.`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'</a:t>
            </a:r>
            <a:r>
              <a:rPr lang="en-US" b="1" dirty="0" err="1" smtClean="0">
                <a:solidFill>
                  <a:srgbClr val="008000"/>
                </a:solidFill>
                <a:effectLst/>
              </a:rPr>
              <a:t>maxlength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'</a:t>
            </a:r>
            <a:r>
              <a:rPr lang="en-US" dirty="0" smtClean="0"/>
              <a:t>:     </a:t>
            </a:r>
            <a:r>
              <a:rPr lang="en-US" b="1" dirty="0">
                <a:solidFill>
                  <a:srgbClr val="008000"/>
                </a:solidFill>
              </a:rPr>
              <a:t>`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Name cannot be</a:t>
            </a:r>
          </a:p>
          <a:p>
            <a:r>
              <a:rPr lang="en-US" b="1" dirty="0">
                <a:solidFill>
                  <a:srgbClr val="008000"/>
                </a:solidFill>
              </a:rPr>
              <a:t>	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more than 24 characters long.`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>
                <a:solidFill>
                  <a:srgbClr val="008000"/>
                </a:solidFill>
                <a:effectLst/>
              </a:rPr>
              <a:t>    </a:t>
            </a:r>
            <a:r>
              <a:rPr lang="en-US" dirty="0" smtClean="0"/>
              <a:t>},</a:t>
            </a:r>
            <a:br>
              <a:rPr lang="en-US" dirty="0" smtClean="0"/>
            </a:br>
            <a:r>
              <a:rPr lang="en-US" b="1" dirty="0" smtClean="0">
                <a:solidFill>
                  <a:srgbClr val="008000"/>
                </a:solidFill>
                <a:effectLst/>
              </a:rPr>
              <a:t>'power'</a:t>
            </a:r>
            <a:r>
              <a:rPr lang="en-US" dirty="0" smtClean="0"/>
              <a:t>: {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'required'</a:t>
            </a:r>
            <a:r>
              <a:rPr lang="en-US" dirty="0" smtClean="0"/>
              <a:t>: 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'Power is required.'</a:t>
            </a:r>
            <a:br>
              <a:rPr lang="en-US" b="1" dirty="0" smtClean="0">
                <a:solidFill>
                  <a:srgbClr val="008000"/>
                </a:solidFill>
                <a:effectLst/>
              </a:rPr>
            </a:br>
            <a:r>
              <a:rPr lang="en-US" b="1" dirty="0" smtClean="0">
                <a:solidFill>
                  <a:srgbClr val="008000"/>
                </a:solidFill>
                <a:effectLst/>
              </a:rPr>
              <a:t>    </a:t>
            </a:r>
            <a:r>
              <a:rPr lang="en-US" dirty="0" smtClean="0"/>
              <a:t>}</a:t>
            </a:r>
            <a:br>
              <a:rPr lang="en-US" dirty="0" smtClean="0"/>
            </a:br>
            <a:r>
              <a:rPr lang="en-US" dirty="0" smtClean="0"/>
              <a:t>};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737360" y="5494158"/>
            <a:ext cx="3522036" cy="92333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/>
              <a:t> </a:t>
            </a:r>
            <a:r>
              <a:rPr lang="en-US" dirty="0" smtClean="0">
                <a:effectLst/>
              </a:rPr>
              <a:t>&lt;</a:t>
            </a:r>
            <a:r>
              <a:rPr lang="en-US" b="1" dirty="0" smtClean="0">
                <a:solidFill>
                  <a:srgbClr val="000080"/>
                </a:solidFill>
                <a:effectLst/>
              </a:rPr>
              <a:t>div </a:t>
            </a:r>
            <a:r>
              <a:rPr lang="en-US" b="1" dirty="0" smtClean="0">
                <a:solidFill>
                  <a:srgbClr val="0000FF"/>
                </a:solidFill>
                <a:effectLst/>
              </a:rPr>
              <a:t>*</a:t>
            </a:r>
            <a:r>
              <a:rPr lang="en-US" b="1" dirty="0" err="1" smtClean="0">
                <a:solidFill>
                  <a:srgbClr val="0000FF"/>
                </a:solidFill>
                <a:effectLst/>
              </a:rPr>
              <a:t>ngIf</a:t>
            </a:r>
            <a:r>
              <a:rPr lang="en-US" b="1" dirty="0" smtClean="0">
                <a:solidFill>
                  <a:srgbClr val="0000FF"/>
                </a:solidFill>
                <a:effectLst/>
              </a:rPr>
              <a:t>=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"</a:t>
            </a:r>
            <a:r>
              <a:rPr lang="en-US" b="1" dirty="0" err="1" smtClean="0">
                <a:solidFill>
                  <a:srgbClr val="008000"/>
                </a:solidFill>
                <a:effectLst/>
              </a:rPr>
              <a:t>formErrors.</a:t>
            </a:r>
            <a:r>
              <a:rPr lang="en-US" b="1" dirty="0" err="1" smtClean="0">
                <a:solidFill>
                  <a:srgbClr val="660E7A"/>
                </a:solidFill>
                <a:effectLst/>
              </a:rPr>
              <a:t>name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" </a:t>
            </a:r>
            <a:r>
              <a:rPr lang="en-US" dirty="0" smtClean="0">
                <a:effectLst/>
              </a:rPr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{{ </a:t>
            </a:r>
            <a:r>
              <a:rPr lang="en-US" dirty="0" err="1" smtClean="0"/>
              <a:t>formErrors.</a:t>
            </a:r>
            <a:r>
              <a:rPr lang="en-US" b="1" dirty="0" err="1" smtClean="0">
                <a:solidFill>
                  <a:srgbClr val="660E7A"/>
                </a:solidFill>
                <a:effectLst/>
              </a:rPr>
              <a:t>name</a:t>
            </a:r>
            <a:r>
              <a:rPr lang="en-US" b="1" dirty="0" smtClean="0">
                <a:solidFill>
                  <a:srgbClr val="660E7A"/>
                </a:solidFill>
                <a:effectLst/>
              </a:rPr>
              <a:t> </a:t>
            </a:r>
            <a:r>
              <a:rPr lang="en-US" dirty="0" smtClean="0"/>
              <a:t>}}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 smtClean="0">
                <a:effectLst/>
              </a:rPr>
              <a:t>&lt;/</a:t>
            </a:r>
            <a:r>
              <a:rPr lang="en-US" b="1" dirty="0" smtClean="0">
                <a:solidFill>
                  <a:srgbClr val="000080"/>
                </a:solidFill>
                <a:effectLst/>
              </a:rPr>
              <a:t>div</a:t>
            </a:r>
            <a:r>
              <a:rPr lang="en-US" dirty="0" smtClean="0">
                <a:effectLst/>
              </a:rPr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582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uxoft modern 2015">
  <a:themeElements>
    <a:clrScheme name="Lux 2015 Colors">
      <a:dk1>
        <a:srgbClr val="000000"/>
      </a:dk1>
      <a:lt1>
        <a:srgbClr val="FFFFFF"/>
      </a:lt1>
      <a:dk2>
        <a:srgbClr val="1B2130"/>
      </a:dk2>
      <a:lt2>
        <a:srgbClr val="E7E6E6"/>
      </a:lt2>
      <a:accent1>
        <a:srgbClr val="445469"/>
      </a:accent1>
      <a:accent2>
        <a:srgbClr val="7D994C"/>
      </a:accent2>
      <a:accent3>
        <a:srgbClr val="3171AC"/>
      </a:accent3>
      <a:accent4>
        <a:srgbClr val="BD392F"/>
      </a:accent4>
      <a:accent5>
        <a:srgbClr val="F29B26"/>
      </a:accent5>
      <a:accent6>
        <a:srgbClr val="1EA185"/>
      </a:accent6>
      <a:hlink>
        <a:srgbClr val="D26D12"/>
      </a:hlink>
      <a:folHlink>
        <a:srgbClr val="D26D1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9525"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Luxoft 2016 LTC Structured template" id="{40042C15-B4F2-D94F-94B4-1CD95A98B1FC}" vid="{C7E96C23-103A-5047-802D-7605F3EFAE4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Luxoft 2016 LTC Structured template.potx</Template>
  <TotalTime>3107</TotalTime>
  <Words>477</Words>
  <Application>Microsoft Office PowerPoint</Application>
  <PresentationFormat>On-screen Show (4:3)</PresentationFormat>
  <Paragraphs>88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Luxoft modern 2015</vt:lpstr>
      <vt:lpstr>Angular 2  forms directives</vt:lpstr>
      <vt:lpstr>Form with validation</vt:lpstr>
      <vt:lpstr>Validation: built in validators</vt:lpstr>
      <vt:lpstr>Form validation results</vt:lpstr>
      <vt:lpstr>Show validation messages</vt:lpstr>
      <vt:lpstr>Input field and validation messages</vt:lpstr>
      <vt:lpstr>Drawbacks of validation messages in the code</vt:lpstr>
      <vt:lpstr>validation results in component code</vt:lpstr>
      <vt:lpstr>Fill validation messages from code</vt:lpstr>
      <vt:lpstr>Reactive form</vt:lpstr>
      <vt:lpstr>Import reactive forms module</vt:lpstr>
      <vt:lpstr>Custom validation function</vt:lpstr>
      <vt:lpstr>Custom validator directive</vt:lpstr>
      <vt:lpstr>Attribute directive</vt:lpstr>
      <vt:lpstr>Structural directive</vt:lpstr>
    </vt:vector>
  </TitlesOfParts>
  <Company>vladson@ya.ru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2  forms</dc:title>
  <dc:creator>Vladimir Sonkin</dc:creator>
  <cp:lastModifiedBy>Teacher112</cp:lastModifiedBy>
  <cp:revision>20</cp:revision>
  <dcterms:created xsi:type="dcterms:W3CDTF">2016-12-06T21:17:29Z</dcterms:created>
  <dcterms:modified xsi:type="dcterms:W3CDTF">2016-12-09T12:47:00Z</dcterms:modified>
</cp:coreProperties>
</file>