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3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216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77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674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3622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5804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8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1203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308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61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7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245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913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11/21/20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021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CA3A-A1F4-4C41-8431-93C2AF862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387" y="2035775"/>
            <a:ext cx="7525265" cy="2786450"/>
          </a:xfrm>
        </p:spPr>
        <p:txBody>
          <a:bodyPr>
            <a:normAutofit/>
          </a:bodyPr>
          <a:lstStyle/>
          <a:p>
            <a:pPr algn="l"/>
            <a:r>
              <a:rPr lang="en-GB" sz="4400" b="1" dirty="0">
                <a:latin typeface="Helvetica" pitchFamily="2" charset="0"/>
              </a:rPr>
              <a:t>Development, Test and Application of a framework for cloud serverless services</a:t>
            </a:r>
            <a:endParaRPr lang="en-IT" sz="4400" b="1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A40EB-D2B1-2846-9E21-E99E71517B9E}"/>
              </a:ext>
            </a:extLst>
          </p:cNvPr>
          <p:cNvSpPr txBox="1"/>
          <p:nvPr/>
        </p:nvSpPr>
        <p:spPr>
          <a:xfrm>
            <a:off x="1260387" y="6215450"/>
            <a:ext cx="6079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200" dirty="0">
                <a:latin typeface="Corbel" panose="020B0503020204020204" pitchFamily="34" charset="0"/>
              </a:rPr>
              <a:t>November 2020 - Andrea Santu</a:t>
            </a:r>
          </a:p>
        </p:txBody>
      </p:sp>
    </p:spTree>
    <p:extLst>
      <p:ext uri="{BB962C8B-B14F-4D97-AF65-F5344CB8AC3E}">
        <p14:creationId xmlns:p14="http://schemas.microsoft.com/office/powerpoint/2010/main" val="176249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C8F0-71E9-A540-8AD3-139B5DDC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T" sz="3600" dirty="0">
                <a:latin typeface="Corbel" panose="020B0503020204020204" pitchFamily="34" charset="0"/>
              </a:rPr>
              <a:t>Cloud models</a:t>
            </a:r>
            <a:br>
              <a:rPr lang="en-IT" sz="3600" dirty="0">
                <a:latin typeface="Corbel" panose="020B0503020204020204" pitchFamily="34" charset="0"/>
              </a:rPr>
            </a:br>
            <a:endParaRPr lang="en-IT" sz="3600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0840A-8B1B-2D46-AB36-D1327C0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3309024"/>
          </a:xfrm>
        </p:spPr>
        <p:txBody>
          <a:bodyPr/>
          <a:lstStyle/>
          <a:p>
            <a:r>
              <a:rPr lang="en-IT" dirty="0"/>
              <a:t>IaaS, PaaS, SaaS</a:t>
            </a:r>
          </a:p>
          <a:p>
            <a:r>
              <a:rPr lang="en-IT" dirty="0"/>
              <a:t>Function as a Service</a:t>
            </a:r>
          </a:p>
        </p:txBody>
      </p:sp>
    </p:spTree>
    <p:extLst>
      <p:ext uri="{BB962C8B-B14F-4D97-AF65-F5344CB8AC3E}">
        <p14:creationId xmlns:p14="http://schemas.microsoft.com/office/powerpoint/2010/main" val="160553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5F80-21A5-EC4F-97DE-CFE0C836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600" dirty="0">
                <a:latin typeface="Corbel" panose="020B0503020204020204" pitchFamily="34" charset="0"/>
              </a:rPr>
              <a:t>Serverless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5BC5-632B-2E4C-8EFB-8D2A37C36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980" y="3257667"/>
            <a:ext cx="3999316" cy="1973533"/>
          </a:xfrm>
        </p:spPr>
        <p:txBody>
          <a:bodyPr/>
          <a:lstStyle/>
          <a:p>
            <a:r>
              <a:rPr lang="en-IT" dirty="0">
                <a:latin typeface="Corbel" panose="020B0503020204020204" pitchFamily="34" charset="0"/>
              </a:rPr>
              <a:t>Provider agnostic</a:t>
            </a:r>
          </a:p>
          <a:p>
            <a:r>
              <a:rPr lang="en-IT" dirty="0">
                <a:latin typeface="Corbel" panose="020B0503020204020204" pitchFamily="34" charset="0"/>
              </a:rPr>
              <a:t>Simplified development</a:t>
            </a:r>
          </a:p>
          <a:p>
            <a:r>
              <a:rPr lang="en-IT" dirty="0">
                <a:latin typeface="Corbel" panose="020B0503020204020204" pitchFamily="34" charset="0"/>
              </a:rPr>
              <a:t>Extensible</a:t>
            </a:r>
          </a:p>
          <a:p>
            <a:r>
              <a:rPr lang="en-IT" dirty="0">
                <a:latin typeface="Corbel" panose="020B0503020204020204" pitchFamily="34" charset="0"/>
              </a:rPr>
              <a:t>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B6EA9-2B45-4F49-B0F2-061719512920}"/>
              </a:ext>
            </a:extLst>
          </p:cNvPr>
          <p:cNvSpPr txBox="1"/>
          <p:nvPr/>
        </p:nvSpPr>
        <p:spPr>
          <a:xfrm>
            <a:off x="1625980" y="2672892"/>
            <a:ext cx="3763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200" dirty="0">
                <a:latin typeface="Corbel" panose="020B0503020204020204" pitchFamily="34" charset="0"/>
              </a:rPr>
              <a:t>Advantages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E9071-B50A-4C40-BCE6-D7E07C988287}"/>
              </a:ext>
            </a:extLst>
          </p:cNvPr>
          <p:cNvSpPr txBox="1"/>
          <p:nvPr/>
        </p:nvSpPr>
        <p:spPr>
          <a:xfrm>
            <a:off x="6472877" y="2672892"/>
            <a:ext cx="3763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200" dirty="0">
                <a:latin typeface="Corbel" panose="020B0503020204020204" pitchFamily="34" charset="0"/>
              </a:rPr>
              <a:t>Disadvantages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877435-DE06-D147-8E8A-8747C72A3032}"/>
              </a:ext>
            </a:extLst>
          </p:cNvPr>
          <p:cNvSpPr txBox="1">
            <a:spLocks/>
          </p:cNvSpPr>
          <p:nvPr/>
        </p:nvSpPr>
        <p:spPr>
          <a:xfrm>
            <a:off x="6802897" y="2436603"/>
            <a:ext cx="3999316" cy="3615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T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3C2F18-6FB1-4840-B6EB-25C2BB34A5A2}"/>
              </a:ext>
            </a:extLst>
          </p:cNvPr>
          <p:cNvSpPr txBox="1">
            <a:spLocks/>
          </p:cNvSpPr>
          <p:nvPr/>
        </p:nvSpPr>
        <p:spPr>
          <a:xfrm>
            <a:off x="6472877" y="3206131"/>
            <a:ext cx="3999316" cy="2493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>
                <a:latin typeface="Corbel" panose="020B0503020204020204" pitchFamily="34" charset="0"/>
              </a:rPr>
              <a:t>Configuration files</a:t>
            </a:r>
          </a:p>
          <a:p>
            <a:r>
              <a:rPr lang="en-IT" dirty="0">
                <a:latin typeface="Corbel" panose="020B0503020204020204" pitchFamily="34" charset="0"/>
              </a:rPr>
              <a:t>Flexibility</a:t>
            </a:r>
          </a:p>
          <a:p>
            <a:r>
              <a:rPr lang="en-IT" dirty="0">
                <a:latin typeface="Corbel" panose="020B0503020204020204" pitchFamily="34" charset="0"/>
              </a:rPr>
              <a:t>Testing</a:t>
            </a:r>
          </a:p>
          <a:p>
            <a:r>
              <a:rPr lang="en-IT" dirty="0">
                <a:latin typeface="Corbel" panose="020B0503020204020204" pitchFamily="34" charset="0"/>
              </a:rPr>
              <a:t>Resource threshold</a:t>
            </a:r>
          </a:p>
          <a:p>
            <a:r>
              <a:rPr lang="en-IT" dirty="0">
                <a:latin typeface="Corbel" panose="020B0503020204020204" pitchFamily="34" charset="0"/>
              </a:rPr>
              <a:t>Cold start</a:t>
            </a:r>
          </a:p>
        </p:txBody>
      </p:sp>
    </p:spTree>
    <p:extLst>
      <p:ext uri="{BB962C8B-B14F-4D97-AF65-F5344CB8AC3E}">
        <p14:creationId xmlns:p14="http://schemas.microsoft.com/office/powerpoint/2010/main" val="225284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C946-A736-1044-B6BF-C40B6CC2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600" dirty="0">
                <a:latin typeface="Corbel" panose="020B0503020204020204" pitchFamily="34" charset="0"/>
              </a:rPr>
              <a:t>Restlessness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D034-5D09-2C40-B27A-0B433185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894378"/>
            <a:ext cx="7796540" cy="2054152"/>
          </a:xfrm>
        </p:spPr>
        <p:txBody>
          <a:bodyPr/>
          <a:lstStyle/>
          <a:p>
            <a:r>
              <a:rPr lang="en-IT" dirty="0"/>
              <a:t>Creation of a project providing a standard structure</a:t>
            </a:r>
          </a:p>
          <a:p>
            <a:r>
              <a:rPr lang="en-IT" dirty="0"/>
              <a:t>Provide a CLI and a local Web Interface</a:t>
            </a:r>
          </a:p>
          <a:p>
            <a:r>
              <a:rPr lang="en-IT" dirty="0"/>
              <a:t>Standard structure for test and validation</a:t>
            </a:r>
          </a:p>
          <a:p>
            <a:r>
              <a:rPr lang="en-IT" dirty="0"/>
              <a:t>Extensibility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01558-EC00-2348-B441-349675C52844}"/>
              </a:ext>
            </a:extLst>
          </p:cNvPr>
          <p:cNvSpPr txBox="1"/>
          <p:nvPr/>
        </p:nvSpPr>
        <p:spPr>
          <a:xfrm>
            <a:off x="2611808" y="2153929"/>
            <a:ext cx="1983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3200" dirty="0">
                <a:latin typeface="Corbel" panose="020B0503020204020204" pitchFamily="34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23043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70C3-BCCF-2B42-854D-16A2B08D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600" dirty="0">
                <a:latin typeface="Corbel" panose="020B0503020204020204" pitchFamily="34" charset="0"/>
              </a:rPr>
              <a:t>Restlessness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ABFF-010F-8C4A-8934-959CD0DD5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3014824"/>
            <a:ext cx="7796540" cy="2367420"/>
          </a:xfrm>
        </p:spPr>
        <p:txBody>
          <a:bodyPr/>
          <a:lstStyle/>
          <a:p>
            <a:r>
              <a:rPr lang="en-IT" dirty="0"/>
              <a:t>Endpoints</a:t>
            </a:r>
          </a:p>
          <a:p>
            <a:r>
              <a:rPr lang="en-IT" dirty="0"/>
              <a:t>Schedules</a:t>
            </a:r>
          </a:p>
          <a:p>
            <a:r>
              <a:rPr lang="en-IT" dirty="0"/>
              <a:t>Services</a:t>
            </a:r>
          </a:p>
          <a:p>
            <a:r>
              <a:rPr lang="en-IT" dirty="0"/>
              <a:t>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40D55-4714-F54E-A376-82DD76F34339}"/>
              </a:ext>
            </a:extLst>
          </p:cNvPr>
          <p:cNvSpPr txBox="1"/>
          <p:nvPr/>
        </p:nvSpPr>
        <p:spPr>
          <a:xfrm>
            <a:off x="2611808" y="2430049"/>
            <a:ext cx="1911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3200" dirty="0">
                <a:latin typeface="Corbel" panose="020B0503020204020204" pitchFamily="34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457551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FD5A-4EEE-E644-9B0C-8DE9315C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600" dirty="0">
                <a:latin typeface="Corbel" panose="020B0503020204020204" pitchFamily="34" charset="0"/>
              </a:rPr>
              <a:t>Restlessness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FBA5-6A4B-0C43-85F4-3AA4682E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3429000"/>
            <a:ext cx="7796540" cy="1731723"/>
          </a:xfrm>
        </p:spPr>
        <p:txBody>
          <a:bodyPr/>
          <a:lstStyle/>
          <a:p>
            <a:r>
              <a:rPr lang="en-IT" dirty="0"/>
              <a:t>Data Access Objects</a:t>
            </a:r>
          </a:p>
          <a:p>
            <a:r>
              <a:rPr lang="en-IT" dirty="0"/>
              <a:t>Authentication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8F709-0BD6-0840-B998-E437A87A1918}"/>
              </a:ext>
            </a:extLst>
          </p:cNvPr>
          <p:cNvSpPr txBox="1"/>
          <p:nvPr/>
        </p:nvSpPr>
        <p:spPr>
          <a:xfrm>
            <a:off x="2611808" y="2844225"/>
            <a:ext cx="2024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3200" dirty="0">
                <a:latin typeface="Corbel" panose="020B0503020204020204" pitchFamily="34" charset="0"/>
              </a:rPr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265543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B799-E289-7045-8D66-C9B672B3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600" dirty="0">
                <a:latin typeface="Corbel" panose="020B0503020204020204" pitchFamily="34" charset="0"/>
              </a:rPr>
              <a:t>Restlessness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D49A-AC5A-7B4B-9521-D14784CDB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3256767"/>
            <a:ext cx="7796540" cy="2116899"/>
          </a:xfrm>
        </p:spPr>
        <p:txBody>
          <a:bodyPr/>
          <a:lstStyle/>
          <a:p>
            <a:r>
              <a:rPr lang="en-IT" dirty="0"/>
              <a:t>Github</a:t>
            </a:r>
          </a:p>
          <a:p>
            <a:r>
              <a:rPr lang="en-IT" dirty="0"/>
              <a:t>CircleCi</a:t>
            </a:r>
          </a:p>
          <a:p>
            <a:r>
              <a:rPr lang="en-IT" dirty="0"/>
              <a:t>Npm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D4F1B-F05B-EB4B-93A1-9C259A94A22A}"/>
              </a:ext>
            </a:extLst>
          </p:cNvPr>
          <p:cNvSpPr txBox="1"/>
          <p:nvPr/>
        </p:nvSpPr>
        <p:spPr>
          <a:xfrm>
            <a:off x="2611808" y="2671992"/>
            <a:ext cx="2489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3200" dirty="0">
                <a:latin typeface="Corbel" panose="020B0503020204020204" pitchFamily="34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01308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992C-D14D-1A41-B6AC-455B6A45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600" dirty="0">
                <a:latin typeface="Corbel" panose="020B0503020204020204" pitchFamily="34" charset="0"/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0F9D-A081-CA46-8E0E-9C7CFB52E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3177663"/>
            <a:ext cx="7796540" cy="1894562"/>
          </a:xfrm>
        </p:spPr>
        <p:txBody>
          <a:bodyPr/>
          <a:lstStyle/>
          <a:p>
            <a:r>
              <a:rPr lang="en-IT" dirty="0"/>
              <a:t>Cold start</a:t>
            </a:r>
          </a:p>
          <a:p>
            <a:r>
              <a:rPr lang="en-IT" dirty="0"/>
              <a:t>Database connection</a:t>
            </a:r>
          </a:p>
          <a:p>
            <a:r>
              <a:rPr lang="en-IT" dirty="0"/>
              <a:t>Resources threshold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C42B9-56CE-3848-925E-1CC995D2B6B5}"/>
              </a:ext>
            </a:extLst>
          </p:cNvPr>
          <p:cNvSpPr txBox="1"/>
          <p:nvPr/>
        </p:nvSpPr>
        <p:spPr>
          <a:xfrm>
            <a:off x="2611808" y="2592888"/>
            <a:ext cx="5498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200" dirty="0">
                <a:latin typeface="Corbel" panose="020B0503020204020204" pitchFamily="34" charset="0"/>
              </a:rPr>
              <a:t>Encountered problems</a:t>
            </a:r>
          </a:p>
        </p:txBody>
      </p:sp>
    </p:spTree>
    <p:extLst>
      <p:ext uri="{BB962C8B-B14F-4D97-AF65-F5344CB8AC3E}">
        <p14:creationId xmlns:p14="http://schemas.microsoft.com/office/powerpoint/2010/main" val="1046336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{85130D6F-9DF5-0149-A1C2-8D6E3F4490AA}tf16401378</Template>
  <TotalTime>100</TotalTime>
  <Words>98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Corbel</vt:lpstr>
      <vt:lpstr>Helvetica</vt:lpstr>
      <vt:lpstr>MS Shell Dlg 2</vt:lpstr>
      <vt:lpstr>Wingdings</vt:lpstr>
      <vt:lpstr>Wingdings 3</vt:lpstr>
      <vt:lpstr>Madison</vt:lpstr>
      <vt:lpstr>Development, Test and Application of a framework for cloud serverless services</vt:lpstr>
      <vt:lpstr>Cloud models </vt:lpstr>
      <vt:lpstr>Serverless Framework</vt:lpstr>
      <vt:lpstr>Restlessness</vt:lpstr>
      <vt:lpstr>Restlessness</vt:lpstr>
      <vt:lpstr>Restlessness</vt:lpstr>
      <vt:lpstr>Restlessness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SANTU ANDREA</dc:creator>
  <cp:lastModifiedBy>SANTU ANDREA</cp:lastModifiedBy>
  <cp:revision>9</cp:revision>
  <dcterms:created xsi:type="dcterms:W3CDTF">2020-11-21T10:38:08Z</dcterms:created>
  <dcterms:modified xsi:type="dcterms:W3CDTF">2020-11-21T12:18:40Z</dcterms:modified>
</cp:coreProperties>
</file>