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F722D60-7877-4425-B13F-97BB6F34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803400"/>
            <a:ext cx="9872870" cy="1825625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 Universidad Autónoma de Nuevo León</a:t>
            </a:r>
            <a:br>
              <a:rPr lang="es-MX" dirty="0"/>
            </a:br>
            <a:r>
              <a:rPr lang="es-MX" dirty="0"/>
              <a:t>         </a:t>
            </a:r>
            <a:r>
              <a:rPr lang="es-MX" sz="2400" dirty="0"/>
              <a:t>Facultad de Ciencias Físico Matemáticas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F3E8FD-528F-45A9-B796-A9D33C1C9B4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t="3975" r="63725" b="85909"/>
          <a:stretch/>
        </p:blipFill>
        <p:spPr bwMode="auto">
          <a:xfrm>
            <a:off x="11559" y="0"/>
            <a:ext cx="3619537" cy="15515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46E00D-FD85-4A3E-820A-9B3A67A64A8F}"/>
              </a:ext>
            </a:extLst>
          </p:cNvPr>
          <p:cNvSpPr txBox="1"/>
          <p:nvPr/>
        </p:nvSpPr>
        <p:spPr>
          <a:xfrm>
            <a:off x="1464365" y="3629025"/>
            <a:ext cx="4777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Programa: Snake(Videojuego para computadora)</a:t>
            </a:r>
          </a:p>
          <a:p>
            <a:r>
              <a:rPr lang="es-MX" dirty="0"/>
              <a:t>Lenguaje de programación: POO(Programación Orientada a Objetos)-JAVA</a:t>
            </a:r>
          </a:p>
          <a:p>
            <a:endParaRPr lang="es-MX" dirty="0"/>
          </a:p>
        </p:txBody>
      </p:sp>
      <p:pic>
        <p:nvPicPr>
          <p:cNvPr id="7" name="Picture 2" descr="FCFM_logo – Sustentabilidad UANL">
            <a:extLst>
              <a:ext uri="{FF2B5EF4-FFF2-40B4-BE49-F238E27FC236}">
                <a16:creationId xmlns:a16="http://schemas.microsoft.com/office/drawing/2014/main" id="{B3ED6848-2F5D-451D-A138-9B93D32A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53" y="80448"/>
            <a:ext cx="3113488" cy="14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47DA2-C7D9-4B85-B09C-F8CE9D18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MX" dirty="0"/>
              <a:t>Colaboradores</a:t>
            </a:r>
          </a:p>
        </p:txBody>
      </p:sp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1D1B94C9-EE61-4978-B225-250F6FC48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330619"/>
              </p:ext>
            </p:extLst>
          </p:nvPr>
        </p:nvGraphicFramePr>
        <p:xfrm>
          <a:off x="958707" y="2441051"/>
          <a:ext cx="10274587" cy="35300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61638">
                  <a:extLst>
                    <a:ext uri="{9D8B030D-6E8A-4147-A177-3AD203B41FA5}">
                      <a16:colId xmlns:a16="http://schemas.microsoft.com/office/drawing/2014/main" val="2417581010"/>
                    </a:ext>
                  </a:extLst>
                </a:gridCol>
                <a:gridCol w="3212949">
                  <a:extLst>
                    <a:ext uri="{9D8B030D-6E8A-4147-A177-3AD203B41FA5}">
                      <a16:colId xmlns:a16="http://schemas.microsoft.com/office/drawing/2014/main" val="1675457262"/>
                    </a:ext>
                  </a:extLst>
                </a:gridCol>
              </a:tblGrid>
              <a:tr h="588344">
                <a:tc>
                  <a:txBody>
                    <a:bodyPr/>
                    <a:lstStyle/>
                    <a:p>
                      <a:pPr algn="ctr"/>
                      <a:r>
                        <a:rPr lang="es-MX" sz="2600"/>
                        <a:t>Nombre</a:t>
                      </a:r>
                      <a:endParaRPr lang="en-US" sz="2600"/>
                    </a:p>
                  </a:txBody>
                  <a:tcPr marL="133714" marR="133714" marT="66857" marB="66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600"/>
                        <a:t>Matricula</a:t>
                      </a:r>
                      <a:endParaRPr lang="en-US" sz="2600"/>
                    </a:p>
                  </a:txBody>
                  <a:tcPr marL="133714" marR="133714" marT="66857" marB="66857"/>
                </a:tc>
                <a:extLst>
                  <a:ext uri="{0D108BD9-81ED-4DB2-BD59-A6C34878D82A}">
                    <a16:rowId xmlns:a16="http://schemas.microsoft.com/office/drawing/2014/main" val="2739062662"/>
                  </a:ext>
                </a:extLst>
              </a:tr>
              <a:tr h="58834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Andrés Alejandro </a:t>
                      </a:r>
                      <a:r>
                        <a:rPr lang="en-US" sz="2600" err="1"/>
                        <a:t>Briseño</a:t>
                      </a:r>
                      <a:r>
                        <a:rPr lang="en-US" sz="2600"/>
                        <a:t> Cristerna</a:t>
                      </a:r>
                    </a:p>
                  </a:txBody>
                  <a:tcPr marL="133714" marR="133714" marT="66857" marB="66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1907616</a:t>
                      </a:r>
                    </a:p>
                  </a:txBody>
                  <a:tcPr marL="133714" marR="133714" marT="66857" marB="66857"/>
                </a:tc>
                <a:extLst>
                  <a:ext uri="{0D108BD9-81ED-4DB2-BD59-A6C34878D82A}">
                    <a16:rowId xmlns:a16="http://schemas.microsoft.com/office/drawing/2014/main" val="1541390765"/>
                  </a:ext>
                </a:extLst>
              </a:tr>
              <a:tr h="588344">
                <a:tc>
                  <a:txBody>
                    <a:bodyPr/>
                    <a:lstStyle/>
                    <a:p>
                      <a:pPr algn="ctr"/>
                      <a:r>
                        <a:rPr lang="es-MX" sz="2600"/>
                        <a:t>Carlos David Martínez Olivares</a:t>
                      </a:r>
                      <a:endParaRPr lang="en-US" sz="2600"/>
                    </a:p>
                  </a:txBody>
                  <a:tcPr marL="133714" marR="133714" marT="66857" marB="66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600"/>
                        <a:t>1928853</a:t>
                      </a:r>
                      <a:endParaRPr lang="en-US" sz="2600"/>
                    </a:p>
                  </a:txBody>
                  <a:tcPr marL="133714" marR="133714" marT="66857" marB="66857"/>
                </a:tc>
                <a:extLst>
                  <a:ext uri="{0D108BD9-81ED-4DB2-BD59-A6C34878D82A}">
                    <a16:rowId xmlns:a16="http://schemas.microsoft.com/office/drawing/2014/main" val="3433460151"/>
                  </a:ext>
                </a:extLst>
              </a:tr>
              <a:tr h="58834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Alexis </a:t>
                      </a:r>
                      <a:r>
                        <a:rPr lang="en-US" sz="2600" err="1"/>
                        <a:t>Aldape</a:t>
                      </a:r>
                      <a:r>
                        <a:rPr lang="en-US" sz="2600"/>
                        <a:t> </a:t>
                      </a:r>
                      <a:r>
                        <a:rPr lang="en-US" sz="2600" err="1"/>
                        <a:t>Sahagun</a:t>
                      </a:r>
                      <a:r>
                        <a:rPr lang="en-US" sz="2600"/>
                        <a:t> </a:t>
                      </a:r>
                    </a:p>
                  </a:txBody>
                  <a:tcPr marL="133714" marR="133714" marT="66857" marB="66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1878491</a:t>
                      </a:r>
                    </a:p>
                  </a:txBody>
                  <a:tcPr marL="133714" marR="133714" marT="66857" marB="66857"/>
                </a:tc>
                <a:extLst>
                  <a:ext uri="{0D108BD9-81ED-4DB2-BD59-A6C34878D82A}">
                    <a16:rowId xmlns:a16="http://schemas.microsoft.com/office/drawing/2014/main" val="2321710946"/>
                  </a:ext>
                </a:extLst>
              </a:tr>
              <a:tr h="58834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Francisco Javier Gonzalez </a:t>
                      </a:r>
                      <a:r>
                        <a:rPr lang="en-US" sz="2600" err="1"/>
                        <a:t>Encinas</a:t>
                      </a:r>
                      <a:endParaRPr lang="en-US" sz="2600"/>
                    </a:p>
                  </a:txBody>
                  <a:tcPr marL="133714" marR="133714" marT="66857" marB="66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1875245</a:t>
                      </a:r>
                    </a:p>
                  </a:txBody>
                  <a:tcPr marL="133714" marR="133714" marT="66857" marB="66857"/>
                </a:tc>
                <a:extLst>
                  <a:ext uri="{0D108BD9-81ED-4DB2-BD59-A6C34878D82A}">
                    <a16:rowId xmlns:a16="http://schemas.microsoft.com/office/drawing/2014/main" val="1889617332"/>
                  </a:ext>
                </a:extLst>
              </a:tr>
              <a:tr h="58834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Marco Antonio Zambrano Flores</a:t>
                      </a:r>
                    </a:p>
                  </a:txBody>
                  <a:tcPr marL="133714" marR="133714" marT="66857" marB="66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1729201</a:t>
                      </a:r>
                    </a:p>
                  </a:txBody>
                  <a:tcPr marL="133714" marR="133714" marT="66857" marB="66857"/>
                </a:tc>
                <a:extLst>
                  <a:ext uri="{0D108BD9-81ED-4DB2-BD59-A6C34878D82A}">
                    <a16:rowId xmlns:a16="http://schemas.microsoft.com/office/drawing/2014/main" val="411157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uegos de Snake - Juegos de Snake En Línea">
            <a:extLst>
              <a:ext uri="{FF2B5EF4-FFF2-40B4-BE49-F238E27FC236}">
                <a16:creationId xmlns:a16="http://schemas.microsoft.com/office/drawing/2014/main" id="{B5C0D427-9A24-4B68-8146-FBDC4288C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551" y="639315"/>
            <a:ext cx="3012831" cy="1293028"/>
          </a:xfrm>
        </p:spPr>
        <p:txBody>
          <a:bodyPr>
            <a:normAutofit/>
          </a:bodyPr>
          <a:lstStyle/>
          <a:p>
            <a:r>
              <a:rPr lang="es-MX" dirty="0"/>
              <a:t>“Snake”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s-MX" dirty="0"/>
              <a:t>En este programa estamos recreando el famoso juego “SNAKE” el cual es un videojuego lanzado en los 70’s, este también fue conocido por aparecer en los teléfonos Nokia y esta trata de controlar una criatura semejante a una serpiente que vaga por un escenario delimitado tratando de evitar golpear las paredes del escenario o su propia cola, cada que la serpiente come un pedazo de comida que está en el escenario se agranda, haciendo más difícil el juego.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9A77C4-2D79-40FC-9D33-0E2124C1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8" y="4475615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38CAE7-71C3-4B8C-80E8-2B587BCA6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10" t="18446" r="26309" b="18754"/>
          <a:stretch/>
        </p:blipFill>
        <p:spPr>
          <a:xfrm>
            <a:off x="7326922" y="4475615"/>
            <a:ext cx="2636632" cy="19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del juego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            </a:t>
            </a:r>
          </a:p>
          <a:p>
            <a:pPr marL="0" indent="0">
              <a:buNone/>
            </a:pPr>
            <a:r>
              <a:rPr lang="es-MX" dirty="0"/>
              <a:t>               Flecha Izquierda: permite cambiar de dirección hacia la izquierda.</a:t>
            </a:r>
            <a:endParaRPr lang="en-US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       Flecha Derecha: permite cambiar de dirección hacia la derecha.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MX" dirty="0"/>
              <a:t>               Flecha Arriba: permite cambiar de dirección hacia la arriba.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MX" dirty="0"/>
              <a:t>               Flecha Abajo: permite cambiar de dirección hacia la abajo.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08" y="2430508"/>
            <a:ext cx="742950" cy="742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2708" y="3348989"/>
            <a:ext cx="742950" cy="742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2708" y="4267470"/>
            <a:ext cx="742950" cy="742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2708" y="5185951"/>
            <a:ext cx="742950" cy="742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1940204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83</TotalTime>
  <Words>199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 Universidad Autónoma de Nuevo León          Facultad de Ciencias Físico Matemáticas</vt:lpstr>
      <vt:lpstr>Colaboradores</vt:lpstr>
      <vt:lpstr>“Snake”</vt:lpstr>
      <vt:lpstr>Comandos del juego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- pia</dc:title>
  <dc:creator>Usuario de Windows</dc:creator>
  <cp:lastModifiedBy>ANDRÉS BRISEÑO</cp:lastModifiedBy>
  <cp:revision>6</cp:revision>
  <dcterms:created xsi:type="dcterms:W3CDTF">2021-05-19T19:52:41Z</dcterms:created>
  <dcterms:modified xsi:type="dcterms:W3CDTF">2021-05-19T21:19:10Z</dcterms:modified>
</cp:coreProperties>
</file>