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79" r:id="rId5"/>
    <p:sldId id="270" r:id="rId6"/>
    <p:sldId id="274" r:id="rId7"/>
    <p:sldId id="275" r:id="rId8"/>
    <p:sldId id="277" r:id="rId9"/>
    <p:sldId id="27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7B1"/>
    <a:srgbClr val="6B8FCF"/>
    <a:srgbClr val="2F528F"/>
    <a:srgbClr val="B0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1B2DC-A70D-4DD0-A3BC-15F7ACC0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A43BA2-97FB-4D8B-A568-0216D32EB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5007BD-FC39-4DC6-9811-C05AE91E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5C472-B5D0-458D-9F27-14D06834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E75743-4DFC-4A8C-B3AB-54DCEC41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08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B794D-D36E-4B10-8319-3625F192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48B41B-3834-42BF-BFF9-622CE50FB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41E64-496D-4449-8F12-FFBF2190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17D9F-4345-4CB9-8E6D-14BC263A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47B9B2-391C-4E60-84E0-D935B863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3D117C-A8A4-4ED3-B128-36C41D28E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DC5969-7EC1-4C52-8ECA-DA5A45E76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24BE73-BA40-41BC-9B0F-E050A2B1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77E0FB-2640-4D5D-AC85-CDB89425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E85B37-87C5-473E-AE4B-38980AE8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6099B-ED39-409E-BA3B-2BD8F03B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3125C0-07EA-4550-806B-B072DD82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7F3246-7803-47DF-B2F1-EB73A266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66D119-8D7C-438A-868A-14547A14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52F3CB-D773-4F9E-BB2C-F5C785D2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0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321AA-267C-47C5-B93B-C3404A43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E9F86-8276-4A69-81CE-559FEF4C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F85FEE-6675-4A7D-92F0-C3019BCE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D2A18-049F-4C66-8AD5-39556D75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99CC04-BCF5-4D15-B116-C5E1761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57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999D5-A8FB-4BE0-9A8D-340F4480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AA973-EC2A-4D5C-8026-B04BEFC3F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A87692-F3DD-44ED-BFE0-352C5186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722F9F-FF05-4F12-8EF8-067C547A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F7445F-123B-4C70-8F89-3FAD5C04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F63714-4403-4614-83A4-4B4EE2AD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5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1DF8F-6A4E-4CEC-B1FF-D5DDE817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36713B-9604-4831-9E1D-F0EC1CD60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7936BB-F14A-4885-AA0B-88784FC39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0E61FD-132B-46FD-A6A9-4DFDBEB5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ADABCE-499A-4DC2-B02F-BA5D5F970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E80607-83F1-4983-87FA-553C447E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B0AF02-B0A7-4CB2-AEDC-95E5555E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C33252-0870-4068-BC5D-95D57169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98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97C61-F83E-4388-95CA-7535EB7C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9D6E4F-E77E-4A31-A9AE-B4FFE873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56F547-1D7C-4D82-9B35-A82B1AE7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3D4C8E-9E45-4EDE-AE4C-798AB9BC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44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5D7ABF-8EC8-4F4D-BAC3-EEE9CF91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95C8E8-44F4-41B7-995A-2911E4A8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78E0B2-F59D-4803-9F66-2D65C033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93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3820E-1041-42CC-8BBE-1F9BE79E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DD76B-893B-490E-A700-471E31B28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1FCA69-707B-45AA-B19F-41083C7F2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45DC32-186C-4624-B528-440E6A65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BB1B6F-ED59-4539-8AED-53FF1A66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55CE96-F346-419A-853D-088F8724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2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553F5-70D5-45BF-90AA-7646E38A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A01AB-107E-44AB-BB62-42653AC66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ACB0AD-8E0A-47B3-B259-DAD7DE12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B753A1-36F2-4F06-93CB-7E98DCE7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D4BBCE-3B61-4A4F-B15E-636CE624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0A9611-41C5-49DD-A17F-EE7A643B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FFC5B-D3AF-4916-BE9E-1D3557A0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5FB969-D19F-408A-A016-F3F054EC6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00F25E-A563-4B52-9663-50E0BBE0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14A1-82A5-4FD9-96C3-56E3E0F9E470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62D2D-7230-41F2-A291-18FA42177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B7F88-B0FB-487C-A82F-E214359E1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0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A6A28-0049-4D5E-914C-AFAC784A3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ASCII Art Converter</a:t>
            </a:r>
            <a:endParaRPr lang="ru-RU" sz="5200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871535-27D1-4648-990C-D0730B497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2"/>
                </a:solidFill>
              </a:rPr>
              <a:t>Яндекс Лицей - Проект </a:t>
            </a:r>
            <a:r>
              <a:rPr lang="en-US" dirty="0">
                <a:solidFill>
                  <a:schemeClr val="tx2"/>
                </a:solidFill>
              </a:rPr>
              <a:t>WEB</a:t>
            </a:r>
            <a:endParaRPr lang="ru-RU" dirty="0">
              <a:solidFill>
                <a:schemeClr val="tx2"/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Рахманов Андрей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0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7B36AFD-EDA3-47A8-BA7B-94E594DC39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38531002-7791-4C69-A20A-96D8AC048196}"/>
              </a:ext>
            </a:extLst>
          </p:cNvPr>
          <p:cNvSpPr txBox="1">
            <a:spLocks/>
          </p:cNvSpPr>
          <p:nvPr/>
        </p:nvSpPr>
        <p:spPr>
          <a:xfrm>
            <a:off x="836077" y="1097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Идеи проекта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9BDEC60-CE42-4F38-8222-3BC038494F72}"/>
              </a:ext>
            </a:extLst>
          </p:cNvPr>
          <p:cNvGrpSpPr/>
          <p:nvPr/>
        </p:nvGrpSpPr>
        <p:grpSpPr>
          <a:xfrm>
            <a:off x="4015594" y="1268188"/>
            <a:ext cx="4156565" cy="2222301"/>
            <a:chOff x="3487408" y="197640"/>
            <a:chExt cx="3490466" cy="1866172"/>
          </a:xfrm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FD4A54D2-01FC-49DE-9142-117806C707F8}"/>
                </a:ext>
              </a:extLst>
            </p:cNvPr>
            <p:cNvSpPr/>
            <p:nvPr/>
          </p:nvSpPr>
          <p:spPr>
            <a:xfrm>
              <a:off x="3487408" y="197640"/>
              <a:ext cx="3490466" cy="1866172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Прямоугольник: скругленные углы 4">
              <a:extLst>
                <a:ext uri="{FF2B5EF4-FFF2-40B4-BE49-F238E27FC236}">
                  <a16:creationId xmlns:a16="http://schemas.microsoft.com/office/drawing/2014/main" id="{3671193D-69E9-4E68-96A6-F38762F1114F}"/>
                </a:ext>
              </a:extLst>
            </p:cNvPr>
            <p:cNvSpPr txBox="1"/>
            <p:nvPr/>
          </p:nvSpPr>
          <p:spPr>
            <a:xfrm>
              <a:off x="3542066" y="252298"/>
              <a:ext cx="3381150" cy="17568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40640" rIns="60960" bIns="4064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36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Конвертация изображений в </a:t>
              </a:r>
              <a:r>
                <a:rPr lang="en-US" sz="36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ASCII </a:t>
              </a:r>
              <a:r>
                <a:rPr lang="ru-RU" sz="36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графику</a:t>
              </a:r>
              <a:endParaRPr lang="en-US" sz="36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9FAC871-4D4B-4E28-B582-9CD11E84C84D}"/>
              </a:ext>
            </a:extLst>
          </p:cNvPr>
          <p:cNvGrpSpPr/>
          <p:nvPr/>
        </p:nvGrpSpPr>
        <p:grpSpPr>
          <a:xfrm>
            <a:off x="1196209" y="4297282"/>
            <a:ext cx="3283548" cy="1877016"/>
            <a:chOff x="995148" y="2887882"/>
            <a:chExt cx="3076951" cy="1670036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B441E49A-BC0A-42DD-A877-242C7CA73DB0}"/>
                </a:ext>
              </a:extLst>
            </p:cNvPr>
            <p:cNvSpPr/>
            <p:nvPr/>
          </p:nvSpPr>
          <p:spPr>
            <a:xfrm>
              <a:off x="995148" y="2887882"/>
              <a:ext cx="3076951" cy="16700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Прямоугольник: скругленные углы 4">
              <a:extLst>
                <a:ext uri="{FF2B5EF4-FFF2-40B4-BE49-F238E27FC236}">
                  <a16:creationId xmlns:a16="http://schemas.microsoft.com/office/drawing/2014/main" id="{F13F691A-D08F-41F6-8541-A74683C80439}"/>
                </a:ext>
              </a:extLst>
            </p:cNvPr>
            <p:cNvSpPr txBox="1"/>
            <p:nvPr/>
          </p:nvSpPr>
          <p:spPr>
            <a:xfrm>
              <a:off x="1044062" y="2936796"/>
              <a:ext cx="2979123" cy="1572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200" kern="1200" dirty="0"/>
                <a:t>Возможность изменять различные параметры конвертации</a:t>
              </a:r>
              <a:endParaRPr lang="en-US" sz="2200" kern="1200" dirty="0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37D7F94-F006-41A6-A54E-5465B9B7F223}"/>
              </a:ext>
            </a:extLst>
          </p:cNvPr>
          <p:cNvGrpSpPr/>
          <p:nvPr/>
        </p:nvGrpSpPr>
        <p:grpSpPr>
          <a:xfrm>
            <a:off x="7712244" y="4297282"/>
            <a:ext cx="3429710" cy="1877016"/>
            <a:chOff x="6706954" y="2815702"/>
            <a:chExt cx="3090669" cy="1641923"/>
          </a:xfrm>
        </p:grpSpPr>
        <p:sp>
          <p:nvSpPr>
            <p:cNvPr id="30" name="Прямоугольник: скругленные углы 29">
              <a:extLst>
                <a:ext uri="{FF2B5EF4-FFF2-40B4-BE49-F238E27FC236}">
                  <a16:creationId xmlns:a16="http://schemas.microsoft.com/office/drawing/2014/main" id="{74E7D4A5-FC40-4349-AD5F-3DA1FFD108F5}"/>
                </a:ext>
              </a:extLst>
            </p:cNvPr>
            <p:cNvSpPr/>
            <p:nvPr/>
          </p:nvSpPr>
          <p:spPr>
            <a:xfrm>
              <a:off x="6706954" y="2815702"/>
              <a:ext cx="3090669" cy="16419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Прямоугольник: скругленные углы 4">
              <a:extLst>
                <a:ext uri="{FF2B5EF4-FFF2-40B4-BE49-F238E27FC236}">
                  <a16:creationId xmlns:a16="http://schemas.microsoft.com/office/drawing/2014/main" id="{9CEB8CC7-CD5D-48AA-AB3C-88CAC35BF7B5}"/>
                </a:ext>
              </a:extLst>
            </p:cNvPr>
            <p:cNvSpPr txBox="1"/>
            <p:nvPr/>
          </p:nvSpPr>
          <p:spPr>
            <a:xfrm>
              <a:off x="6755044" y="2863792"/>
              <a:ext cx="2994489" cy="1545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200" kern="1200" dirty="0"/>
                <a:t>Возможность сохранить получившийся результат в нескольких вариациях</a:t>
              </a:r>
              <a:endParaRPr lang="en-US" sz="2200" kern="1200" dirty="0"/>
            </a:p>
          </p:txBody>
        </p:sp>
      </p:grp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EDE89005-C40A-4D33-8C6C-4CAB2122D734}"/>
              </a:ext>
            </a:extLst>
          </p:cNvPr>
          <p:cNvCxnSpPr>
            <a:stCxn id="20" idx="2"/>
            <a:endCxn id="26" idx="3"/>
          </p:cNvCxnSpPr>
          <p:nvPr/>
        </p:nvCxnSpPr>
        <p:spPr>
          <a:xfrm rot="5400000">
            <a:off x="4414167" y="3556079"/>
            <a:ext cx="1745301" cy="1614120"/>
          </a:xfrm>
          <a:prstGeom prst="curvedConnector2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Соединитель: изогнутый 35">
            <a:extLst>
              <a:ext uri="{FF2B5EF4-FFF2-40B4-BE49-F238E27FC236}">
                <a16:creationId xmlns:a16="http://schemas.microsoft.com/office/drawing/2014/main" id="{993A99E1-FF6D-41CC-B071-3CB64844048C}"/>
              </a:ext>
            </a:extLst>
          </p:cNvPr>
          <p:cNvCxnSpPr>
            <a:stCxn id="20" idx="2"/>
            <a:endCxn id="30" idx="1"/>
          </p:cNvCxnSpPr>
          <p:nvPr/>
        </p:nvCxnSpPr>
        <p:spPr>
          <a:xfrm rot="16200000" flipH="1">
            <a:off x="6030410" y="3553955"/>
            <a:ext cx="1745301" cy="1618367"/>
          </a:xfrm>
          <a:prstGeom prst="curvedConnector2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>
            <a:extLst>
              <a:ext uri="{FF2B5EF4-FFF2-40B4-BE49-F238E27FC236}">
                <a16:creationId xmlns:a16="http://schemas.microsoft.com/office/drawing/2014/main" id="{AE9D684E-34C2-4DAE-90D6-258ABB658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5C755-FCE1-41F4-900B-F891CFE4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28"/>
            <a:ext cx="10515600" cy="1325563"/>
          </a:xfrm>
        </p:spPr>
        <p:txBody>
          <a:bodyPr/>
          <a:lstStyle/>
          <a:p>
            <a:r>
              <a:rPr lang="ru-RU" dirty="0"/>
              <a:t>Изображение в </a:t>
            </a:r>
            <a:r>
              <a:rPr lang="en-US" dirty="0"/>
              <a:t>ASCII </a:t>
            </a:r>
            <a:r>
              <a:rPr lang="ru-RU" dirty="0"/>
              <a:t>графике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5CA542-5112-4066-81AF-F42999D09B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05" y="1433787"/>
            <a:ext cx="6862195" cy="395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2ASCII">
            <a:extLst>
              <a:ext uri="{FF2B5EF4-FFF2-40B4-BE49-F238E27FC236}">
                <a16:creationId xmlns:a16="http://schemas.microsoft.com/office/drawing/2014/main" id="{B4EFAB93-8306-49AA-AFA0-E1AE4971F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19" y="1433787"/>
            <a:ext cx="3372725" cy="505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8B7BC3F2-A79F-442B-B450-1551907CD3B2}"/>
              </a:ext>
            </a:extLst>
          </p:cNvPr>
          <p:cNvGrpSpPr/>
          <p:nvPr/>
        </p:nvGrpSpPr>
        <p:grpSpPr>
          <a:xfrm>
            <a:off x="4491606" y="5547704"/>
            <a:ext cx="6862194" cy="1153884"/>
            <a:chOff x="3625565" y="231290"/>
            <a:chExt cx="3561534" cy="1829656"/>
          </a:xfrm>
        </p:grpSpPr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FC91FF75-EE2D-4661-8F44-787EE072FEAC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Прямоугольник: скругленные углы 4">
              <a:extLst>
                <a:ext uri="{FF2B5EF4-FFF2-40B4-BE49-F238E27FC236}">
                  <a16:creationId xmlns:a16="http://schemas.microsoft.com/office/drawing/2014/main" id="{EA673238-DD63-45A5-A4D4-DD47784805F4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solidFill>
              <a:srgbClr val="6B8FC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Множество строк, состоящих из </a:t>
              </a:r>
              <a:r>
                <a:rPr lang="en-US" sz="28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ASCII </a:t>
              </a:r>
              <a:r>
                <a:rPr lang="ru-RU" sz="28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символов, которое визуально похоже на исходное изображение</a:t>
              </a:r>
              <a:endParaRPr lang="en-US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06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7B36AFD-EDA3-47A8-BA7B-94E594DC39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5" y="10"/>
            <a:ext cx="12196243" cy="685799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38531002-7791-4C69-A20A-96D8AC048196}"/>
              </a:ext>
            </a:extLst>
          </p:cNvPr>
          <p:cNvSpPr txBox="1">
            <a:spLocks/>
          </p:cNvSpPr>
          <p:nvPr/>
        </p:nvSpPr>
        <p:spPr>
          <a:xfrm>
            <a:off x="836077" y="1097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Используемые технологии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E21117-2420-4639-BE42-BA4EDD5D5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5" t="12930" r="30025" b="13460"/>
          <a:stretch/>
        </p:blipFill>
        <p:spPr bwMode="auto">
          <a:xfrm>
            <a:off x="399850" y="1795243"/>
            <a:ext cx="3967993" cy="358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E2798A79-6DAE-4DF6-9F7C-03496CA7C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92" y="2007072"/>
            <a:ext cx="2843855" cy="2843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EDCF39A-3937-4E37-AD40-554F1B29E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9" r="14618" b="5682"/>
          <a:stretch/>
        </p:blipFill>
        <p:spPr bwMode="auto">
          <a:xfrm>
            <a:off x="8078597" y="2164365"/>
            <a:ext cx="3449249" cy="2843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0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>
            <a:extLst>
              <a:ext uri="{FF2B5EF4-FFF2-40B4-BE49-F238E27FC236}">
                <a16:creationId xmlns:a16="http://schemas.microsoft.com/office/drawing/2014/main" id="{AE9D684E-34C2-4DAE-90D6-258ABB658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5C755-FCE1-41F4-900B-F891CFE4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28"/>
            <a:ext cx="10515600" cy="1325563"/>
          </a:xfrm>
        </p:spPr>
        <p:txBody>
          <a:bodyPr/>
          <a:lstStyle/>
          <a:p>
            <a:r>
              <a:rPr lang="ru-RU" dirty="0"/>
              <a:t>Загрузка изображения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33CA07-D15E-4C0F-B730-3FE68AEED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573" y="1281979"/>
            <a:ext cx="8984610" cy="3813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65D0C6A9-3E78-445A-B062-140D8DFB9D35}"/>
              </a:ext>
            </a:extLst>
          </p:cNvPr>
          <p:cNvGrpSpPr/>
          <p:nvPr/>
        </p:nvGrpSpPr>
        <p:grpSpPr>
          <a:xfrm>
            <a:off x="6907392" y="5417107"/>
            <a:ext cx="3979877" cy="1153884"/>
            <a:chOff x="3625565" y="231290"/>
            <a:chExt cx="3561534" cy="1829656"/>
          </a:xfrm>
        </p:grpSpPr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89D1BF77-2573-4BEC-BD55-A6D022742169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Прямоугольник: скругленные углы 4">
              <a:extLst>
                <a:ext uri="{FF2B5EF4-FFF2-40B4-BE49-F238E27FC236}">
                  <a16:creationId xmlns:a16="http://schemas.microsoft.com/office/drawing/2014/main" id="{9051735B-E919-4710-8C47-56B4D0AFF672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solidFill>
              <a:srgbClr val="6B8FC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С помощью диалогового окна</a:t>
              </a:r>
              <a:endParaRPr lang="en-US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69F79A0D-12C1-4E13-9899-9D9979795028}"/>
              </a:ext>
            </a:extLst>
          </p:cNvPr>
          <p:cNvGrpSpPr/>
          <p:nvPr/>
        </p:nvGrpSpPr>
        <p:grpSpPr>
          <a:xfrm>
            <a:off x="1304731" y="5417107"/>
            <a:ext cx="3979877" cy="1153884"/>
            <a:chOff x="3625565" y="231290"/>
            <a:chExt cx="3561534" cy="1829656"/>
          </a:xfrm>
        </p:grpSpPr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361877E6-D675-426D-9947-6F63B30A7ECF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Прямоугольник: скругленные углы 4">
              <a:extLst>
                <a:ext uri="{FF2B5EF4-FFF2-40B4-BE49-F238E27FC236}">
                  <a16:creationId xmlns:a16="http://schemas.microsoft.com/office/drawing/2014/main" id="{670CAEC8-CF11-46B4-A47B-8021E0BA9211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9"/>
            </a:xfrm>
            <a:prstGeom prst="rect">
              <a:avLst/>
            </a:prstGeom>
            <a:solidFill>
              <a:srgbClr val="6B8FC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С помощью технологии Drag and dro</a:t>
              </a:r>
              <a:r>
                <a:rPr lang="en-US" sz="28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p</a:t>
              </a:r>
              <a:endParaRPr lang="ru-RU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FD9CB2A-B219-4443-BA03-8A9C72DB66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90"/>
          <a:stretch/>
        </p:blipFill>
        <p:spPr>
          <a:xfrm>
            <a:off x="1615630" y="1281981"/>
            <a:ext cx="8956496" cy="381301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77E303B-E85B-47D0-81A0-5F1883C91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155" y="1959886"/>
            <a:ext cx="5958350" cy="26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>
            <a:extLst>
              <a:ext uri="{FF2B5EF4-FFF2-40B4-BE49-F238E27FC236}">
                <a16:creationId xmlns:a16="http://schemas.microsoft.com/office/drawing/2014/main" id="{AE9D684E-34C2-4DAE-90D6-258ABB658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5C755-FCE1-41F4-900B-F891CFE4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28"/>
            <a:ext cx="10515600" cy="1325563"/>
          </a:xfrm>
        </p:spPr>
        <p:txBody>
          <a:bodyPr/>
          <a:lstStyle/>
          <a:p>
            <a:r>
              <a:rPr lang="ru-RU" dirty="0"/>
              <a:t>Загрузка изображения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AB8896-0167-4049-AD25-148C1D34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032" y="1368956"/>
            <a:ext cx="8591691" cy="34567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E5238E-3746-4A1F-A478-BA82F517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994" y="1124125"/>
            <a:ext cx="10050011" cy="5377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0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>
            <a:extLst>
              <a:ext uri="{FF2B5EF4-FFF2-40B4-BE49-F238E27FC236}">
                <a16:creationId xmlns:a16="http://schemas.microsoft.com/office/drawing/2014/main" id="{AE9D684E-34C2-4DAE-90D6-258ABB658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5C755-FCE1-41F4-900B-F891CFE4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28"/>
            <a:ext cx="10515600" cy="1325563"/>
          </a:xfrm>
        </p:spPr>
        <p:txBody>
          <a:bodyPr/>
          <a:lstStyle/>
          <a:p>
            <a:r>
              <a:rPr lang="ru-RU" dirty="0"/>
              <a:t>Параметры конвертации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AD6FEB-3217-4DB8-A0E2-FDB08A1F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279" y="1320050"/>
            <a:ext cx="7435442" cy="53204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B30DBA-DC2B-44B6-AAE6-9D5868DA1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279" y="1341209"/>
            <a:ext cx="7435442" cy="532044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96252B0-28D7-4CFF-B995-4A8BF8EEA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344" y="1204798"/>
            <a:ext cx="7665067" cy="55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7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>
            <a:extLst>
              <a:ext uri="{FF2B5EF4-FFF2-40B4-BE49-F238E27FC236}">
                <a16:creationId xmlns:a16="http://schemas.microsoft.com/office/drawing/2014/main" id="{AE9D684E-34C2-4DAE-90D6-258ABB658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5C755-FCE1-41F4-900B-F891CFE4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28"/>
            <a:ext cx="10515600" cy="1325563"/>
          </a:xfrm>
        </p:spPr>
        <p:txBody>
          <a:bodyPr/>
          <a:lstStyle/>
          <a:p>
            <a:r>
              <a:rPr lang="ru-RU" dirty="0"/>
              <a:t>Аккаунт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18DAC4-2853-428E-9E17-86F9E3BEF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3" y="1432611"/>
            <a:ext cx="6674166" cy="4594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52284D3-45BF-48A2-854D-E877FD750F64}"/>
              </a:ext>
            </a:extLst>
          </p:cNvPr>
          <p:cNvGrpSpPr/>
          <p:nvPr/>
        </p:nvGrpSpPr>
        <p:grpSpPr>
          <a:xfrm>
            <a:off x="7212449" y="2000945"/>
            <a:ext cx="4659383" cy="1428055"/>
            <a:chOff x="3625565" y="231290"/>
            <a:chExt cx="3561534" cy="1829656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3DAFF945-1F99-4B2B-8D59-C0702BE20329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Прямоугольник: скругленные углы 4">
              <a:extLst>
                <a:ext uri="{FF2B5EF4-FFF2-40B4-BE49-F238E27FC236}">
                  <a16:creationId xmlns:a16="http://schemas.microsoft.com/office/drawing/2014/main" id="{0665FAED-2884-4C2F-8346-F2AE28964092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solidFill>
              <a:srgbClr val="6B8FC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Сохранение истории конвертированн</a:t>
              </a: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ых изображений</a:t>
              </a:r>
              <a:endParaRPr lang="en-US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D8D49A28-82CD-4FD9-A5B9-B0764D4198F9}"/>
              </a:ext>
            </a:extLst>
          </p:cNvPr>
          <p:cNvGrpSpPr/>
          <p:nvPr/>
        </p:nvGrpSpPr>
        <p:grpSpPr>
          <a:xfrm>
            <a:off x="7212448" y="3730094"/>
            <a:ext cx="4659383" cy="1428055"/>
            <a:chOff x="3625565" y="231290"/>
            <a:chExt cx="3561534" cy="1829656"/>
          </a:xfrm>
        </p:grpSpPr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E138486E-D6C4-4E20-9EE2-BA983356D56E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Прямоугольник: скругленные углы 4">
              <a:extLst>
                <a:ext uri="{FF2B5EF4-FFF2-40B4-BE49-F238E27FC236}">
                  <a16:creationId xmlns:a16="http://schemas.microsoft.com/office/drawing/2014/main" id="{C2E7FBAA-FF52-4CC3-81B8-489A21DA2645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solidFill>
              <a:srgbClr val="6B8FC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Сохранение шаблонов конвертации изображений</a:t>
              </a:r>
              <a:endParaRPr lang="en-US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72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6">
            <a:extLst>
              <a:ext uri="{FF2B5EF4-FFF2-40B4-BE49-F238E27FC236}">
                <a16:creationId xmlns:a16="http://schemas.microsoft.com/office/drawing/2014/main" id="{5BC19963-5249-48FE-895C-634351B4C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0"/>
            <a:ext cx="12196243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B746F-6F58-4C7E-9F8C-9D26591E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0" y="265234"/>
            <a:ext cx="3588267" cy="876956"/>
          </a:xfrm>
        </p:spPr>
        <p:txBody>
          <a:bodyPr/>
          <a:lstStyle/>
          <a:p>
            <a:pPr algn="ctr"/>
            <a:r>
              <a:rPr lang="ru-RU" dirty="0"/>
              <a:t>Выводы</a:t>
            </a:r>
          </a:p>
        </p:txBody>
      </p:sp>
      <p:pic>
        <p:nvPicPr>
          <p:cNvPr id="4" name="Рисунок 3" descr="Изображение выглядит как внешний, вода, плавсредство, транспорт&#10;&#10;Автоматически созданное описание">
            <a:extLst>
              <a:ext uri="{FF2B5EF4-FFF2-40B4-BE49-F238E27FC236}">
                <a16:creationId xmlns:a16="http://schemas.microsoft.com/office/drawing/2014/main" id="{4662395F-F8E2-421C-A6F8-563B0D6FD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5" y="1275916"/>
            <a:ext cx="3588267" cy="2549464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90825B3-306E-40D6-A58A-EE2E4CC95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0" y="4239857"/>
            <a:ext cx="3588267" cy="2352909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3CB8F74-F653-48B8-9A12-914EB13E281F}"/>
              </a:ext>
            </a:extLst>
          </p:cNvPr>
          <p:cNvSpPr txBox="1">
            <a:spLocks/>
          </p:cNvSpPr>
          <p:nvPr/>
        </p:nvSpPr>
        <p:spPr>
          <a:xfrm>
            <a:off x="5148069" y="265234"/>
            <a:ext cx="6207853" cy="87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Возможности для доработки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F6D76DE-5C36-4BCC-BACF-5C1FFFF0549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16029" y="3825380"/>
            <a:ext cx="0" cy="41447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692F83BD-3B99-423B-A73B-94D6E99C4307}"/>
              </a:ext>
            </a:extLst>
          </p:cNvPr>
          <p:cNvGrpSpPr/>
          <p:nvPr/>
        </p:nvGrpSpPr>
        <p:grpSpPr>
          <a:xfrm>
            <a:off x="5148069" y="1407423"/>
            <a:ext cx="6207853" cy="1428055"/>
            <a:chOff x="3625565" y="231290"/>
            <a:chExt cx="3561534" cy="1829656"/>
          </a:xfrm>
        </p:grpSpPr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9E574209-7BB2-447E-9CA9-748D1CEA8C68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Прямоугольник: скругленные углы 4">
              <a:extLst>
                <a:ext uri="{FF2B5EF4-FFF2-40B4-BE49-F238E27FC236}">
                  <a16:creationId xmlns:a16="http://schemas.microsoft.com/office/drawing/2014/main" id="{5A38AA7A-99DC-4E08-9DD7-2E2BC79497C6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solidFill>
              <a:srgbClr val="6B8FC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Добавить новые параметры конвертации изображения в </a:t>
              </a:r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ASCII </a:t>
              </a: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графику</a:t>
              </a:r>
              <a:endParaRPr lang="en-US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88ED6B58-1933-46BD-87C3-5BF1118EDF23}"/>
              </a:ext>
            </a:extLst>
          </p:cNvPr>
          <p:cNvGrpSpPr/>
          <p:nvPr/>
        </p:nvGrpSpPr>
        <p:grpSpPr>
          <a:xfrm>
            <a:off x="5148069" y="3100711"/>
            <a:ext cx="6207853" cy="1428055"/>
            <a:chOff x="3625565" y="231290"/>
            <a:chExt cx="3561534" cy="1829656"/>
          </a:xfrm>
        </p:grpSpPr>
        <p:sp>
          <p:nvSpPr>
            <p:cNvPr id="36" name="Прямоугольник: скругленные углы 35">
              <a:extLst>
                <a:ext uri="{FF2B5EF4-FFF2-40B4-BE49-F238E27FC236}">
                  <a16:creationId xmlns:a16="http://schemas.microsoft.com/office/drawing/2014/main" id="{42F9484C-7F2A-46BB-A3BC-2C6551E05B48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Прямоугольник: скругленные углы 4">
              <a:extLst>
                <a:ext uri="{FF2B5EF4-FFF2-40B4-BE49-F238E27FC236}">
                  <a16:creationId xmlns:a16="http://schemas.microsoft.com/office/drawing/2014/main" id="{B85DE11C-126D-45AB-BF5B-DC0A760FE753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solidFill>
              <a:srgbClr val="6B8FC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Увеличить точность алгоритма конвертации изображения в </a:t>
              </a:r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ASCII </a:t>
              </a: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графику</a:t>
              </a:r>
              <a:endParaRPr lang="en-US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06C37690-486D-45A3-BD31-478BEA62E634}"/>
              </a:ext>
            </a:extLst>
          </p:cNvPr>
          <p:cNvGrpSpPr/>
          <p:nvPr/>
        </p:nvGrpSpPr>
        <p:grpSpPr>
          <a:xfrm>
            <a:off x="5148069" y="4791746"/>
            <a:ext cx="6207853" cy="1428055"/>
            <a:chOff x="3625565" y="231290"/>
            <a:chExt cx="3561534" cy="1829656"/>
          </a:xfrm>
        </p:grpSpPr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FAA1291C-7821-48BB-9B88-4183305B1C03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Прямоугольник: скругленные углы 4">
              <a:extLst>
                <a:ext uri="{FF2B5EF4-FFF2-40B4-BE49-F238E27FC236}">
                  <a16:creationId xmlns:a16="http://schemas.microsoft.com/office/drawing/2014/main" id="{E63283BD-5D3B-4850-A8B0-EACE75591BF5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solidFill>
              <a:srgbClr val="6B8FC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Сд</a:t>
              </a: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елать интерфейс приложения красивее и понятнее для пользователя</a:t>
              </a:r>
              <a:endParaRPr lang="en-US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37B76DA5-93A1-48E5-B2D5-7B2B97F1071C}"/>
              </a:ext>
            </a:extLst>
          </p:cNvPr>
          <p:cNvCxnSpPr>
            <a:stCxn id="33" idx="2"/>
          </p:cNvCxnSpPr>
          <p:nvPr/>
        </p:nvCxnSpPr>
        <p:spPr>
          <a:xfrm flipH="1">
            <a:off x="8251995" y="2835478"/>
            <a:ext cx="1" cy="265233"/>
          </a:xfrm>
          <a:prstGeom prst="straightConnector1">
            <a:avLst/>
          </a:prstGeom>
          <a:ln w="28575" cap="flat" cmpd="sng" algn="ctr">
            <a:solidFill>
              <a:srgbClr val="3D67B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7A67550D-EEB0-4455-AFB1-0C0CDC9B69F2}"/>
              </a:ext>
            </a:extLst>
          </p:cNvPr>
          <p:cNvCxnSpPr>
            <a:stCxn id="36" idx="2"/>
            <a:endCxn id="39" idx="0"/>
          </p:cNvCxnSpPr>
          <p:nvPr/>
        </p:nvCxnSpPr>
        <p:spPr>
          <a:xfrm>
            <a:off x="8251996" y="4528766"/>
            <a:ext cx="0" cy="262980"/>
          </a:xfrm>
          <a:prstGeom prst="straightConnector1">
            <a:avLst/>
          </a:prstGeom>
          <a:ln w="28575" cap="flat" cmpd="sng" algn="ctr">
            <a:solidFill>
              <a:srgbClr val="3D67B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722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103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ASCII Art Converter</vt:lpstr>
      <vt:lpstr>Презентация PowerPoint</vt:lpstr>
      <vt:lpstr>Изображение в ASCII графике</vt:lpstr>
      <vt:lpstr>Презентация PowerPoint</vt:lpstr>
      <vt:lpstr>Загрузка изображения</vt:lpstr>
      <vt:lpstr>Загрузка изображения</vt:lpstr>
      <vt:lpstr>Параметры конвертации</vt:lpstr>
      <vt:lpstr>Аккаунт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 Art Converter</dc:title>
  <dc:creator>Андрей Рахманов</dc:creator>
  <cp:lastModifiedBy>Андрей Рахманов</cp:lastModifiedBy>
  <cp:revision>39</cp:revision>
  <dcterms:created xsi:type="dcterms:W3CDTF">2020-11-14T07:23:14Z</dcterms:created>
  <dcterms:modified xsi:type="dcterms:W3CDTF">2021-04-24T14:29:31Z</dcterms:modified>
</cp:coreProperties>
</file>