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B1"/>
    <a:srgbClr val="6B8FCF"/>
    <a:srgbClr val="2F528F"/>
    <a:srgbClr val="B0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80EC8-F97C-49C2-A848-4752222BAF83}" v="203" dt="2021-03-01T20:22:4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1B2DC-A70D-4DD0-A3BC-15F7ACC0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A43BA2-97FB-4D8B-A568-0216D32EB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5007BD-FC39-4DC6-9811-C05AE91E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5C472-B5D0-458D-9F27-14D06834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75743-4DFC-4A8C-B3AB-54DCEC41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B794D-D36E-4B10-8319-3625F192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48B41B-3834-42BF-BFF9-622CE50F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41E64-496D-4449-8F12-FFBF2190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17D9F-4345-4CB9-8E6D-14BC263A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7B9B2-391C-4E60-84E0-D935B863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3D117C-A8A4-4ED3-B128-36C41D28E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C5969-7EC1-4C52-8ECA-DA5A45E7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4BE73-BA40-41BC-9B0F-E050A2B1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77E0FB-2640-4D5D-AC85-CDB89425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85B37-87C5-473E-AE4B-38980AE8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6099B-ED39-409E-BA3B-2BD8F03B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25C0-07EA-4550-806B-B072DD82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F3246-7803-47DF-B2F1-EB73A266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6D119-8D7C-438A-868A-14547A14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2F3CB-D773-4F9E-BB2C-F5C785D2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0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321AA-267C-47C5-B93B-C3404A43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E9F86-8276-4A69-81CE-559FEF4C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F85FEE-6675-4A7D-92F0-C3019BCE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D2A18-049F-4C66-8AD5-39556D75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9CC04-BCF5-4D15-B116-C5E1761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7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999D5-A8FB-4BE0-9A8D-340F4480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AA973-EC2A-4D5C-8026-B04BEFC3F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A87692-F3DD-44ED-BFE0-352C5186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22F9F-FF05-4F12-8EF8-067C547A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7445F-123B-4C70-8F89-3FAD5C04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F63714-4403-4614-83A4-4B4EE2AD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1DF8F-6A4E-4CEC-B1FF-D5DDE817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6713B-9604-4831-9E1D-F0EC1CD60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7936BB-F14A-4885-AA0B-88784FC3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0E61FD-132B-46FD-A6A9-4DFDBEB5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ADABCE-499A-4DC2-B02F-BA5D5F970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E80607-83F1-4983-87FA-553C447E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B0AF02-B0A7-4CB2-AEDC-95E5555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C33252-0870-4068-BC5D-95D57169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97C61-F83E-4388-95CA-7535EB7C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9D6E4F-E77E-4A31-A9AE-B4FFE873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56F547-1D7C-4D82-9B35-A82B1AE7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3D4C8E-9E45-4EDE-AE4C-798AB9B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4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5D7ABF-8EC8-4F4D-BAC3-EEE9CF9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95C8E8-44F4-41B7-995A-2911E4A8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8E0B2-F59D-4803-9F66-2D65C033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3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3820E-1041-42CC-8BBE-1F9BE79E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DD76B-893B-490E-A700-471E31B2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1FCA69-707B-45AA-B19F-41083C7F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45DC32-186C-4624-B528-440E6A65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BB1B6F-ED59-4539-8AED-53FF1A66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5CE96-F346-419A-853D-088F8724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2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553F5-70D5-45BF-90AA-7646E38A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A01AB-107E-44AB-BB62-42653AC6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ACB0AD-8E0A-47B3-B259-DAD7DE12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753A1-36F2-4F06-93CB-7E98DCE7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4BBCE-3B61-4A4F-B15E-636CE624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A9611-41C5-49DD-A17F-EE7A643B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FFC5B-D3AF-4916-BE9E-1D3557A0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5FB969-D19F-408A-A016-F3F054EC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00F25E-A563-4B52-9663-50E0BBE0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14A1-82A5-4FD9-96C3-56E3E0F9E470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62D2D-7230-41F2-A291-18FA4217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B7F88-B0FB-487C-A82F-E214359E1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B4E4-3992-40D0-9218-FADDCA8DE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A6A28-0049-4D5E-914C-AFAC784A3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Buon'anima</a:t>
            </a:r>
            <a:endParaRPr lang="ru-RU" sz="52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871535-27D1-4648-990C-D0730B497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8077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tx2"/>
                </a:solidFill>
              </a:rPr>
              <a:t>Яндекс Лицей - Проект </a:t>
            </a:r>
            <a:r>
              <a:rPr lang="en-US" sz="2000" dirty="0">
                <a:solidFill>
                  <a:schemeClr val="tx2"/>
                </a:solidFill>
              </a:rPr>
              <a:t>PyGame</a:t>
            </a:r>
            <a:br>
              <a:rPr lang="ru-RU" sz="2000" dirty="0">
                <a:solidFill>
                  <a:schemeClr val="tx2"/>
                </a:solidFill>
              </a:rPr>
            </a:br>
            <a:endParaRPr lang="ru-RU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44D74E-6F32-4AB5-939B-C5126A6A2A34}"/>
              </a:ext>
            </a:extLst>
          </p:cNvPr>
          <p:cNvSpPr txBox="1"/>
          <p:nvPr/>
        </p:nvSpPr>
        <p:spPr>
          <a:xfrm>
            <a:off x="496375" y="5226341"/>
            <a:ext cx="2378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Команда:</a:t>
            </a:r>
            <a:br>
              <a:rPr lang="ru-RU" sz="2000" dirty="0">
                <a:solidFill>
                  <a:schemeClr val="tx2"/>
                </a:solidFill>
              </a:rPr>
            </a:br>
            <a:r>
              <a:rPr lang="ru-RU" sz="2000" dirty="0">
                <a:solidFill>
                  <a:schemeClr val="tx2"/>
                </a:solidFill>
              </a:rPr>
              <a:t>Лимонаев Дмитрий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ru-RU" sz="2000" dirty="0">
                <a:solidFill>
                  <a:schemeClr val="tx2"/>
                </a:solidFill>
              </a:rPr>
              <a:t>Рахманов Андрей</a:t>
            </a:r>
            <a:br>
              <a:rPr lang="ru-RU" sz="2000" dirty="0">
                <a:solidFill>
                  <a:schemeClr val="tx2"/>
                </a:solidFill>
              </a:rPr>
            </a:br>
            <a:r>
              <a:rPr lang="ru-RU" sz="2000" dirty="0">
                <a:solidFill>
                  <a:schemeClr val="tx2"/>
                </a:solidFill>
              </a:rPr>
              <a:t>Чеботарь Игорь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5350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AE9D684E-34C2-4DAE-90D6-258ABB65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C755-FCE1-41F4-900B-F891CFE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28"/>
            <a:ext cx="10515600" cy="1325563"/>
          </a:xfrm>
        </p:spPr>
        <p:txBody>
          <a:bodyPr/>
          <a:lstStyle/>
          <a:p>
            <a:r>
              <a:rPr lang="ru-RU" dirty="0"/>
              <a:t>Название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B077A-DD28-43D3-8DC8-DF295F3ED60C}"/>
              </a:ext>
            </a:extLst>
          </p:cNvPr>
          <p:cNvSpPr txBox="1"/>
          <p:nvPr/>
        </p:nvSpPr>
        <p:spPr>
          <a:xfrm rot="10800000">
            <a:off x="4857225" y="4691094"/>
            <a:ext cx="20553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2400" dirty="0">
              <a:solidFill>
                <a:srgbClr val="2F528F"/>
              </a:solidFill>
            </a:endParaRPr>
          </a:p>
          <a:p>
            <a:endParaRPr lang="ru-RU" sz="2400" dirty="0">
              <a:solidFill>
                <a:srgbClr val="2F528F"/>
              </a:solidFill>
            </a:endParaRPr>
          </a:p>
          <a:p>
            <a:endParaRPr lang="ru-RU" dirty="0"/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471446C-3319-4C3D-9B60-98B697AD1C5F}"/>
              </a:ext>
            </a:extLst>
          </p:cNvPr>
          <p:cNvGrpSpPr/>
          <p:nvPr/>
        </p:nvGrpSpPr>
        <p:grpSpPr>
          <a:xfrm>
            <a:off x="516067" y="1188353"/>
            <a:ext cx="11155622" cy="1453349"/>
            <a:chOff x="995148" y="2887882"/>
            <a:chExt cx="3076951" cy="1670036"/>
          </a:xfrm>
        </p:grpSpPr>
        <p:sp>
          <p:nvSpPr>
            <p:cNvPr id="72" name="Прямоугольник: скругленные углы 71">
              <a:extLst>
                <a:ext uri="{FF2B5EF4-FFF2-40B4-BE49-F238E27FC236}">
                  <a16:creationId xmlns:a16="http://schemas.microsoft.com/office/drawing/2014/main" id="{A039D220-6AA0-4581-91D6-FE553BFE1D1E}"/>
                </a:ext>
              </a:extLst>
            </p:cNvPr>
            <p:cNvSpPr/>
            <p:nvPr/>
          </p:nvSpPr>
          <p:spPr>
            <a:xfrm>
              <a:off x="995148" y="2887882"/>
              <a:ext cx="3076951" cy="16700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Прямоугольник: скругленные углы 4">
              <a:extLst>
                <a:ext uri="{FF2B5EF4-FFF2-40B4-BE49-F238E27FC236}">
                  <a16:creationId xmlns:a16="http://schemas.microsoft.com/office/drawing/2014/main" id="{A1172586-4AD3-4462-9A3D-AD141D32A853}"/>
                </a:ext>
              </a:extLst>
            </p:cNvPr>
            <p:cNvSpPr txBox="1"/>
            <p:nvPr/>
          </p:nvSpPr>
          <p:spPr>
            <a:xfrm>
              <a:off x="1044062" y="2936796"/>
              <a:ext cx="2979123" cy="15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2"/>
                  </a:solidFill>
                </a:rPr>
                <a:t>Buon'anima (</a:t>
              </a:r>
              <a:r>
                <a:rPr lang="ru-RU" sz="2800" dirty="0">
                  <a:solidFill>
                    <a:schemeClr val="tx2"/>
                  </a:solidFill>
                </a:rPr>
                <a:t>в употреблении итальянской мафии):</a:t>
              </a:r>
              <a:endParaRPr lang="ru-RU" sz="2800" kern="1200" dirty="0"/>
            </a:p>
            <a:p>
              <a:pPr marL="0" lvl="0" indent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3200" dirty="0">
                  <a:solidFill>
                    <a:srgbClr val="333333"/>
                  </a:solidFill>
                  <a:effectLst/>
                  <a:latin typeface="Comic Sans MS" panose="030F0702030302020204" pitchFamily="66" charset="0"/>
                </a:rPr>
                <a:t>«П</a:t>
              </a:r>
              <a:r>
                <a:rPr lang="ru-RU" sz="3200" kern="1200" dirty="0">
                  <a:latin typeface="Comic Sans MS" panose="030F0702030302020204" pitchFamily="66" charset="0"/>
                </a:rPr>
                <a:t>риветствие, означающее: пусть покоится с миром»</a:t>
              </a:r>
              <a:endParaRPr lang="en-US" sz="2800" kern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D48B7E-CF69-412A-95B6-72805FFB1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6"/>
          <a:stretch/>
        </p:blipFill>
        <p:spPr bwMode="auto">
          <a:xfrm>
            <a:off x="7334778" y="3006362"/>
            <a:ext cx="4067058" cy="3033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DDB585-EC3F-4FD9-9F73-9BC32D845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8" y="3007134"/>
            <a:ext cx="3791416" cy="303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3DA2D-03D4-415C-BC1E-AE14389E73D6}"/>
              </a:ext>
            </a:extLst>
          </p:cNvPr>
          <p:cNvSpPr txBox="1"/>
          <p:nvPr/>
        </p:nvSpPr>
        <p:spPr>
          <a:xfrm>
            <a:off x="1247365" y="6218301"/>
            <a:ext cx="34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Детектив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946ED8-E267-4A14-878C-673F849D9C16}"/>
              </a:ext>
            </a:extLst>
          </p:cNvPr>
          <p:cNvSpPr txBox="1"/>
          <p:nvPr/>
        </p:nvSpPr>
        <p:spPr>
          <a:xfrm>
            <a:off x="7654156" y="6230873"/>
            <a:ext cx="34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Итальянская мафия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E30677B-3A1C-43C0-9C44-0FB14BB4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70" y="3429000"/>
            <a:ext cx="3925015" cy="214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5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6">
            <a:extLst>
              <a:ext uri="{FF2B5EF4-FFF2-40B4-BE49-F238E27FC236}">
                <a16:creationId xmlns:a16="http://schemas.microsoft.com/office/drawing/2014/main" id="{5BC19963-5249-48FE-895C-634351B4C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B746F-6F58-4C7E-9F8C-9D26591E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0" y="265234"/>
            <a:ext cx="6792841" cy="1315367"/>
          </a:xfrm>
        </p:spPr>
        <p:txBody>
          <a:bodyPr>
            <a:normAutofit/>
          </a:bodyPr>
          <a:lstStyle/>
          <a:p>
            <a:r>
              <a:rPr lang="ru-RU" dirty="0"/>
              <a:t>Жанр игры: </a:t>
            </a:r>
            <a:r>
              <a:rPr lang="ru-RU" dirty="0" err="1"/>
              <a:t>top-down</a:t>
            </a:r>
            <a:r>
              <a:rPr lang="ru-RU" dirty="0"/>
              <a:t> шутер</a:t>
            </a:r>
            <a:endParaRPr lang="ru-RU" dirty="0" err="1">
              <a:cs typeface="Calibri Light" panose="020F0302020204030204"/>
            </a:endParaRPr>
          </a:p>
        </p:txBody>
      </p:sp>
      <p:pic>
        <p:nvPicPr>
          <p:cNvPr id="6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B9F7F4-869B-4E42-B4C1-39F3C65F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09" y="1488381"/>
            <a:ext cx="8578239" cy="48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6">
            <a:extLst>
              <a:ext uri="{FF2B5EF4-FFF2-40B4-BE49-F238E27FC236}">
                <a16:creationId xmlns:a16="http://schemas.microsoft.com/office/drawing/2014/main" id="{5BC19963-5249-48FE-895C-634351B4C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0"/>
            <a:ext cx="12196243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B746F-6F58-4C7E-9F8C-9D26591E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0" y="265234"/>
            <a:ext cx="3588267" cy="876956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92F83BD-3B99-423B-A73B-94D6E99C4307}"/>
              </a:ext>
            </a:extLst>
          </p:cNvPr>
          <p:cNvGrpSpPr/>
          <p:nvPr/>
        </p:nvGrpSpPr>
        <p:grpSpPr>
          <a:xfrm>
            <a:off x="796940" y="1559843"/>
            <a:ext cx="3154704" cy="1350735"/>
            <a:chOff x="3625565" y="231290"/>
            <a:chExt cx="3561534" cy="1829656"/>
          </a:xfrm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9E574209-7BB2-447E-9CA9-748D1CEA8C68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Прямоугольник: скругленные углы 4">
              <a:extLst>
                <a:ext uri="{FF2B5EF4-FFF2-40B4-BE49-F238E27FC236}">
                  <a16:creationId xmlns:a16="http://schemas.microsoft.com/office/drawing/2014/main" id="{5A38AA7A-99DC-4E08-9DD7-2E2BC79497C6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3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Вид сверху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88ED6B58-1933-46BD-87C3-5BF1118EDF23}"/>
              </a:ext>
            </a:extLst>
          </p:cNvPr>
          <p:cNvGrpSpPr/>
          <p:nvPr/>
        </p:nvGrpSpPr>
        <p:grpSpPr>
          <a:xfrm>
            <a:off x="808625" y="3173032"/>
            <a:ext cx="3154704" cy="1350735"/>
            <a:chOff x="3625565" y="231290"/>
            <a:chExt cx="3561534" cy="1829656"/>
          </a:xfrm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42F9484C-7F2A-46BB-A3BC-2C6551E05B48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Прямоугольник: скругленные углы 4">
              <a:extLst>
                <a:ext uri="{FF2B5EF4-FFF2-40B4-BE49-F238E27FC236}">
                  <a16:creationId xmlns:a16="http://schemas.microsoft.com/office/drawing/2014/main" id="{B85DE11C-126D-45AB-BF5B-DC0A760FE753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2D </a:t>
              </a:r>
              <a:r>
                <a:rPr lang="ru-RU" sz="36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графика</a:t>
              </a: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6C37690-486D-45A3-BD31-478BEA62E634}"/>
              </a:ext>
            </a:extLst>
          </p:cNvPr>
          <p:cNvGrpSpPr/>
          <p:nvPr/>
        </p:nvGrpSpPr>
        <p:grpSpPr>
          <a:xfrm>
            <a:off x="811921" y="4786221"/>
            <a:ext cx="3154704" cy="1350735"/>
            <a:chOff x="3625565" y="231290"/>
            <a:chExt cx="3561534" cy="1829656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FAA1291C-7821-48BB-9B88-4183305B1C03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Прямоугольник: скругленные углы 4">
              <a:extLst>
                <a:ext uri="{FF2B5EF4-FFF2-40B4-BE49-F238E27FC236}">
                  <a16:creationId xmlns:a16="http://schemas.microsoft.com/office/drawing/2014/main" id="{E63283BD-5D3B-4850-A8B0-EACE75591BF5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3600" b="1" kern="1200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Клетчатое поле</a:t>
              </a:r>
            </a:p>
          </p:txBody>
        </p:sp>
      </p:grpSp>
      <p:sp>
        <p:nvSpPr>
          <p:cNvPr id="3" name="AutoShape 2">
            <a:extLst>
              <a:ext uri="{FF2B5EF4-FFF2-40B4-BE49-F238E27FC236}">
                <a16:creationId xmlns:a16="http://schemas.microsoft.com/office/drawing/2014/main" id="{BCCE33EA-E198-42FF-BBAC-0FC8F6B35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A291758-4F44-4618-B862-36B4397FD8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6C60AC-48EF-4905-B839-C45F6A25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051" y="531143"/>
            <a:ext cx="5172423" cy="2897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F3F6B08-E247-4D08-B37A-1D1BB30DD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051" y="3581401"/>
            <a:ext cx="5172423" cy="2909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1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6">
            <a:extLst>
              <a:ext uri="{FF2B5EF4-FFF2-40B4-BE49-F238E27FC236}">
                <a16:creationId xmlns:a16="http://schemas.microsoft.com/office/drawing/2014/main" id="{5BC19963-5249-48FE-895C-634351B4C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0" r="1" b="11353"/>
          <a:stretch/>
        </p:blipFill>
        <p:spPr>
          <a:xfrm>
            <a:off x="-4243" y="0"/>
            <a:ext cx="12196243" cy="685799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3CB8F74-F653-48B8-9A12-914EB13E281F}"/>
              </a:ext>
            </a:extLst>
          </p:cNvPr>
          <p:cNvSpPr txBox="1">
            <a:spLocks/>
          </p:cNvSpPr>
          <p:nvPr/>
        </p:nvSpPr>
        <p:spPr>
          <a:xfrm>
            <a:off x="475401" y="265234"/>
            <a:ext cx="6207853" cy="87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Возможности для доработки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92F83BD-3B99-423B-A73B-94D6E99C4307}"/>
              </a:ext>
            </a:extLst>
          </p:cNvPr>
          <p:cNvGrpSpPr/>
          <p:nvPr/>
        </p:nvGrpSpPr>
        <p:grpSpPr>
          <a:xfrm>
            <a:off x="475401" y="1474535"/>
            <a:ext cx="6207853" cy="1428055"/>
            <a:chOff x="3625565" y="231290"/>
            <a:chExt cx="3561534" cy="1829656"/>
          </a:xfrm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9E574209-7BB2-447E-9CA9-748D1CEA8C68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Прямоугольник: скругленные углы 4">
              <a:extLst>
                <a:ext uri="{FF2B5EF4-FFF2-40B4-BE49-F238E27FC236}">
                  <a16:creationId xmlns:a16="http://schemas.microsoft.com/office/drawing/2014/main" id="{5A38AA7A-99DC-4E08-9DD7-2E2BC79497C6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Развитие и детализация сюжетной линии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88ED6B58-1933-46BD-87C3-5BF1118EDF23}"/>
              </a:ext>
            </a:extLst>
          </p:cNvPr>
          <p:cNvGrpSpPr/>
          <p:nvPr/>
        </p:nvGrpSpPr>
        <p:grpSpPr>
          <a:xfrm>
            <a:off x="475401" y="3167823"/>
            <a:ext cx="6207853" cy="1428055"/>
            <a:chOff x="3625565" y="231290"/>
            <a:chExt cx="3561534" cy="1829656"/>
          </a:xfrm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42F9484C-7F2A-46BB-A3BC-2C6551E05B48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Прямоугольник: скругленные углы 4">
              <a:extLst>
                <a:ext uri="{FF2B5EF4-FFF2-40B4-BE49-F238E27FC236}">
                  <a16:creationId xmlns:a16="http://schemas.microsoft.com/office/drawing/2014/main" id="{B85DE11C-126D-45AB-BF5B-DC0A760FE753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Улучшение алгоритмов работы </a:t>
              </a:r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NPC </a:t>
              </a: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для максимально интересного геймплея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6C37690-486D-45A3-BD31-478BEA62E634}"/>
              </a:ext>
            </a:extLst>
          </p:cNvPr>
          <p:cNvGrpSpPr/>
          <p:nvPr/>
        </p:nvGrpSpPr>
        <p:grpSpPr>
          <a:xfrm>
            <a:off x="475401" y="4858858"/>
            <a:ext cx="6207853" cy="1428055"/>
            <a:chOff x="3625565" y="231290"/>
            <a:chExt cx="3561534" cy="1829656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FAA1291C-7821-48BB-9B88-4183305B1C03}"/>
                </a:ext>
              </a:extLst>
            </p:cNvPr>
            <p:cNvSpPr/>
            <p:nvPr/>
          </p:nvSpPr>
          <p:spPr>
            <a:xfrm>
              <a:off x="3625565" y="231290"/>
              <a:ext cx="3561534" cy="1829656"/>
            </a:xfrm>
            <a:prstGeom prst="roundRect">
              <a:avLst>
                <a:gd name="adj" fmla="val 10000"/>
              </a:avLst>
            </a:prstGeom>
            <a:solidFill>
              <a:srgbClr val="6B8FCF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Прямоугольник: скругленные углы 4">
              <a:extLst>
                <a:ext uri="{FF2B5EF4-FFF2-40B4-BE49-F238E27FC236}">
                  <a16:creationId xmlns:a16="http://schemas.microsoft.com/office/drawing/2014/main" id="{E63283BD-5D3B-4850-A8B0-EACE75591BF5}"/>
                </a:ext>
              </a:extLst>
            </p:cNvPr>
            <p:cNvSpPr txBox="1"/>
            <p:nvPr/>
          </p:nvSpPr>
          <p:spPr>
            <a:xfrm>
              <a:off x="3679154" y="284879"/>
              <a:ext cx="3454356" cy="1722478"/>
            </a:xfrm>
            <a:prstGeom prst="rect">
              <a:avLst/>
            </a:prstGeom>
            <a:solidFill>
              <a:srgbClr val="6B8FC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</a:rPr>
                <a:t>Проработка сбалансированного улучшения способностей персонажа </a:t>
              </a:r>
              <a:endParaRPr lang="en-US" sz="2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7B76DA5-93A1-48E5-B2D5-7B2B97F1071C}"/>
              </a:ext>
            </a:extLst>
          </p:cNvPr>
          <p:cNvCxnSpPr>
            <a:stCxn id="33" idx="2"/>
          </p:cNvCxnSpPr>
          <p:nvPr/>
        </p:nvCxnSpPr>
        <p:spPr>
          <a:xfrm flipH="1">
            <a:off x="3579327" y="2902590"/>
            <a:ext cx="1" cy="265233"/>
          </a:xfrm>
          <a:prstGeom prst="straightConnector1">
            <a:avLst/>
          </a:prstGeom>
          <a:ln w="28575" cap="flat" cmpd="sng" algn="ctr">
            <a:solidFill>
              <a:srgbClr val="3D67B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A67550D-EEB0-4455-AFB1-0C0CDC9B69F2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>
            <a:off x="3579328" y="4595878"/>
            <a:ext cx="0" cy="262980"/>
          </a:xfrm>
          <a:prstGeom prst="straightConnector1">
            <a:avLst/>
          </a:prstGeom>
          <a:ln w="28575" cap="flat" cmpd="sng" algn="ctr">
            <a:solidFill>
              <a:srgbClr val="3D67B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A03A4316-B814-45AC-BD13-01166A3F5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1111" r="48062" b="8522"/>
          <a:stretch/>
        </p:blipFill>
        <p:spPr bwMode="auto">
          <a:xfrm>
            <a:off x="7329157" y="775346"/>
            <a:ext cx="4387442" cy="5511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68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Тема Office</vt:lpstr>
      <vt:lpstr>Buon'anima</vt:lpstr>
      <vt:lpstr>Название</vt:lpstr>
      <vt:lpstr>Жанр игры: top-down шутер</vt:lpstr>
      <vt:lpstr>Реализация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Art Converter</dc:title>
  <dc:creator>Андрей Рахманов</dc:creator>
  <cp:lastModifiedBy>Андрей Рахманов</cp:lastModifiedBy>
  <cp:revision>80</cp:revision>
  <dcterms:created xsi:type="dcterms:W3CDTF">2020-11-14T07:23:14Z</dcterms:created>
  <dcterms:modified xsi:type="dcterms:W3CDTF">2021-03-01T20:23:13Z</dcterms:modified>
</cp:coreProperties>
</file>