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7536322-0C68-0441-BCD4-620D0921BE31}" type="datetimeFigureOut">
              <a:rPr lang="es-MX" smtClean="0"/>
              <a:t>16/12/19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BECE81C-D5A4-8C48-B818-C6A6D0023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221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6322-0C68-0441-BCD4-620D0921BE31}" type="datetimeFigureOut">
              <a:rPr lang="es-MX" smtClean="0"/>
              <a:t>16/12/19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E81C-D5A4-8C48-B818-C6A6D0023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765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7536322-0C68-0441-BCD4-620D0921BE31}" type="datetimeFigureOut">
              <a:rPr lang="es-MX" smtClean="0"/>
              <a:t>16/12/19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BECE81C-D5A4-8C48-B818-C6A6D0023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45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6322-0C68-0441-BCD4-620D0921BE31}" type="datetimeFigureOut">
              <a:rPr lang="es-MX" smtClean="0"/>
              <a:t>16/12/19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E81C-D5A4-8C48-B818-C6A6D0023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5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7536322-0C68-0441-BCD4-620D0921BE31}" type="datetimeFigureOut">
              <a:rPr lang="es-MX" smtClean="0"/>
              <a:t>16/12/19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BECE81C-D5A4-8C48-B818-C6A6D0023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68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7536322-0C68-0441-BCD4-620D0921BE31}" type="datetimeFigureOut">
              <a:rPr lang="es-MX" smtClean="0"/>
              <a:t>16/12/19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BECE81C-D5A4-8C48-B818-C6A6D0023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607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7536322-0C68-0441-BCD4-620D0921BE31}" type="datetimeFigureOut">
              <a:rPr lang="es-MX" smtClean="0"/>
              <a:t>16/12/19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BECE81C-D5A4-8C48-B818-C6A6D0023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08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6322-0C68-0441-BCD4-620D0921BE31}" type="datetimeFigureOut">
              <a:rPr lang="es-MX" smtClean="0"/>
              <a:t>16/12/19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E81C-D5A4-8C48-B818-C6A6D0023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63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7536322-0C68-0441-BCD4-620D0921BE31}" type="datetimeFigureOut">
              <a:rPr lang="es-MX" smtClean="0"/>
              <a:t>16/12/19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BECE81C-D5A4-8C48-B818-C6A6D0023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39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6322-0C68-0441-BCD4-620D0921BE31}" type="datetimeFigureOut">
              <a:rPr lang="es-MX" smtClean="0"/>
              <a:t>16/12/19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E81C-D5A4-8C48-B818-C6A6D0023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101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7536322-0C68-0441-BCD4-620D0921BE31}" type="datetimeFigureOut">
              <a:rPr lang="es-MX" smtClean="0"/>
              <a:t>16/12/19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BECE81C-D5A4-8C48-B818-C6A6D0023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68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6322-0C68-0441-BCD4-620D0921BE31}" type="datetimeFigureOut">
              <a:rPr lang="es-MX" smtClean="0"/>
              <a:t>16/12/19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E81C-D5A4-8C48-B818-C6A6D0023F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24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71833-39AB-D74D-9585-6ABB7A18F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GANs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F630D4-A9D9-5247-8D83-98484FB59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Manuel Cortés y Andrés Cruz</a:t>
            </a:r>
          </a:p>
        </p:txBody>
      </p:sp>
    </p:spTree>
    <p:extLst>
      <p:ext uri="{BB962C8B-B14F-4D97-AF65-F5344CB8AC3E}">
        <p14:creationId xmlns:p14="http://schemas.microsoft.com/office/powerpoint/2010/main" val="3614869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719F9-640B-4140-A731-87EC4441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Autoencoders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329761-E49C-7743-9DAD-33D351977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-613490"/>
            <a:ext cx="6281873" cy="5248622"/>
          </a:xfrm>
        </p:spPr>
        <p:txBody>
          <a:bodyPr/>
          <a:lstStyle/>
          <a:p>
            <a:pPr algn="just"/>
            <a:r>
              <a:rPr lang="es-MX" dirty="0"/>
              <a:t>Se necesita una forma de comprimir la información, pero tambien de poder descifrarla. </a:t>
            </a:r>
          </a:p>
          <a:p>
            <a:pPr algn="just"/>
            <a:r>
              <a:rPr lang="es-MX" dirty="0"/>
              <a:t>Dependen del contexto de tus datos, lo que va a aprender.</a:t>
            </a:r>
          </a:p>
          <a:p>
            <a:pPr algn="just"/>
            <a:r>
              <a:rPr lang="es-MX" dirty="0"/>
              <a:t>El proceso se basa en tener un encoder que logre comprimir información relevante dentro del espacio latente y en otro que logre tomar esa información y entenderla.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341118-2D52-B847-B14C-34DD66FC52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18220" y="3554570"/>
            <a:ext cx="4430332" cy="30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7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52302A-F3E8-CD43-AFBB-BBF0AE63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Los ejemplos mas frecuentes son la compresion de datos para enviar por mail.</a:t>
            </a:r>
          </a:p>
          <a:p>
            <a:pPr algn="just"/>
            <a:r>
              <a:rPr lang="es-MX" dirty="0"/>
              <a:t>Dado que al comprimir y descomprimir los datos hay error, hay margen de mejora.</a:t>
            </a:r>
          </a:p>
          <a:p>
            <a:pPr algn="just"/>
            <a:r>
              <a:rPr lang="es-MX" dirty="0"/>
              <a:t>Es una técnica no supervizada, debido a que lo que quieres es solo resumir, no etiquetar nada. </a:t>
            </a:r>
          </a:p>
          <a:p>
            <a:pPr algn="just"/>
            <a:r>
              <a:rPr lang="es-MX" dirty="0"/>
              <a:t>Sin embargo, los datos empiezan a concluir cosas por si mismos. (self-supervised)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022EF0E-5731-2644-A8AF-4CD0865A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Autoencoders</a:t>
            </a:r>
          </a:p>
        </p:txBody>
      </p:sp>
    </p:spTree>
    <p:extLst>
      <p:ext uri="{BB962C8B-B14F-4D97-AF65-F5344CB8AC3E}">
        <p14:creationId xmlns:p14="http://schemas.microsoft.com/office/powerpoint/2010/main" val="247938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9E0AB-2A59-8842-9840-C14824CE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Traducción a redes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20447-9992-DF43-B680-A4AFC6E5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Esta idea se puede traducir a dos redes, donde se utilza una para comprimir los datos y otra para descomprimir.</a:t>
            </a:r>
          </a:p>
          <a:p>
            <a:pPr algn="just"/>
            <a:r>
              <a:rPr lang="es-MX" dirty="0"/>
              <a:t>Ambas con una capa intermedia que es la que funciona como espacio latente(en uno para resumir y en otro para entender)</a:t>
            </a:r>
          </a:p>
          <a:p>
            <a:pPr algn="just"/>
            <a:r>
              <a:rPr lang="es-MX" dirty="0"/>
              <a:t>Existen los regular autoencoders y los variation autoenconder los cuales tienen su simil en estadistica frecuentista y bayesiana.</a:t>
            </a:r>
          </a:p>
          <a:p>
            <a:pPr algn="just"/>
            <a:r>
              <a:rPr lang="es-MX" dirty="0"/>
              <a:t>Uno lo que busca encontrar es informacion clave y el otro encontrar parametros clave.</a:t>
            </a:r>
          </a:p>
        </p:txBody>
      </p:sp>
    </p:spTree>
    <p:extLst>
      <p:ext uri="{BB962C8B-B14F-4D97-AF65-F5344CB8AC3E}">
        <p14:creationId xmlns:p14="http://schemas.microsoft.com/office/powerpoint/2010/main" val="340214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4462C-08AD-4046-B0EE-01068414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Adversarial Training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A0D79-DBD7-CB47-8B28-F5435188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Son dos modelos que tienen su propia funcion a optimizar y su sus propios errores.</a:t>
            </a:r>
          </a:p>
          <a:p>
            <a:pPr algn="just"/>
            <a:r>
              <a:rPr lang="es-MX" dirty="0"/>
              <a:t>Ambos pueden ser entrenador por “Back propagation”</a:t>
            </a:r>
          </a:p>
          <a:p>
            <a:pPr algn="just"/>
            <a:r>
              <a:rPr lang="es-MX" dirty="0"/>
              <a:t>Si fuera solo una red, el problema es como los estuduiados en clase de encontrar un mínimo.</a:t>
            </a:r>
          </a:p>
          <a:p>
            <a:pPr algn="just"/>
            <a:r>
              <a:rPr lang="es-MX" dirty="0"/>
              <a:t>Sin embargo, dado que ambas redes depende del output de la red esto no es posible.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654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4462C-08AD-4046-B0EE-01068414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Adversarial Training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A0D79-DBD7-CB47-8B28-F54351886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-70240"/>
            <a:ext cx="6281873" cy="5248622"/>
          </a:xfrm>
        </p:spPr>
        <p:txBody>
          <a:bodyPr/>
          <a:lstStyle/>
          <a:p>
            <a:pPr algn="just"/>
            <a:r>
              <a:rPr lang="es-MX" dirty="0"/>
              <a:t>En el caso de imágenes, lo que se reciben son datos de pixeles, los cuales sirven como ejemplos para saber cuels emular. </a:t>
            </a:r>
          </a:p>
          <a:p>
            <a:pPr algn="just"/>
            <a:r>
              <a:rPr lang="es-MX" dirty="0"/>
              <a:t>Cada numero representa una parte de un aspecto gráfico(PE, una linea, una orilla…)</a:t>
            </a:r>
          </a:p>
          <a:p>
            <a:pPr algn="just"/>
            <a:r>
              <a:rPr lang="es-MX" dirty="0"/>
              <a:t>A pesar de que las redes dependen de los parametros de la otra, no puede ser una optimización al mismo tiempo, pues se debe de aprender del error. 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5E592E-DA7F-614C-8A2F-6082130735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3318" y="3908382"/>
            <a:ext cx="5612130" cy="213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7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AD6ED-E972-FC49-8272-38C06493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Visto como una matriz de confusión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8B49C1-B1A0-5048-A4DD-C4F3A45DD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5" y="3165527"/>
            <a:ext cx="6281873" cy="3281680"/>
          </a:xfrm>
        </p:spPr>
        <p:txBody>
          <a:bodyPr/>
          <a:lstStyle/>
          <a:p>
            <a:pPr algn="just"/>
            <a:r>
              <a:rPr lang="es-MX" dirty="0"/>
              <a:t>El discriminante, como cualquier clasificador lo que busca es maximizar su tasa de Verdaderos Positivos o Verdaderos negativos. D(Xv) = 1 o D(Xf) = 0.</a:t>
            </a:r>
          </a:p>
          <a:p>
            <a:pPr algn="just"/>
            <a:r>
              <a:rPr lang="es-MX" dirty="0"/>
              <a:t>Sin embargo, el genedor solo busca maximizar ta tasa de Fasos Negativos, pues le importa que el crea que sus imágenes son buens. D(X*)=1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9AE969-FE5E-B548-9134-D18C91C950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9907" y="338666"/>
            <a:ext cx="4638950" cy="27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10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526C6-B34A-A049-A9EC-AB05CB45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Algoritmo con muestra limitada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0DF701-C9D5-FE46-AE1C-06DE33B7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Se toma solo una pequeña muestra de datos reales y el output generado por una pequeña muestra del generador y entrenas. Computas el error y minimizas.</a:t>
            </a:r>
          </a:p>
          <a:p>
            <a:pPr algn="just"/>
            <a:r>
              <a:rPr lang="es-MX" dirty="0"/>
              <a:t>Una vez que obtienes este error, los resultados regresan al generador y minimiza sus parametros para generar nuevas muestras.</a:t>
            </a:r>
          </a:p>
          <a:p>
            <a:pPr algn="just"/>
            <a:r>
              <a:rPr lang="es-MX" dirty="0"/>
              <a:t>Es crucial que esto se haga por aparte, es decir dejando los parametros constantes pues si no no estas dando chance a un proceso de aprendizaje.</a:t>
            </a:r>
          </a:p>
        </p:txBody>
      </p:sp>
    </p:spTree>
    <p:extLst>
      <p:ext uri="{BB962C8B-B14F-4D97-AF65-F5344CB8AC3E}">
        <p14:creationId xmlns:p14="http://schemas.microsoft.com/office/powerpoint/2010/main" val="3749288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6AA1F-BEF1-EC4A-8785-756B99BE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311288"/>
            <a:ext cx="3593217" cy="2456442"/>
          </a:xfrm>
        </p:spPr>
        <p:txBody>
          <a:bodyPr/>
          <a:lstStyle/>
          <a:p>
            <a:r>
              <a:rPr lang="es-MX"/>
              <a:t>Consideraciones técnicas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D0B2E6-060C-B146-9416-75E64ABC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780" y="804689"/>
            <a:ext cx="6281873" cy="5248622"/>
          </a:xfrm>
        </p:spPr>
        <p:txBody>
          <a:bodyPr/>
          <a:lstStyle/>
          <a:p>
            <a:pPr algn="just"/>
            <a:r>
              <a:rPr lang="es-MX" dirty="0"/>
              <a:t>La primera función de activación que se utiliza es ReLU pues permite que que haya parametros pequeños, pues en iteraciones posteriores podrían tener peso.</a:t>
            </a:r>
          </a:p>
          <a:p>
            <a:pPr algn="just"/>
            <a:r>
              <a:rPr lang="es-MX" dirty="0"/>
              <a:t>Para el caso del generador conviene utilizar la activación de tanh pues para generar es mas suave.</a:t>
            </a:r>
          </a:p>
          <a:p>
            <a:pPr lvl="1" algn="just"/>
            <a:r>
              <a:rPr lang="es-MX" dirty="0"/>
              <a:t>El problema es que en lugar de clasificar entre el 0 o 1 clasifica en -1 o 1.</a:t>
            </a:r>
          </a:p>
          <a:p>
            <a:pPr algn="just"/>
            <a:r>
              <a:rPr lang="es-MX" dirty="0"/>
              <a:t> Para el discriminador si se usa la sigmoide.</a:t>
            </a:r>
          </a:p>
          <a:p>
            <a:pPr algn="just"/>
            <a:r>
              <a:rPr lang="es-MX" dirty="0"/>
              <a:t>La forma de evaluar es Binary Cross Entropy pues compara probabilidades.</a:t>
            </a:r>
          </a:p>
          <a:p>
            <a:pPr algn="just"/>
            <a:r>
              <a:rPr lang="es-MX" dirty="0"/>
              <a:t>Se debe de monitorear el error pues solo ase se sabe cuando se esta dejando de mejorar. </a:t>
            </a:r>
          </a:p>
        </p:txBody>
      </p:sp>
    </p:spTree>
    <p:extLst>
      <p:ext uri="{BB962C8B-B14F-4D97-AF65-F5344CB8AC3E}">
        <p14:creationId xmlns:p14="http://schemas.microsoft.com/office/powerpoint/2010/main" val="2945311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EBA69-74E8-334F-A7B8-F5A89838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Deep Convolutional GAN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2822BD-6CFD-444F-995C-9D917774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Las forma de solucionar lo anterior ya es buena, pero hay redes neuronales aún mejores. </a:t>
            </a:r>
          </a:p>
          <a:p>
            <a:pPr algn="just"/>
            <a:r>
              <a:rPr lang="es-MX" dirty="0"/>
              <a:t>Redes Convolucionales, pasas el problema a uno 3D(width, height, depth)</a:t>
            </a:r>
          </a:p>
          <a:p>
            <a:pPr algn="just"/>
            <a:r>
              <a:rPr lang="es-MX" dirty="0"/>
              <a:t>Hay técnicas para mejorar la parametrización (Parametros compartidos) y evitar el sobre entrenamiento.</a:t>
            </a:r>
          </a:p>
        </p:txBody>
      </p:sp>
    </p:spTree>
    <p:extLst>
      <p:ext uri="{BB962C8B-B14F-4D97-AF65-F5344CB8AC3E}">
        <p14:creationId xmlns:p14="http://schemas.microsoft.com/office/powerpoint/2010/main" val="135853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76E1F-2D65-704F-A2BB-3887EF5E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Batch Normalization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AD9D79-AF77-0D4D-A1BD-409C3113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Es similar al proceso de normalización de muestras aleatorias, pero aplicado a las capas. </a:t>
            </a:r>
          </a:p>
          <a:p>
            <a:pPr algn="just"/>
            <a:r>
              <a:rPr lang="es-MX" dirty="0"/>
              <a:t>Ayuda a controlar la escala de los parametros pues al pasar de una capa a otra podriamos sufrir de mucha variabilidad. </a:t>
            </a:r>
          </a:p>
          <a:p>
            <a:pPr algn="just"/>
            <a:r>
              <a:rPr lang="es-MX" dirty="0"/>
              <a:t>Varianza puede afectar la distribución de los parametros. </a:t>
            </a:r>
          </a:p>
        </p:txBody>
      </p:sp>
    </p:spTree>
    <p:extLst>
      <p:ext uri="{BB962C8B-B14F-4D97-AF65-F5344CB8AC3E}">
        <p14:creationId xmlns:p14="http://schemas.microsoft.com/office/powerpoint/2010/main" val="339647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22D2D-4C7D-A44E-B76E-47BF187C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1676399"/>
            <a:ext cx="3645747" cy="589967"/>
          </a:xfrm>
        </p:spPr>
        <p:txBody>
          <a:bodyPr>
            <a:normAutofit fontScale="90000"/>
          </a:bodyPr>
          <a:lstStyle/>
          <a:p>
            <a:pPr algn="l"/>
            <a:r>
              <a:rPr lang="es-MX" sz="3200"/>
              <a:t>GANS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B32B1-1BDC-3447-8089-0E3A4696A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Los algoritmos de Machine Learning usuales por lo general son bueno para los problemas de clasificación o de regresión.</a:t>
            </a:r>
          </a:p>
          <a:p>
            <a:pPr lvl="1" algn="just"/>
            <a:r>
              <a:rPr lang="es-MX" dirty="0"/>
              <a:t>PE. Son buenos para detectar anomalias o predecir tendencias. </a:t>
            </a:r>
          </a:p>
          <a:p>
            <a:pPr algn="just"/>
            <a:r>
              <a:rPr lang="es-MX" dirty="0"/>
              <a:t>Sin embargo, no tienden a ser buenos para los problemas de creación.</a:t>
            </a:r>
          </a:p>
          <a:p>
            <a:pPr lvl="1" algn="just"/>
            <a:r>
              <a:rPr lang="es-MX" dirty="0"/>
              <a:t>PE. Son malos para simular conversaciones.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024DC045-A2BD-1D4C-BFE4-4D490CD19C23}"/>
              </a:ext>
            </a:extLst>
          </p:cNvPr>
          <p:cNvSpPr txBox="1">
            <a:spLocks/>
          </p:cNvSpPr>
          <p:nvPr/>
        </p:nvSpPr>
        <p:spPr>
          <a:xfrm>
            <a:off x="791680" y="2856332"/>
            <a:ext cx="3645747" cy="2325269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/>
              <a:t>Turing: Imitation game/Turing Test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/>
              <a:t>Falta de habilidad para poder identificar lo humano de lo artificial.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/>
              <a:t>Se comienza a considerar inteligente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sz="2000"/>
          </a:p>
          <a:p>
            <a:pPr algn="l"/>
            <a:endParaRPr lang="es-MX" sz="3200"/>
          </a:p>
        </p:txBody>
      </p:sp>
    </p:spTree>
    <p:extLst>
      <p:ext uri="{BB962C8B-B14F-4D97-AF65-F5344CB8AC3E}">
        <p14:creationId xmlns:p14="http://schemas.microsoft.com/office/powerpoint/2010/main" val="2683898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FD2C9-2D8A-0648-A30F-8474FBF1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349925"/>
            <a:ext cx="3664409" cy="2456442"/>
          </a:xfrm>
        </p:spPr>
        <p:txBody>
          <a:bodyPr/>
          <a:lstStyle/>
          <a:p>
            <a:r>
              <a:rPr lang="es-MX"/>
              <a:t>Implementación para el generador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A2E22A9-D52D-0E47-9779-E162BCC0D1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582" y="2040959"/>
            <a:ext cx="6281738" cy="220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15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FD2C9-2D8A-0648-A30F-8474FBF1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349925"/>
            <a:ext cx="3664409" cy="2456442"/>
          </a:xfrm>
        </p:spPr>
        <p:txBody>
          <a:bodyPr/>
          <a:lstStyle/>
          <a:p>
            <a:r>
              <a:rPr lang="es-MX"/>
              <a:t>Implementación para el generador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65596D4-2124-A645-AE7B-3128C7DCCE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212666"/>
            <a:ext cx="6281738" cy="24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7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255A6-DD0D-D74A-B079-A53310B7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Generative Adversarial Networks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17E66-EAC7-1F47-8AED-4A8FCCE9D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Ian Goodfellow es el inventor.</a:t>
            </a:r>
          </a:p>
          <a:p>
            <a:pPr algn="just"/>
            <a:r>
              <a:rPr lang="es-MX" dirty="0"/>
              <a:t>Se dio cuenta que la mejor forma de generar informacion nueva es con dos redes neuronales. </a:t>
            </a:r>
          </a:p>
          <a:p>
            <a:pPr algn="just"/>
            <a:r>
              <a:rPr lang="es-MX" dirty="0"/>
              <a:t>La idea es tener una red generadora y una red discriminadora. </a:t>
            </a:r>
          </a:p>
          <a:p>
            <a:pPr algn="just"/>
            <a:r>
              <a:rPr lang="es-MX" dirty="0"/>
              <a:t>El trabajo de la segunda red es poder identificar las cosas verdaderas de las falsas.</a:t>
            </a:r>
          </a:p>
          <a:p>
            <a:pPr algn="just"/>
            <a:r>
              <a:rPr lang="es-MX" dirty="0"/>
              <a:t>Han demostrado tener resultados superiores al resto.</a:t>
            </a:r>
          </a:p>
        </p:txBody>
      </p:sp>
    </p:spTree>
    <p:extLst>
      <p:ext uri="{BB962C8B-B14F-4D97-AF65-F5344CB8AC3E}">
        <p14:creationId xmlns:p14="http://schemas.microsoft.com/office/powerpoint/2010/main" val="51330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86D63-C618-AB4D-BE70-B4A658C7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Generador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D8E5E3-ECC0-164F-AE97-9CC970F5B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 idea del generador es partir de un vector completamente aleatorio como dato de entrada.</a:t>
            </a:r>
          </a:p>
          <a:p>
            <a:pPr algn="just"/>
            <a:r>
              <a:rPr lang="es-MX" dirty="0"/>
              <a:t>Su objetivo es manipular estos datos para que parezcan parte de algun conjunto existente.</a:t>
            </a:r>
          </a:p>
          <a:p>
            <a:pPr algn="just"/>
            <a:r>
              <a:rPr lang="es-MX" dirty="0"/>
              <a:t>Quiere que pase alguna prueba su output (en este caso clasificación)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599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A4DB8-E875-2747-8A04-77B4E94C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Discriminador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AA09FB-F45D-CE44-8E3A-5117913E3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discrimindor recibe como input datos de dos lados.</a:t>
            </a:r>
          </a:p>
          <a:p>
            <a:pPr lvl="1" algn="just"/>
            <a:r>
              <a:rPr lang="es-MX" dirty="0"/>
              <a:t>Informacion proviniente de algun conjunto de entrenamiento.</a:t>
            </a:r>
          </a:p>
          <a:p>
            <a:pPr lvl="1" algn="just"/>
            <a:r>
              <a:rPr lang="es-MX" dirty="0"/>
              <a:t>El output del Generador como conjunto de prueba.</a:t>
            </a:r>
          </a:p>
          <a:p>
            <a:pPr algn="just"/>
            <a:r>
              <a:rPr lang="es-MX" dirty="0"/>
              <a:t>Trata de predicir con algún conjunto de entrenamiento para clasificar.</a:t>
            </a:r>
          </a:p>
          <a:p>
            <a:pPr algn="just"/>
            <a:r>
              <a:rPr lang="es-MX" dirty="0"/>
              <a:t>Distinguir cuales datos son reales y cuales falsos</a:t>
            </a:r>
          </a:p>
        </p:txBody>
      </p:sp>
    </p:spTree>
    <p:extLst>
      <p:ext uri="{BB962C8B-B14F-4D97-AF65-F5344CB8AC3E}">
        <p14:creationId xmlns:p14="http://schemas.microsoft.com/office/powerpoint/2010/main" val="90247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32B68-AA33-454E-B48D-8CB2BEBF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Arquitectura del GAN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EDA877-867F-6D48-B8B7-8EF4C4EC3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921153" cy="5248622"/>
          </a:xfrm>
        </p:spPr>
        <p:txBody>
          <a:bodyPr/>
          <a:lstStyle/>
          <a:p>
            <a:pPr algn="just"/>
            <a:r>
              <a:rPr lang="es-MX" dirty="0"/>
              <a:t>El discriminador, lo que busca es maximizar su precisión, por lo que este es su objetivo.</a:t>
            </a:r>
          </a:p>
          <a:p>
            <a:pPr algn="just"/>
            <a:r>
              <a:rPr lang="es-MX" dirty="0"/>
              <a:t>Sin embargo, el generador lo que busca es generar tan buenos datos, que el discriminador no logre su objetivo.</a:t>
            </a:r>
          </a:p>
          <a:p>
            <a:pPr algn="just"/>
            <a:r>
              <a:rPr lang="es-MX" dirty="0"/>
              <a:t>Esto lo que genera un juego de suma cero pues continuamente uno trata de ganarle al otro.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796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4DF11-8165-BE45-89F3-F1F822C0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Intuición del entrenamiento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34BAE-0A23-E841-8B2C-5730D7A9F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Es un proceso iterativo, donde:</a:t>
            </a:r>
          </a:p>
          <a:p>
            <a:pPr lvl="1" algn="just"/>
            <a:r>
              <a:rPr lang="es-MX" dirty="0"/>
              <a:t>El generador parte de una z aleatoria y genera unos datos falsos x*.</a:t>
            </a:r>
          </a:p>
          <a:p>
            <a:pPr lvl="1" algn="just"/>
            <a:r>
              <a:rPr lang="es-MX" dirty="0"/>
              <a:t>El Discriminador recibe una muestra de x reales.</a:t>
            </a:r>
          </a:p>
          <a:p>
            <a:pPr lvl="1" algn="just"/>
            <a:r>
              <a:rPr lang="es-MX" dirty="0"/>
              <a:t>Luego recibe los datos falsos x* para completar su conjunto de entrenamiento</a:t>
            </a:r>
          </a:p>
          <a:p>
            <a:pPr lvl="1" algn="just"/>
            <a:r>
              <a:rPr lang="es-MX" dirty="0"/>
              <a:t>Trata de clasificar ajustando parametros a un red neuronal(es decir, vía back propagation)</a:t>
            </a:r>
          </a:p>
          <a:p>
            <a:pPr lvl="1" algn="just"/>
            <a:r>
              <a:rPr lang="es-MX" dirty="0"/>
              <a:t>Genera un error de clasificacion, el cual recibe no solo el discrimindor, si no tambien el generador. </a:t>
            </a:r>
          </a:p>
          <a:p>
            <a:pPr algn="just"/>
            <a:r>
              <a:rPr lang="es-MX" dirty="0"/>
              <a:t>Este proceso continua hasta que ninguno de los dos mejore significativamente(Equilibrio de Nash)</a:t>
            </a:r>
          </a:p>
        </p:txBody>
      </p:sp>
    </p:spTree>
    <p:extLst>
      <p:ext uri="{BB962C8B-B14F-4D97-AF65-F5344CB8AC3E}">
        <p14:creationId xmlns:p14="http://schemas.microsoft.com/office/powerpoint/2010/main" val="101148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42A99-BD58-B14A-A321-9F0E2A54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310458"/>
            <a:ext cx="3498979" cy="2456442"/>
          </a:xfrm>
        </p:spPr>
        <p:txBody>
          <a:bodyPr/>
          <a:lstStyle/>
          <a:p>
            <a:r>
              <a:rPr lang="es-MX"/>
              <a:t>Modelos Generativos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B73530-801D-D64B-9540-3AF39727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Tratar de darle la vuelta a la forma de pensar un modelo.</a:t>
            </a:r>
          </a:p>
          <a:p>
            <a:pPr algn="just"/>
            <a:r>
              <a:rPr lang="es-MX" dirty="0"/>
              <a:t>En lugar de tener datos y aproximar algo, ver que datos necesito para obtener lo que quiero.</a:t>
            </a:r>
          </a:p>
          <a:p>
            <a:pPr algn="just"/>
            <a:r>
              <a:rPr lang="es-MX" dirty="0"/>
              <a:t>Es basico el nunca generar los mismos datos, pues llegarias a la misma conclusión.</a:t>
            </a:r>
          </a:p>
          <a:p>
            <a:pPr algn="just"/>
            <a:r>
              <a:rPr lang="es-MX" dirty="0"/>
              <a:t>Hay veces que la información es mucha, por lo que conviene solo quedarse con lo imporante.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5511140-5449-4944-966A-D7AE4E9AEF0B}"/>
              </a:ext>
            </a:extLst>
          </p:cNvPr>
          <p:cNvSpPr txBox="1">
            <a:spLocks/>
          </p:cNvSpPr>
          <p:nvPr/>
        </p:nvSpPr>
        <p:spPr>
          <a:xfrm>
            <a:off x="861876" y="803186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/>
              <a:t>Precursores al GAN</a:t>
            </a:r>
          </a:p>
        </p:txBody>
      </p:sp>
    </p:spTree>
    <p:extLst>
      <p:ext uri="{BB962C8B-B14F-4D97-AF65-F5344CB8AC3E}">
        <p14:creationId xmlns:p14="http://schemas.microsoft.com/office/powerpoint/2010/main" val="368266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62D9B-5789-3C48-8511-AB83D278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Espacio latente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CD6F13-741E-E146-97EF-977595B0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Es el espacio que se obtiene de tratar de bajar la dimensionalidad de los datos.</a:t>
            </a:r>
          </a:p>
          <a:p>
            <a:pPr algn="just"/>
            <a:r>
              <a:rPr lang="es-MX" dirty="0"/>
              <a:t>Se puede ver como si se quisiera generar un conjunto de información importante.</a:t>
            </a:r>
          </a:p>
          <a:p>
            <a:pPr algn="just"/>
            <a:r>
              <a:rPr lang="es-MX" dirty="0"/>
              <a:t>Su analogía con matematicas serian el PCA.</a:t>
            </a:r>
          </a:p>
          <a:p>
            <a:pPr algn="just"/>
            <a:r>
              <a:rPr lang="es-MX" dirty="0"/>
              <a:t>De una gran base de datos, se queda solo con la “core data”</a:t>
            </a:r>
          </a:p>
        </p:txBody>
      </p:sp>
    </p:spTree>
    <p:extLst>
      <p:ext uri="{BB962C8B-B14F-4D97-AF65-F5344CB8AC3E}">
        <p14:creationId xmlns:p14="http://schemas.microsoft.com/office/powerpoint/2010/main" val="119521407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{46BC49C5-0286-7E43-A78B-0D9845655B1D}tf16401369</Template>
  <TotalTime>1498</TotalTime>
  <Words>1240</Words>
  <Application>Microsoft Macintosh PowerPoint</Application>
  <PresentationFormat>Panorámica</PresentationFormat>
  <Paragraphs>97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 Light</vt:lpstr>
      <vt:lpstr>Rockwell</vt:lpstr>
      <vt:lpstr>Wingdings</vt:lpstr>
      <vt:lpstr>Atlas</vt:lpstr>
      <vt:lpstr>GANs</vt:lpstr>
      <vt:lpstr>GANS</vt:lpstr>
      <vt:lpstr>Generative Adversarial Networks</vt:lpstr>
      <vt:lpstr>Generador</vt:lpstr>
      <vt:lpstr>Discriminador</vt:lpstr>
      <vt:lpstr>Arquitectura del GAN</vt:lpstr>
      <vt:lpstr>Intuición del entrenamiento</vt:lpstr>
      <vt:lpstr>Modelos Generativos</vt:lpstr>
      <vt:lpstr>Espacio latente</vt:lpstr>
      <vt:lpstr>Autoencoders</vt:lpstr>
      <vt:lpstr>Autoencoders</vt:lpstr>
      <vt:lpstr>Traducción a redes</vt:lpstr>
      <vt:lpstr>Adversarial Training</vt:lpstr>
      <vt:lpstr>Adversarial Training</vt:lpstr>
      <vt:lpstr>Visto como una matriz de confusión</vt:lpstr>
      <vt:lpstr>Algoritmo con muestra limitada</vt:lpstr>
      <vt:lpstr>Consideraciones técnicas </vt:lpstr>
      <vt:lpstr>Deep Convolutional GAN</vt:lpstr>
      <vt:lpstr>Batch Normalization</vt:lpstr>
      <vt:lpstr>Implementación para el generador </vt:lpstr>
      <vt:lpstr>Implementación para el generador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GANs</dc:title>
  <dc:creator>Microsoft Office User</dc:creator>
  <cp:lastModifiedBy>Microsoft Office User</cp:lastModifiedBy>
  <cp:revision>15</cp:revision>
  <dcterms:created xsi:type="dcterms:W3CDTF">2019-12-15T01:08:59Z</dcterms:created>
  <dcterms:modified xsi:type="dcterms:W3CDTF">2019-12-16T22:20:00Z</dcterms:modified>
</cp:coreProperties>
</file>