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58" r:id="rId6"/>
    <p:sldId id="257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708" y="26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7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0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7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8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5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0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1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3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0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333A81-9CF0-43D8-89E9-3D33D15A050F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C088A-CB26-4931-8C37-13BC8952F8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67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DB98312A-8925-A6CF-7511-7DD08337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" y="371562"/>
            <a:ext cx="3124200" cy="2130406"/>
          </a:xfrm>
          <a:prstGeom prst="rect">
            <a:avLst/>
          </a:prstGeom>
        </p:spPr>
      </p:pic>
      <p:pic>
        <p:nvPicPr>
          <p:cNvPr id="6" name="Picture 5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DB229EAC-423C-B6C9-5A13-969475BF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" y="2703446"/>
            <a:ext cx="3124200" cy="2130406"/>
          </a:xfrm>
          <a:prstGeom prst="rect">
            <a:avLst/>
          </a:prstGeom>
        </p:spPr>
      </p:pic>
      <p:pic>
        <p:nvPicPr>
          <p:cNvPr id="7" name="Picture 6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DA82BC85-0EFA-C837-6509-591E33884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" y="5035330"/>
            <a:ext cx="3124200" cy="2130406"/>
          </a:xfrm>
          <a:prstGeom prst="rect">
            <a:avLst/>
          </a:prstGeom>
        </p:spPr>
      </p:pic>
      <p:pic>
        <p:nvPicPr>
          <p:cNvPr id="8" name="Picture 7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0C95F0BD-6CA1-64AA-7A7E-8047DF7A7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0" y="7367214"/>
            <a:ext cx="3124200" cy="2130406"/>
          </a:xfrm>
          <a:prstGeom prst="rect">
            <a:avLst/>
          </a:prstGeom>
        </p:spPr>
      </p:pic>
      <p:pic>
        <p:nvPicPr>
          <p:cNvPr id="2" name="Picture 1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1E0FF146-818C-D4AB-3F1A-764FA1E78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44" y="371562"/>
            <a:ext cx="3124200" cy="2130406"/>
          </a:xfrm>
          <a:prstGeom prst="rect">
            <a:avLst/>
          </a:prstGeom>
        </p:spPr>
      </p:pic>
      <p:pic>
        <p:nvPicPr>
          <p:cNvPr id="3" name="Picture 2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CFC89274-E052-E831-3335-5BE06E0EA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44" y="2703446"/>
            <a:ext cx="3124200" cy="2130406"/>
          </a:xfrm>
          <a:prstGeom prst="rect">
            <a:avLst/>
          </a:prstGeom>
        </p:spPr>
      </p:pic>
      <p:pic>
        <p:nvPicPr>
          <p:cNvPr id="4" name="Picture 3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587E7647-E3ED-1E88-BD80-0E0BBF1E2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44" y="5035330"/>
            <a:ext cx="3124200" cy="2130406"/>
          </a:xfrm>
          <a:prstGeom prst="rect">
            <a:avLst/>
          </a:prstGeom>
        </p:spPr>
      </p:pic>
      <p:pic>
        <p:nvPicPr>
          <p:cNvPr id="10" name="Picture 9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F3125016-B990-A39E-43D8-294FD4536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944" y="7367214"/>
            <a:ext cx="3124200" cy="213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2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DB98312A-8925-A6CF-7511-7DD08337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5" y="391226"/>
            <a:ext cx="3281516" cy="2237681"/>
          </a:xfrm>
          <a:prstGeom prst="rect">
            <a:avLst/>
          </a:prstGeom>
        </p:spPr>
      </p:pic>
      <p:pic>
        <p:nvPicPr>
          <p:cNvPr id="6" name="Picture 5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DB229EAC-423C-B6C9-5A13-969475BFF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5" y="2723110"/>
            <a:ext cx="3281516" cy="2237681"/>
          </a:xfrm>
          <a:prstGeom prst="rect">
            <a:avLst/>
          </a:prstGeom>
        </p:spPr>
      </p:pic>
      <p:pic>
        <p:nvPicPr>
          <p:cNvPr id="7" name="Picture 6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DA82BC85-0EFA-C837-6509-591E33884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5" y="5054994"/>
            <a:ext cx="3281516" cy="2237681"/>
          </a:xfrm>
          <a:prstGeom prst="rect">
            <a:avLst/>
          </a:prstGeom>
        </p:spPr>
      </p:pic>
      <p:pic>
        <p:nvPicPr>
          <p:cNvPr id="8" name="Picture 7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0C95F0BD-6CA1-64AA-7A7E-8047DF7A7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5" y="7386878"/>
            <a:ext cx="3281516" cy="2237681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0B1BE8-FFC7-FCFA-F812-B84EEE492EC0}"/>
              </a:ext>
            </a:extLst>
          </p:cNvPr>
          <p:cNvGraphicFramePr>
            <a:graphicFrameLocks noGrp="1"/>
          </p:cNvGraphicFramePr>
          <p:nvPr/>
        </p:nvGraphicFramePr>
        <p:xfrm>
          <a:off x="3829665" y="391226"/>
          <a:ext cx="2603090" cy="921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090">
                  <a:extLst>
                    <a:ext uri="{9D8B030D-6E8A-4147-A177-3AD203B41FA5}">
                      <a16:colId xmlns:a16="http://schemas.microsoft.com/office/drawing/2014/main" val="71787803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907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20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845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255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44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759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5420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398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855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6881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392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792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403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656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11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3529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943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88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0252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65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2597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209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12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2273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5329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40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152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869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1109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65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73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641E41D8-487E-BE44-8F6A-A6524CF8E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2" y="5037444"/>
            <a:ext cx="3082413" cy="2243253"/>
          </a:xfrm>
          <a:prstGeom prst="rect">
            <a:avLst/>
          </a:prstGeom>
        </p:spPr>
      </p:pic>
      <p:pic>
        <p:nvPicPr>
          <p:cNvPr id="4" name="Picture 3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C9F75603-3386-9556-064C-9295D7EC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2" y="391226"/>
            <a:ext cx="3082413" cy="2243253"/>
          </a:xfrm>
          <a:prstGeom prst="rect">
            <a:avLst/>
          </a:prstGeom>
        </p:spPr>
      </p:pic>
      <p:pic>
        <p:nvPicPr>
          <p:cNvPr id="10" name="Picture 9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19D10356-38D6-B5DD-81C9-7AB63422F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2" y="2714335"/>
            <a:ext cx="3082413" cy="2243253"/>
          </a:xfrm>
          <a:prstGeom prst="rect">
            <a:avLst/>
          </a:prstGeom>
        </p:spPr>
      </p:pic>
      <p:pic>
        <p:nvPicPr>
          <p:cNvPr id="11" name="Picture 10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EBA4199D-5770-B2F8-8469-FC0C793E2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2" y="7360553"/>
            <a:ext cx="3082413" cy="2243253"/>
          </a:xfrm>
          <a:prstGeom prst="rect">
            <a:avLst/>
          </a:prstGeom>
        </p:spPr>
      </p:pic>
      <p:pic>
        <p:nvPicPr>
          <p:cNvPr id="2" name="Picture 1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C9C3F9B8-402C-A2A1-3517-1AAA43F29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62" y="5032856"/>
            <a:ext cx="3082413" cy="2243253"/>
          </a:xfrm>
          <a:prstGeom prst="rect">
            <a:avLst/>
          </a:prstGeom>
        </p:spPr>
      </p:pic>
      <p:pic>
        <p:nvPicPr>
          <p:cNvPr id="5" name="Picture 4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ED0016E2-E5AD-01F9-C403-0931E2248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62" y="386638"/>
            <a:ext cx="3082413" cy="2243253"/>
          </a:xfrm>
          <a:prstGeom prst="rect">
            <a:avLst/>
          </a:prstGeom>
        </p:spPr>
      </p:pic>
      <p:pic>
        <p:nvPicPr>
          <p:cNvPr id="6" name="Picture 5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18B49530-70D8-0EA1-DB6C-2A7BC70C8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62" y="2709747"/>
            <a:ext cx="3082413" cy="2243253"/>
          </a:xfrm>
          <a:prstGeom prst="rect">
            <a:avLst/>
          </a:prstGeom>
        </p:spPr>
      </p:pic>
      <p:pic>
        <p:nvPicPr>
          <p:cNvPr id="7" name="Picture 6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4215D052-5F56-0C2D-25EC-2CC4C6C00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262" y="7355965"/>
            <a:ext cx="3082413" cy="22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86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0B1BE8-FFC7-FCFA-F812-B84EEE492EC0}"/>
              </a:ext>
            </a:extLst>
          </p:cNvPr>
          <p:cNvGraphicFramePr>
            <a:graphicFrameLocks noGrp="1"/>
          </p:cNvGraphicFramePr>
          <p:nvPr/>
        </p:nvGraphicFramePr>
        <p:xfrm>
          <a:off x="3578942" y="391226"/>
          <a:ext cx="2853813" cy="921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813">
                  <a:extLst>
                    <a:ext uri="{9D8B030D-6E8A-4147-A177-3AD203B41FA5}">
                      <a16:colId xmlns:a16="http://schemas.microsoft.com/office/drawing/2014/main" val="71787803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907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20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845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255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44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759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5420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398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8554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68815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39209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792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403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656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11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3529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943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8804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0252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651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2597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209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126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2273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53291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404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1522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869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1109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658942"/>
                  </a:ext>
                </a:extLst>
              </a:tr>
            </a:tbl>
          </a:graphicData>
        </a:graphic>
      </p:graphicFrame>
      <p:pic>
        <p:nvPicPr>
          <p:cNvPr id="3" name="Picture 2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641E41D8-487E-BE44-8F6A-A6524CF8E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" y="5037444"/>
            <a:ext cx="3082413" cy="2243253"/>
          </a:xfrm>
          <a:prstGeom prst="rect">
            <a:avLst/>
          </a:prstGeom>
        </p:spPr>
      </p:pic>
      <p:pic>
        <p:nvPicPr>
          <p:cNvPr id="4" name="Picture 3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C9F75603-3386-9556-064C-9295D7EC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" y="391226"/>
            <a:ext cx="3082413" cy="2243253"/>
          </a:xfrm>
          <a:prstGeom prst="rect">
            <a:avLst/>
          </a:prstGeom>
        </p:spPr>
      </p:pic>
      <p:pic>
        <p:nvPicPr>
          <p:cNvPr id="10" name="Picture 9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19D10356-38D6-B5DD-81C9-7AB63422F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" y="2714335"/>
            <a:ext cx="3082413" cy="2243253"/>
          </a:xfrm>
          <a:prstGeom prst="rect">
            <a:avLst/>
          </a:prstGeom>
        </p:spPr>
      </p:pic>
      <p:pic>
        <p:nvPicPr>
          <p:cNvPr id="11" name="Picture 10" descr="A group of circles with numbers&#10;&#10;Description automatically generated">
            <a:extLst>
              <a:ext uri="{FF2B5EF4-FFF2-40B4-BE49-F238E27FC236}">
                <a16:creationId xmlns:a16="http://schemas.microsoft.com/office/drawing/2014/main" id="{EBA4199D-5770-B2F8-8469-FC0C793E2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58" y="7360553"/>
            <a:ext cx="3082413" cy="22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5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5436C3CA-9E9D-61CC-9824-38950BA4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3" y="391226"/>
            <a:ext cx="3040626" cy="2043011"/>
          </a:xfrm>
          <a:prstGeom prst="rect">
            <a:avLst/>
          </a:prstGeom>
        </p:spPr>
      </p:pic>
      <p:pic>
        <p:nvPicPr>
          <p:cNvPr id="4" name="Picture 3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5E2359A5-A32D-9764-046A-D3F96D7C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3" y="2731535"/>
            <a:ext cx="3040626" cy="2043011"/>
          </a:xfrm>
          <a:prstGeom prst="rect">
            <a:avLst/>
          </a:prstGeom>
        </p:spPr>
      </p:pic>
      <p:pic>
        <p:nvPicPr>
          <p:cNvPr id="10" name="Picture 9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265FC4EF-0D76-5B2E-3525-D793AD7C9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3" y="5071844"/>
            <a:ext cx="3040626" cy="2043011"/>
          </a:xfrm>
          <a:prstGeom prst="rect">
            <a:avLst/>
          </a:prstGeom>
        </p:spPr>
      </p:pic>
      <p:pic>
        <p:nvPicPr>
          <p:cNvPr id="11" name="Picture 10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EC6177F5-3D1B-FF4F-7877-9CCE6F10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3" y="7412153"/>
            <a:ext cx="3040626" cy="2043011"/>
          </a:xfrm>
          <a:prstGeom prst="rect">
            <a:avLst/>
          </a:prstGeom>
        </p:spPr>
      </p:pic>
      <p:pic>
        <p:nvPicPr>
          <p:cNvPr id="2" name="Picture 1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3AB1F180-0DC5-C69A-9576-F79B0592B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63" y="391226"/>
            <a:ext cx="3040626" cy="2043011"/>
          </a:xfrm>
          <a:prstGeom prst="rect">
            <a:avLst/>
          </a:prstGeom>
        </p:spPr>
      </p:pic>
      <p:pic>
        <p:nvPicPr>
          <p:cNvPr id="5" name="Picture 4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0F629CAD-9E05-69D5-8A37-653E26F8C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63" y="2731535"/>
            <a:ext cx="3040626" cy="2043011"/>
          </a:xfrm>
          <a:prstGeom prst="rect">
            <a:avLst/>
          </a:prstGeom>
        </p:spPr>
      </p:pic>
      <p:pic>
        <p:nvPicPr>
          <p:cNvPr id="6" name="Picture 5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9D80CA15-3346-32F7-BCA3-F315AD569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63" y="5071844"/>
            <a:ext cx="3040626" cy="2043011"/>
          </a:xfrm>
          <a:prstGeom prst="rect">
            <a:avLst/>
          </a:prstGeom>
        </p:spPr>
      </p:pic>
      <p:pic>
        <p:nvPicPr>
          <p:cNvPr id="7" name="Picture 6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ED8563A5-DD33-E7C0-9B84-A2B1206B3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663" y="7412153"/>
            <a:ext cx="3040626" cy="204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0B1BE8-FFC7-FCFA-F812-B84EEE492EC0}"/>
              </a:ext>
            </a:extLst>
          </p:cNvPr>
          <p:cNvGraphicFramePr>
            <a:graphicFrameLocks noGrp="1"/>
          </p:cNvGraphicFramePr>
          <p:nvPr/>
        </p:nvGraphicFramePr>
        <p:xfrm>
          <a:off x="3829665" y="391226"/>
          <a:ext cx="2603090" cy="921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3090">
                  <a:extLst>
                    <a:ext uri="{9D8B030D-6E8A-4147-A177-3AD203B41FA5}">
                      <a16:colId xmlns:a16="http://schemas.microsoft.com/office/drawing/2014/main" val="7178780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907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32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684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425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44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759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542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39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8554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6881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73920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0792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3403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65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98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61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352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394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67880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0252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4651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259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8209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126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2273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5329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440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152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869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110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658942"/>
                  </a:ext>
                </a:extLst>
              </a:tr>
            </a:tbl>
          </a:graphicData>
        </a:graphic>
      </p:graphicFrame>
      <p:pic>
        <p:nvPicPr>
          <p:cNvPr id="3" name="Picture 2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5436C3CA-9E9D-61CC-9824-38950BA4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2" y="391226"/>
            <a:ext cx="3261851" cy="2191653"/>
          </a:xfrm>
          <a:prstGeom prst="rect">
            <a:avLst/>
          </a:prstGeom>
        </p:spPr>
      </p:pic>
      <p:pic>
        <p:nvPicPr>
          <p:cNvPr id="4" name="Picture 3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5E2359A5-A32D-9764-046A-D3F96D7C2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2" y="2731535"/>
            <a:ext cx="3261851" cy="2191653"/>
          </a:xfrm>
          <a:prstGeom prst="rect">
            <a:avLst/>
          </a:prstGeom>
        </p:spPr>
      </p:pic>
      <p:pic>
        <p:nvPicPr>
          <p:cNvPr id="10" name="Picture 9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265FC4EF-0D76-5B2E-3525-D793AD7C9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2" y="5071844"/>
            <a:ext cx="3261851" cy="2191653"/>
          </a:xfrm>
          <a:prstGeom prst="rect">
            <a:avLst/>
          </a:prstGeom>
        </p:spPr>
      </p:pic>
      <p:pic>
        <p:nvPicPr>
          <p:cNvPr id="11" name="Picture 10" descr="A close-up of a grid of circles&#10;&#10;Description automatically generated">
            <a:extLst>
              <a:ext uri="{FF2B5EF4-FFF2-40B4-BE49-F238E27FC236}">
                <a16:creationId xmlns:a16="http://schemas.microsoft.com/office/drawing/2014/main" id="{EC6177F5-3D1B-FF4F-7877-9CCE6F10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22" y="7412153"/>
            <a:ext cx="3261851" cy="21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3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A4 Paper (210x297 mm)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Bezinka SN.</dc:creator>
  <cp:lastModifiedBy>Bezinka SN.</cp:lastModifiedBy>
  <cp:revision>4</cp:revision>
  <dcterms:created xsi:type="dcterms:W3CDTF">2025-02-03T19:01:15Z</dcterms:created>
  <dcterms:modified xsi:type="dcterms:W3CDTF">2025-02-10T10:16:13Z</dcterms:modified>
</cp:coreProperties>
</file>