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688" y="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641E41D8-487E-BE44-8F6A-A6524CF8E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2" y="5037444"/>
            <a:ext cx="3082413" cy="2243253"/>
          </a:xfrm>
          <a:prstGeom prst="rect">
            <a:avLst/>
          </a:prstGeom>
        </p:spPr>
      </p:pic>
      <p:pic>
        <p:nvPicPr>
          <p:cNvPr id="4" name="Picture 3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C9F75603-3386-9556-064C-9295D7EC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2" y="391226"/>
            <a:ext cx="3082413" cy="2243253"/>
          </a:xfrm>
          <a:prstGeom prst="rect">
            <a:avLst/>
          </a:prstGeom>
        </p:spPr>
      </p:pic>
      <p:pic>
        <p:nvPicPr>
          <p:cNvPr id="10" name="Picture 9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19D10356-38D6-B5DD-81C9-7AB63422F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2" y="2714335"/>
            <a:ext cx="3082413" cy="2243253"/>
          </a:xfrm>
          <a:prstGeom prst="rect">
            <a:avLst/>
          </a:prstGeom>
        </p:spPr>
      </p:pic>
      <p:pic>
        <p:nvPicPr>
          <p:cNvPr id="11" name="Picture 10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BA4199D-5770-B2F8-8469-FC0C793E2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2" y="7360553"/>
            <a:ext cx="3082413" cy="2243253"/>
          </a:xfrm>
          <a:prstGeom prst="rect">
            <a:avLst/>
          </a:prstGeom>
        </p:spPr>
      </p:pic>
      <p:pic>
        <p:nvPicPr>
          <p:cNvPr id="2" name="Picture 1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C9C3F9B8-402C-A2A1-3517-1AAA43F2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62" y="5032856"/>
            <a:ext cx="3082413" cy="2243253"/>
          </a:xfrm>
          <a:prstGeom prst="rect">
            <a:avLst/>
          </a:prstGeom>
        </p:spPr>
      </p:pic>
      <p:pic>
        <p:nvPicPr>
          <p:cNvPr id="5" name="Picture 4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D0016E2-E5AD-01F9-C403-0931E2248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62" y="386638"/>
            <a:ext cx="3082413" cy="2243253"/>
          </a:xfrm>
          <a:prstGeom prst="rect">
            <a:avLst/>
          </a:prstGeom>
        </p:spPr>
      </p:pic>
      <p:pic>
        <p:nvPicPr>
          <p:cNvPr id="6" name="Picture 5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18B49530-70D8-0EA1-DB6C-2A7BC70C8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62" y="2709747"/>
            <a:ext cx="3082413" cy="2243253"/>
          </a:xfrm>
          <a:prstGeom prst="rect">
            <a:avLst/>
          </a:prstGeom>
        </p:spPr>
      </p:pic>
      <p:pic>
        <p:nvPicPr>
          <p:cNvPr id="7" name="Picture 6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4215D052-5F56-0C2D-25EC-2CC4C6C00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62" y="7355965"/>
            <a:ext cx="3082413" cy="22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Bezinka SN.</dc:creator>
  <cp:lastModifiedBy>Bezinka SN.</cp:lastModifiedBy>
  <cp:revision>3</cp:revision>
  <dcterms:created xsi:type="dcterms:W3CDTF">2025-02-03T19:01:15Z</dcterms:created>
  <dcterms:modified xsi:type="dcterms:W3CDTF">2025-02-04T10:27:29Z</dcterms:modified>
</cp:coreProperties>
</file>