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792" y="2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B1BE8-FFC7-FCFA-F812-B84EEE49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5742"/>
              </p:ext>
            </p:extLst>
          </p:nvPr>
        </p:nvGraphicFramePr>
        <p:xfrm>
          <a:off x="3578942" y="391226"/>
          <a:ext cx="2853813" cy="921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813">
                  <a:extLst>
                    <a:ext uri="{9D8B030D-6E8A-4147-A177-3AD203B41FA5}">
                      <a16:colId xmlns:a16="http://schemas.microsoft.com/office/drawing/2014/main" val="7178780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90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2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845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2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4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59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42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398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55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881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92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792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403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656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11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529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943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25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65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2597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209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12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27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32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40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52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869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109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8942"/>
                  </a:ext>
                </a:extLst>
              </a:tr>
            </a:tbl>
          </a:graphicData>
        </a:graphic>
      </p:graphicFrame>
      <p:pic>
        <p:nvPicPr>
          <p:cNvPr id="3" name="Picture 2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641E41D8-487E-BE44-8F6A-A6524CF8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5037444"/>
            <a:ext cx="3082413" cy="2243253"/>
          </a:xfrm>
          <a:prstGeom prst="rect">
            <a:avLst/>
          </a:prstGeom>
        </p:spPr>
      </p:pic>
      <p:pic>
        <p:nvPicPr>
          <p:cNvPr id="4" name="Picture 3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9F75603-3386-9556-064C-9295D7EC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391226"/>
            <a:ext cx="3082413" cy="2243253"/>
          </a:xfrm>
          <a:prstGeom prst="rect">
            <a:avLst/>
          </a:prstGeom>
        </p:spPr>
      </p:pic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9D10356-38D6-B5DD-81C9-7AB63422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2714335"/>
            <a:ext cx="3082413" cy="2243253"/>
          </a:xfrm>
          <a:prstGeom prst="rect">
            <a:avLst/>
          </a:prstGeom>
        </p:spPr>
      </p:pic>
      <p:pic>
        <p:nvPicPr>
          <p:cNvPr id="11" name="Picture 10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BA4199D-5770-B2F8-8469-FC0C793E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7360553"/>
            <a:ext cx="3082413" cy="22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Bezinka SN.</dc:creator>
  <cp:lastModifiedBy>Bezinka SN.</cp:lastModifiedBy>
  <cp:revision>2</cp:revision>
  <dcterms:created xsi:type="dcterms:W3CDTF">2025-02-03T19:01:15Z</dcterms:created>
  <dcterms:modified xsi:type="dcterms:W3CDTF">2025-02-03T19:07:24Z</dcterms:modified>
</cp:coreProperties>
</file>