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2" d="100"/>
          <a:sy n="72" d="100"/>
        </p:scale>
        <p:origin x="2644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98312A-8925-A6CF-7511-7DD0833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371562"/>
            <a:ext cx="3124200" cy="2130406"/>
          </a:xfrm>
          <a:prstGeom prst="rect">
            <a:avLst/>
          </a:prstGeom>
        </p:spPr>
      </p:pic>
      <p:pic>
        <p:nvPicPr>
          <p:cNvPr id="6" name="Picture 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229EAC-423C-B6C9-5A13-969475BF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2703446"/>
            <a:ext cx="3124200" cy="2130406"/>
          </a:xfrm>
          <a:prstGeom prst="rect">
            <a:avLst/>
          </a:prstGeom>
        </p:spPr>
      </p:pic>
      <p:pic>
        <p:nvPicPr>
          <p:cNvPr id="7" name="Picture 6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A82BC85-0EFA-C837-6509-591E3388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5035330"/>
            <a:ext cx="3124200" cy="2130406"/>
          </a:xfrm>
          <a:prstGeom prst="rect">
            <a:avLst/>
          </a:prstGeom>
        </p:spPr>
      </p:pic>
      <p:pic>
        <p:nvPicPr>
          <p:cNvPr id="8" name="Picture 7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0C95F0BD-6CA1-64AA-7A7E-8047DF7A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7367214"/>
            <a:ext cx="3124200" cy="2130406"/>
          </a:xfrm>
          <a:prstGeom prst="rect">
            <a:avLst/>
          </a:prstGeom>
        </p:spPr>
      </p:pic>
      <p:pic>
        <p:nvPicPr>
          <p:cNvPr id="2" name="Picture 1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E0FF146-818C-D4AB-3F1A-764FA1E7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371562"/>
            <a:ext cx="3124200" cy="2130406"/>
          </a:xfrm>
          <a:prstGeom prst="rect">
            <a:avLst/>
          </a:prstGeom>
        </p:spPr>
      </p:pic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FC89274-E052-E831-3335-5BE06E0E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2703446"/>
            <a:ext cx="3124200" cy="2130406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587E7647-E3ED-1E88-BD80-0E0BBF1E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5035330"/>
            <a:ext cx="3124200" cy="2130406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F3125016-B990-A39E-43D8-294FD453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7367214"/>
            <a:ext cx="3124200" cy="2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2</cp:revision>
  <dcterms:created xsi:type="dcterms:W3CDTF">2025-02-03T19:01:15Z</dcterms:created>
  <dcterms:modified xsi:type="dcterms:W3CDTF">2025-02-04T10:29:22Z</dcterms:modified>
</cp:coreProperties>
</file>