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792" y="2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436C3CA-9E9D-61CC-9824-38950BA4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391226"/>
            <a:ext cx="3040626" cy="2043011"/>
          </a:xfrm>
          <a:prstGeom prst="rect">
            <a:avLst/>
          </a:prstGeom>
        </p:spPr>
      </p:pic>
      <p:pic>
        <p:nvPicPr>
          <p:cNvPr id="4" name="Picture 3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E2359A5-A32D-9764-046A-D3F96D7C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2731535"/>
            <a:ext cx="3040626" cy="2043011"/>
          </a:xfrm>
          <a:prstGeom prst="rect">
            <a:avLst/>
          </a:prstGeom>
        </p:spPr>
      </p:pic>
      <p:pic>
        <p:nvPicPr>
          <p:cNvPr id="10" name="Picture 9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265FC4EF-0D76-5B2E-3525-D793AD7C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5071844"/>
            <a:ext cx="3040626" cy="2043011"/>
          </a:xfrm>
          <a:prstGeom prst="rect">
            <a:avLst/>
          </a:prstGeom>
        </p:spPr>
      </p:pic>
      <p:pic>
        <p:nvPicPr>
          <p:cNvPr id="11" name="Picture 10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C6177F5-3D1B-FF4F-7877-9CCE6F10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7412153"/>
            <a:ext cx="3040626" cy="2043011"/>
          </a:xfrm>
          <a:prstGeom prst="rect">
            <a:avLst/>
          </a:prstGeom>
        </p:spPr>
      </p:pic>
      <p:pic>
        <p:nvPicPr>
          <p:cNvPr id="2" name="Picture 1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3AB1F180-0DC5-C69A-9576-F79B0592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391226"/>
            <a:ext cx="3040626" cy="2043011"/>
          </a:xfrm>
          <a:prstGeom prst="rect">
            <a:avLst/>
          </a:prstGeom>
        </p:spPr>
      </p:pic>
      <p:pic>
        <p:nvPicPr>
          <p:cNvPr id="5" name="Picture 4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0F629CAD-9E05-69D5-8A37-653E26F8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2731535"/>
            <a:ext cx="3040626" cy="2043011"/>
          </a:xfrm>
          <a:prstGeom prst="rect">
            <a:avLst/>
          </a:prstGeom>
        </p:spPr>
      </p:pic>
      <p:pic>
        <p:nvPicPr>
          <p:cNvPr id="6" name="Picture 5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9D80CA15-3346-32F7-BCA3-F315AD56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5071844"/>
            <a:ext cx="3040626" cy="2043011"/>
          </a:xfrm>
          <a:prstGeom prst="rect">
            <a:avLst/>
          </a:prstGeom>
        </p:spPr>
      </p:pic>
      <p:pic>
        <p:nvPicPr>
          <p:cNvPr id="7" name="Picture 6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D8563A5-DD33-E7C0-9B84-A2B1206B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7412153"/>
            <a:ext cx="3040626" cy="20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4</cp:revision>
  <dcterms:created xsi:type="dcterms:W3CDTF">2025-02-03T19:01:15Z</dcterms:created>
  <dcterms:modified xsi:type="dcterms:W3CDTF">2025-02-04T10:26:04Z</dcterms:modified>
</cp:coreProperties>
</file>