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2792" y="2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7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0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7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8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2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0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1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1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3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0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333A81-9CF0-43D8-89E9-3D33D15A05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6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C0B1BE8-FFC7-FCFA-F812-B84EEE492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02099"/>
              </p:ext>
            </p:extLst>
          </p:nvPr>
        </p:nvGraphicFramePr>
        <p:xfrm>
          <a:off x="3829665" y="391226"/>
          <a:ext cx="2603090" cy="921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090">
                  <a:extLst>
                    <a:ext uri="{9D8B030D-6E8A-4147-A177-3AD203B41FA5}">
                      <a16:colId xmlns:a16="http://schemas.microsoft.com/office/drawing/2014/main" val="71787803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5907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20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6845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4255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44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759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5420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398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8554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6881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3920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0792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403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365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8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611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352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3943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788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0252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4651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2597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8209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6126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2273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5329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440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1522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869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1109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658942"/>
                  </a:ext>
                </a:extLst>
              </a:tr>
            </a:tbl>
          </a:graphicData>
        </a:graphic>
      </p:graphicFrame>
      <p:pic>
        <p:nvPicPr>
          <p:cNvPr id="3" name="Picture 2" descr="A close-up of a grid of circles&#10;&#10;Description automatically generated">
            <a:extLst>
              <a:ext uri="{FF2B5EF4-FFF2-40B4-BE49-F238E27FC236}">
                <a16:creationId xmlns:a16="http://schemas.microsoft.com/office/drawing/2014/main" id="{5436C3CA-9E9D-61CC-9824-38950BA4D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22" y="391226"/>
            <a:ext cx="3261851" cy="2191653"/>
          </a:xfrm>
          <a:prstGeom prst="rect">
            <a:avLst/>
          </a:prstGeom>
        </p:spPr>
      </p:pic>
      <p:pic>
        <p:nvPicPr>
          <p:cNvPr id="4" name="Picture 3" descr="A close-up of a grid of circles&#10;&#10;Description automatically generated">
            <a:extLst>
              <a:ext uri="{FF2B5EF4-FFF2-40B4-BE49-F238E27FC236}">
                <a16:creationId xmlns:a16="http://schemas.microsoft.com/office/drawing/2014/main" id="{5E2359A5-A32D-9764-046A-D3F96D7C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22" y="2731535"/>
            <a:ext cx="3261851" cy="2191653"/>
          </a:xfrm>
          <a:prstGeom prst="rect">
            <a:avLst/>
          </a:prstGeom>
        </p:spPr>
      </p:pic>
      <p:pic>
        <p:nvPicPr>
          <p:cNvPr id="10" name="Picture 9" descr="A close-up of a grid of circles&#10;&#10;Description automatically generated">
            <a:extLst>
              <a:ext uri="{FF2B5EF4-FFF2-40B4-BE49-F238E27FC236}">
                <a16:creationId xmlns:a16="http://schemas.microsoft.com/office/drawing/2014/main" id="{265FC4EF-0D76-5B2E-3525-D793AD7C9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22" y="5071844"/>
            <a:ext cx="3261851" cy="2191653"/>
          </a:xfrm>
          <a:prstGeom prst="rect">
            <a:avLst/>
          </a:prstGeom>
        </p:spPr>
      </p:pic>
      <p:pic>
        <p:nvPicPr>
          <p:cNvPr id="11" name="Picture 10" descr="A close-up of a grid of circles&#10;&#10;Description automatically generated">
            <a:extLst>
              <a:ext uri="{FF2B5EF4-FFF2-40B4-BE49-F238E27FC236}">
                <a16:creationId xmlns:a16="http://schemas.microsoft.com/office/drawing/2014/main" id="{EC6177F5-3D1B-FF4F-7877-9CCE6F100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22" y="7412153"/>
            <a:ext cx="3261851" cy="219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2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Bezinka SN.</dc:creator>
  <cp:lastModifiedBy>Bezinka SN.</cp:lastModifiedBy>
  <cp:revision>3</cp:revision>
  <dcterms:created xsi:type="dcterms:W3CDTF">2025-02-03T19:01:15Z</dcterms:created>
  <dcterms:modified xsi:type="dcterms:W3CDTF">2025-02-03T19:09:30Z</dcterms:modified>
</cp:coreProperties>
</file>