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273" r:id="rId5"/>
    <p:sldId id="258" r:id="rId6"/>
    <p:sldId id="259" r:id="rId7"/>
    <p:sldId id="260" r:id="rId8"/>
    <p:sldId id="261" r:id="rId9"/>
    <p:sldId id="288" r:id="rId10"/>
    <p:sldId id="289" r:id="rId11"/>
    <p:sldId id="262" r:id="rId12"/>
    <p:sldId id="263" r:id="rId13"/>
    <p:sldId id="264" r:id="rId14"/>
    <p:sldId id="265" r:id="rId15"/>
    <p:sldId id="266" r:id="rId16"/>
    <p:sldId id="267" r:id="rId17"/>
    <p:sldId id="268" r:id="rId18"/>
    <p:sldId id="269" r:id="rId19"/>
    <p:sldId id="270" r:id="rId20"/>
    <p:sldId id="271" r:id="rId21"/>
    <p:sldId id="272" r:id="rId22"/>
    <p:sldId id="274" r:id="rId23"/>
    <p:sldId id="275" r:id="rId24"/>
    <p:sldId id="277" r:id="rId25"/>
    <p:sldId id="276" r:id="rId26"/>
    <p:sldId id="278" r:id="rId27"/>
    <p:sldId id="281" r:id="rId28"/>
    <p:sldId id="283" r:id="rId29"/>
    <p:sldId id="282" r:id="rId30"/>
    <p:sldId id="290" r:id="rId31"/>
    <p:sldId id="291" r:id="rId32"/>
    <p:sldId id="292" r:id="rId33"/>
    <p:sldId id="293" r:id="rId34"/>
    <p:sldId id="295" r:id="rId35"/>
    <p:sldId id="294" r:id="rId36"/>
    <p:sldId id="296" r:id="rId37"/>
    <p:sldId id="297" r:id="rId38"/>
    <p:sldId id="299" r:id="rId39"/>
    <p:sldId id="298" r:id="rId40"/>
    <p:sldId id="284" r:id="rId41"/>
    <p:sldId id="285" r:id="rId42"/>
    <p:sldId id="286" r:id="rId43"/>
    <p:sldId id="287" r:id="rId4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3" autoAdjust="0"/>
    <p:restoredTop sz="94660"/>
  </p:normalViewPr>
  <p:slideViewPr>
    <p:cSldViewPr snapToGrid="0">
      <p:cViewPr varScale="1">
        <p:scale>
          <a:sx n="98" d="100"/>
          <a:sy n="98" d="100"/>
        </p:scale>
        <p:origin x="549"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03ED-5409-44D2-8D9C-2484307B4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3E200F67-B803-45AE-A1CF-DC64C98DA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F5F3D541-FAAF-4597-B15D-CF9FD50E5676}"/>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5" name="Footer Placeholder 4">
            <a:extLst>
              <a:ext uri="{FF2B5EF4-FFF2-40B4-BE49-F238E27FC236}">
                <a16:creationId xmlns:a16="http://schemas.microsoft.com/office/drawing/2014/main" id="{78FAE7DE-A0E1-4BAA-BBAB-206A2256C32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59E96910-9AB1-499A-BAA4-9B83E6E16E0A}"/>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31908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498D-954F-4629-86CB-B065FB4C401D}"/>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C57D0030-D905-4AEF-89D9-316CA44FF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45D49A10-1461-4B90-BAC0-CECED197B7A5}"/>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5" name="Footer Placeholder 4">
            <a:extLst>
              <a:ext uri="{FF2B5EF4-FFF2-40B4-BE49-F238E27FC236}">
                <a16:creationId xmlns:a16="http://schemas.microsoft.com/office/drawing/2014/main" id="{241AC77D-D115-4449-BB63-9F13CC28A7E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082031-4A33-449C-822D-B24C5077C51C}"/>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147119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84F79-0022-4A1C-850D-5E66526FD6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98A95814-6E59-468D-A880-2CF567615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DCCDB496-EB87-4844-8189-DE48F67719BF}"/>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5" name="Footer Placeholder 4">
            <a:extLst>
              <a:ext uri="{FF2B5EF4-FFF2-40B4-BE49-F238E27FC236}">
                <a16:creationId xmlns:a16="http://schemas.microsoft.com/office/drawing/2014/main" id="{D456A0C6-6693-498D-B2C7-AE5B1B9FA31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18E7519-1BC1-4E6C-93B0-32660BEA6FEF}"/>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277901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DF9B-7FCC-4513-B112-8F7BE5C12909}"/>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69108127-485A-4BDC-83C2-DB1F7F564A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831E781B-7380-4673-B7E7-6B7FC1BC4AED}"/>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5" name="Footer Placeholder 4">
            <a:extLst>
              <a:ext uri="{FF2B5EF4-FFF2-40B4-BE49-F238E27FC236}">
                <a16:creationId xmlns:a16="http://schemas.microsoft.com/office/drawing/2014/main" id="{5C7AF107-63E5-4D7D-8641-FF44BEC2FE2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8839C84-60E0-4A16-A721-6CD4230B046F}"/>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192291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A31F-7F9C-4C61-8416-2B8448B3E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0CABD470-9584-488C-8763-0634391B0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2A55F3-4864-4EE6-83C1-037A33F9938F}"/>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5" name="Footer Placeholder 4">
            <a:extLst>
              <a:ext uri="{FF2B5EF4-FFF2-40B4-BE49-F238E27FC236}">
                <a16:creationId xmlns:a16="http://schemas.microsoft.com/office/drawing/2014/main" id="{39E2C860-666F-43F7-88EF-BCA829C59D2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CD0A622A-9B0C-46BD-AED9-EE17B16EB164}"/>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387410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0FC7-27B4-4322-BEE3-6611FA859827}"/>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FAC9268C-A459-4A83-B31C-DC1535BE42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860960C6-CEB8-49E9-B4B8-488C06DE88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DBCBA8CE-A8D0-4BAA-87E5-97FFC5773D8E}"/>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6" name="Footer Placeholder 5">
            <a:extLst>
              <a:ext uri="{FF2B5EF4-FFF2-40B4-BE49-F238E27FC236}">
                <a16:creationId xmlns:a16="http://schemas.microsoft.com/office/drawing/2014/main" id="{6B61FEF3-D109-4C53-9D73-4E39C7C0C76B}"/>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CD9E6C5-B281-43F4-90E9-3BCF456F1359}"/>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169308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66B1-DED0-446D-A12B-C19424B38473}"/>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4442675-7C86-477A-8219-E517F4A8D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355A4-C5F1-4D8B-BC18-861C30C42E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2C90AA07-78F1-4C70-B59A-EA059C549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D9968C-1160-4A14-97F3-F91358CAB0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077CCF75-4748-458E-8071-B819DD677370}"/>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8" name="Footer Placeholder 7">
            <a:extLst>
              <a:ext uri="{FF2B5EF4-FFF2-40B4-BE49-F238E27FC236}">
                <a16:creationId xmlns:a16="http://schemas.microsoft.com/office/drawing/2014/main" id="{C8F59841-36D4-4DF5-97B2-1954514C06ED}"/>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8A7C9BC9-7373-4EE7-83E0-C3D8F14D890B}"/>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65305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7713-0915-4009-A973-568B5AD7C67A}"/>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6F8CBBB7-9784-4508-AA5E-54F722E1F636}"/>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4" name="Footer Placeholder 3">
            <a:extLst>
              <a:ext uri="{FF2B5EF4-FFF2-40B4-BE49-F238E27FC236}">
                <a16:creationId xmlns:a16="http://schemas.microsoft.com/office/drawing/2014/main" id="{1CBD9319-DAA7-4C29-A191-027ED4878B6F}"/>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6A90B547-FEA6-45F7-BE10-2AE78B0D7C2D}"/>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35276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4DCFA-B75E-4D51-B5EF-3BC62952A93A}"/>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3" name="Footer Placeholder 2">
            <a:extLst>
              <a:ext uri="{FF2B5EF4-FFF2-40B4-BE49-F238E27FC236}">
                <a16:creationId xmlns:a16="http://schemas.microsoft.com/office/drawing/2014/main" id="{C091CFE4-ACC1-48F4-A1BD-FA74D2082F04}"/>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01CDB4B-B8AF-4418-B3B3-99EF6D480DAB}"/>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144882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F510-705F-4637-A415-AE5803636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D91D73D7-C39A-4110-8E93-8C578254A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CD60E70B-5B3E-4418-AED6-C202B6A90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DFBA54-AC8C-43D2-88FF-E061C822BD1A}"/>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6" name="Footer Placeholder 5">
            <a:extLst>
              <a:ext uri="{FF2B5EF4-FFF2-40B4-BE49-F238E27FC236}">
                <a16:creationId xmlns:a16="http://schemas.microsoft.com/office/drawing/2014/main" id="{274EAA46-0A79-493F-A5C3-B8119F96E06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F2170B91-0830-43B9-A041-93E8B6099498}"/>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94541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A95D-F50B-4D08-B528-90EBDB126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D2704190-A285-43DD-A6D6-C7898A25B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CB25954E-96DD-4549-8000-AF4643366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3E385-C3B6-475B-A78E-72290F7A102D}"/>
              </a:ext>
            </a:extLst>
          </p:cNvPr>
          <p:cNvSpPr>
            <a:spLocks noGrp="1"/>
          </p:cNvSpPr>
          <p:nvPr>
            <p:ph type="dt" sz="half" idx="10"/>
          </p:nvPr>
        </p:nvSpPr>
        <p:spPr/>
        <p:txBody>
          <a:bodyPr/>
          <a:lstStyle/>
          <a:p>
            <a:fld id="{03FEBF0E-A361-4EB3-9754-37B35FECACC6}" type="datetimeFigureOut">
              <a:rPr lang="es-CO" smtClean="0"/>
              <a:t>2/04/2022</a:t>
            </a:fld>
            <a:endParaRPr lang="es-CO"/>
          </a:p>
        </p:txBody>
      </p:sp>
      <p:sp>
        <p:nvSpPr>
          <p:cNvPr id="6" name="Footer Placeholder 5">
            <a:extLst>
              <a:ext uri="{FF2B5EF4-FFF2-40B4-BE49-F238E27FC236}">
                <a16:creationId xmlns:a16="http://schemas.microsoft.com/office/drawing/2014/main" id="{3CE4875D-6CD4-48EC-8A4D-A25FF01B1E5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B1CAD16D-D108-4A8D-AB80-D555330B2DB4}"/>
              </a:ext>
            </a:extLst>
          </p:cNvPr>
          <p:cNvSpPr>
            <a:spLocks noGrp="1"/>
          </p:cNvSpPr>
          <p:nvPr>
            <p:ph type="sldNum" sz="quarter" idx="12"/>
          </p:nvPr>
        </p:nvSpPr>
        <p:spPr/>
        <p:txBody>
          <a:bodyPr/>
          <a:lstStyle/>
          <a:p>
            <a:fld id="{5C397961-BFFE-4C25-8B74-D071A8AA7061}" type="slidenum">
              <a:rPr lang="es-CO" smtClean="0"/>
              <a:t>‹#›</a:t>
            </a:fld>
            <a:endParaRPr lang="es-CO"/>
          </a:p>
        </p:txBody>
      </p:sp>
    </p:spTree>
    <p:extLst>
      <p:ext uri="{BB962C8B-B14F-4D97-AF65-F5344CB8AC3E}">
        <p14:creationId xmlns:p14="http://schemas.microsoft.com/office/powerpoint/2010/main" val="380418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CF754-05A0-4169-A023-C1E341762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BC80A721-41D0-4B49-9ADE-9F109B91F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A4746C1F-318C-4A79-9C5B-CC57E88BA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EBF0E-A361-4EB3-9754-37B35FECACC6}" type="datetimeFigureOut">
              <a:rPr lang="es-CO" smtClean="0"/>
              <a:t>2/04/2022</a:t>
            </a:fld>
            <a:endParaRPr lang="es-CO"/>
          </a:p>
        </p:txBody>
      </p:sp>
      <p:sp>
        <p:nvSpPr>
          <p:cNvPr id="5" name="Footer Placeholder 4">
            <a:extLst>
              <a:ext uri="{FF2B5EF4-FFF2-40B4-BE49-F238E27FC236}">
                <a16:creationId xmlns:a16="http://schemas.microsoft.com/office/drawing/2014/main" id="{677901C5-4F60-47F6-AFA8-3582F1531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51F2258A-F1CE-46A6-83D1-699F6270D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97961-BFFE-4C25-8B74-D071A8AA7061}" type="slidenum">
              <a:rPr lang="es-CO" smtClean="0"/>
              <a:t>‹#›</a:t>
            </a:fld>
            <a:endParaRPr lang="es-CO"/>
          </a:p>
        </p:txBody>
      </p:sp>
    </p:spTree>
    <p:extLst>
      <p:ext uri="{BB962C8B-B14F-4D97-AF65-F5344CB8AC3E}">
        <p14:creationId xmlns:p14="http://schemas.microsoft.com/office/powerpoint/2010/main" val="336274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0.jp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8.jp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2.jp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CC56-A868-44D4-A082-C69033A3B456}"/>
              </a:ext>
            </a:extLst>
          </p:cNvPr>
          <p:cNvSpPr>
            <a:spLocks noGrp="1"/>
          </p:cNvSpPr>
          <p:nvPr>
            <p:ph type="ctrTitle"/>
          </p:nvPr>
        </p:nvSpPr>
        <p:spPr>
          <a:xfrm>
            <a:off x="1524000" y="528653"/>
            <a:ext cx="9144000" cy="2387600"/>
          </a:xfrm>
        </p:spPr>
        <p:txBody>
          <a:bodyPr/>
          <a:lstStyle/>
          <a:p>
            <a:r>
              <a:rPr lang="es-CO" b="1" dirty="0">
                <a:latin typeface="Aharoni" panose="020B0604020202020204" pitchFamily="2" charset="-79"/>
                <a:cs typeface="Aharoni" panose="020B0604020202020204" pitchFamily="2" charset="-79"/>
              </a:rPr>
              <a:t>Andres Felipe Castro </a:t>
            </a:r>
          </a:p>
        </p:txBody>
      </p:sp>
      <p:sp>
        <p:nvSpPr>
          <p:cNvPr id="3" name="Subtitle 2">
            <a:extLst>
              <a:ext uri="{FF2B5EF4-FFF2-40B4-BE49-F238E27FC236}">
                <a16:creationId xmlns:a16="http://schemas.microsoft.com/office/drawing/2014/main" id="{0DBEC72B-CEA8-432D-B753-56ABC14A6DC9}"/>
              </a:ext>
            </a:extLst>
          </p:cNvPr>
          <p:cNvSpPr>
            <a:spLocks noGrp="1"/>
          </p:cNvSpPr>
          <p:nvPr>
            <p:ph type="subTitle" idx="1"/>
          </p:nvPr>
        </p:nvSpPr>
        <p:spPr>
          <a:xfrm>
            <a:off x="1524000" y="3008328"/>
            <a:ext cx="9144000" cy="1655762"/>
          </a:xfrm>
        </p:spPr>
        <p:txBody>
          <a:bodyPr/>
          <a:lstStyle/>
          <a:p>
            <a:r>
              <a:rPr lang="es-CO" dirty="0">
                <a:latin typeface="Arial" panose="020B0604020202020204" pitchFamily="34" charset="0"/>
                <a:cs typeface="Arial" panose="020B0604020202020204" pitchFamily="34" charset="0"/>
              </a:rPr>
              <a:t>CIT 225 </a:t>
            </a:r>
          </a:p>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John Mayer </a:t>
            </a:r>
            <a:r>
              <a:rPr lang="es-CO" dirty="0" err="1">
                <a:latin typeface="Arial" panose="020B0604020202020204" pitchFamily="34" charset="0"/>
                <a:cs typeface="Arial" panose="020B0604020202020204" pitchFamily="34" charset="0"/>
              </a:rPr>
              <a:t>Discography</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Database</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0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915ACF-6FD6-40E4-ACFA-59ACE9B0ECF1}"/>
              </a:ext>
            </a:extLst>
          </p:cNvPr>
          <p:cNvSpPr txBox="1"/>
          <p:nvPr/>
        </p:nvSpPr>
        <p:spPr>
          <a:xfrm>
            <a:off x="327618" y="1832397"/>
            <a:ext cx="3067140" cy="369332"/>
          </a:xfrm>
          <a:prstGeom prst="rect">
            <a:avLst/>
          </a:prstGeom>
          <a:noFill/>
        </p:spPr>
        <p:txBody>
          <a:bodyPr wrap="square">
            <a:spAutoFit/>
          </a:bodyPr>
          <a:lstStyle/>
          <a:p>
            <a:pPr marL="285750" indent="-285750">
              <a:buFont typeface="Arial" panose="020B0604020202020204" pitchFamily="34" charset="0"/>
              <a:buChar char="•"/>
            </a:pPr>
            <a:r>
              <a:rPr lang="es-CO" b="1" dirty="0" err="1"/>
              <a:t>albums</a:t>
            </a:r>
            <a:r>
              <a:rPr lang="es-CO" b="1" dirty="0"/>
              <a:t> R1</a:t>
            </a:r>
          </a:p>
        </p:txBody>
      </p:sp>
      <p:pic>
        <p:nvPicPr>
          <p:cNvPr id="7" name="Picture 6">
            <a:extLst>
              <a:ext uri="{FF2B5EF4-FFF2-40B4-BE49-F238E27FC236}">
                <a16:creationId xmlns:a16="http://schemas.microsoft.com/office/drawing/2014/main" id="{A11C9E8A-2EF0-445C-9C02-FB2558FAE9AC}"/>
              </a:ext>
            </a:extLst>
          </p:cNvPr>
          <p:cNvPicPr>
            <a:picLocks noChangeAspect="1"/>
          </p:cNvPicPr>
          <p:nvPr/>
        </p:nvPicPr>
        <p:blipFill>
          <a:blip r:embed="rId2"/>
          <a:stretch>
            <a:fillRect/>
          </a:stretch>
        </p:blipFill>
        <p:spPr>
          <a:xfrm>
            <a:off x="327618" y="2161634"/>
            <a:ext cx="3651565" cy="715910"/>
          </a:xfrm>
          <a:prstGeom prst="rect">
            <a:avLst/>
          </a:prstGeom>
        </p:spPr>
      </p:pic>
      <p:sp>
        <p:nvSpPr>
          <p:cNvPr id="8" name="TextBox 7">
            <a:extLst>
              <a:ext uri="{FF2B5EF4-FFF2-40B4-BE49-F238E27FC236}">
                <a16:creationId xmlns:a16="http://schemas.microsoft.com/office/drawing/2014/main" id="{17A1BE5F-3BBE-4652-B015-8E1836D81B41}"/>
              </a:ext>
            </a:extLst>
          </p:cNvPr>
          <p:cNvSpPr txBox="1"/>
          <p:nvPr/>
        </p:nvSpPr>
        <p:spPr>
          <a:xfrm>
            <a:off x="327618" y="3022115"/>
            <a:ext cx="3067140" cy="369332"/>
          </a:xfrm>
          <a:prstGeom prst="rect">
            <a:avLst/>
          </a:prstGeom>
          <a:noFill/>
        </p:spPr>
        <p:txBody>
          <a:bodyPr wrap="square">
            <a:spAutoFit/>
          </a:bodyPr>
          <a:lstStyle/>
          <a:p>
            <a:pPr marL="285750" indent="-285750">
              <a:buFont typeface="Arial" panose="020B0604020202020204" pitchFamily="34" charset="0"/>
              <a:buChar char="•"/>
            </a:pPr>
            <a:r>
              <a:rPr lang="es-CO" b="1" dirty="0" err="1"/>
              <a:t>songs</a:t>
            </a:r>
            <a:r>
              <a:rPr lang="es-CO" b="1" dirty="0"/>
              <a:t> R1</a:t>
            </a:r>
          </a:p>
        </p:txBody>
      </p:sp>
      <p:pic>
        <p:nvPicPr>
          <p:cNvPr id="10" name="Picture 9">
            <a:extLst>
              <a:ext uri="{FF2B5EF4-FFF2-40B4-BE49-F238E27FC236}">
                <a16:creationId xmlns:a16="http://schemas.microsoft.com/office/drawing/2014/main" id="{3E62D498-A8D1-4EC9-9CCD-72BE86CBE20E}"/>
              </a:ext>
            </a:extLst>
          </p:cNvPr>
          <p:cNvPicPr>
            <a:picLocks noChangeAspect="1"/>
          </p:cNvPicPr>
          <p:nvPr/>
        </p:nvPicPr>
        <p:blipFill>
          <a:blip r:embed="rId3"/>
          <a:stretch>
            <a:fillRect/>
          </a:stretch>
        </p:blipFill>
        <p:spPr>
          <a:xfrm>
            <a:off x="298839" y="3536018"/>
            <a:ext cx="3900757" cy="791527"/>
          </a:xfrm>
          <a:prstGeom prst="rect">
            <a:avLst/>
          </a:prstGeom>
        </p:spPr>
      </p:pic>
      <p:pic>
        <p:nvPicPr>
          <p:cNvPr id="12" name="Picture 11" descr="Graphical user interface, application, website&#10;&#10;Description automatically generated">
            <a:extLst>
              <a:ext uri="{FF2B5EF4-FFF2-40B4-BE49-F238E27FC236}">
                <a16:creationId xmlns:a16="http://schemas.microsoft.com/office/drawing/2014/main" id="{CC373B11-2EDC-450A-8E75-2DB9E19A5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841" y="1182511"/>
            <a:ext cx="7439858" cy="44929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082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low confidence">
            <a:extLst>
              <a:ext uri="{FF2B5EF4-FFF2-40B4-BE49-F238E27FC236}">
                <a16:creationId xmlns:a16="http://schemas.microsoft.com/office/drawing/2014/main" id="{C3E5F536-CD8F-4ECA-BA1D-4AB62A2D2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035" y="97008"/>
            <a:ext cx="6174509" cy="3473161"/>
          </a:xfrm>
          <a:prstGeom prst="rect">
            <a:avLst/>
          </a:prstGeom>
        </p:spPr>
      </p:pic>
      <p:sp>
        <p:nvSpPr>
          <p:cNvPr id="7" name="TextBox 6">
            <a:extLst>
              <a:ext uri="{FF2B5EF4-FFF2-40B4-BE49-F238E27FC236}">
                <a16:creationId xmlns:a16="http://schemas.microsoft.com/office/drawing/2014/main" id="{DBAEDE70-1E13-4752-8605-D36950D1BEF3}"/>
              </a:ext>
            </a:extLst>
          </p:cNvPr>
          <p:cNvSpPr txBox="1"/>
          <p:nvPr/>
        </p:nvSpPr>
        <p:spPr>
          <a:xfrm>
            <a:off x="513910" y="2929400"/>
            <a:ext cx="6756159" cy="584775"/>
          </a:xfrm>
          <a:prstGeom prst="rect">
            <a:avLst/>
          </a:prstGeom>
          <a:noFill/>
        </p:spPr>
        <p:txBody>
          <a:bodyPr wrap="square">
            <a:spAutoFit/>
          </a:bodyPr>
          <a:lstStyle/>
          <a:p>
            <a:r>
              <a:rPr lang="es-CO" sz="3200" dirty="0" err="1">
                <a:latin typeface="Aharoni" panose="02010803020104030203" pitchFamily="2" charset="-79"/>
                <a:cs typeface="Aharoni" panose="02010803020104030203" pitchFamily="2" charset="-79"/>
              </a:rPr>
              <a:t>Admin</a:t>
            </a:r>
            <a:r>
              <a:rPr lang="es-CO" sz="3200" dirty="0">
                <a:latin typeface="Aharoni" panose="02010803020104030203" pitchFamily="2" charset="-79"/>
                <a:cs typeface="Aharoni" panose="02010803020104030203" pitchFamily="2" charset="-79"/>
              </a:rPr>
              <a:t> log-in/</a:t>
            </a:r>
            <a:r>
              <a:rPr lang="es-CO" sz="3200" dirty="0" err="1">
                <a:latin typeface="Aharoni" panose="02010803020104030203" pitchFamily="2" charset="-79"/>
                <a:cs typeface="Aharoni" panose="02010803020104030203" pitchFamily="2" charset="-79"/>
              </a:rPr>
              <a:t>sign</a:t>
            </a:r>
            <a:r>
              <a:rPr lang="es-CO" sz="3200" dirty="0">
                <a:latin typeface="Aharoni" panose="02010803020104030203" pitchFamily="2" charset="-79"/>
                <a:cs typeface="Aharoni" panose="02010803020104030203" pitchFamily="2" charset="-79"/>
              </a:rPr>
              <a:t>-up </a:t>
            </a:r>
            <a:endParaRPr lang="es-CO" sz="3200" dirty="0"/>
          </a:p>
        </p:txBody>
      </p:sp>
      <p:pic>
        <p:nvPicPr>
          <p:cNvPr id="9" name="Picture 8" descr="Graphical user interface&#10;&#10;Description automatically generated with medium confidence">
            <a:extLst>
              <a:ext uri="{FF2B5EF4-FFF2-40B4-BE49-F238E27FC236}">
                <a16:creationId xmlns:a16="http://schemas.microsoft.com/office/drawing/2014/main" id="{708900DB-3E06-4E9E-B6E5-FEA124305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036" y="3287831"/>
            <a:ext cx="6174509" cy="3473161"/>
          </a:xfrm>
          <a:prstGeom prst="rect">
            <a:avLst/>
          </a:prstGeom>
        </p:spPr>
      </p:pic>
    </p:spTree>
    <p:extLst>
      <p:ext uri="{BB962C8B-B14F-4D97-AF65-F5344CB8AC3E}">
        <p14:creationId xmlns:p14="http://schemas.microsoft.com/office/powerpoint/2010/main" val="99368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FF77C8-1005-413D-8E14-7B6E7C061388}"/>
              </a:ext>
            </a:extLst>
          </p:cNvPr>
          <p:cNvSpPr txBox="1"/>
          <p:nvPr/>
        </p:nvSpPr>
        <p:spPr>
          <a:xfrm>
            <a:off x="521121" y="460043"/>
            <a:ext cx="3253488" cy="3693319"/>
          </a:xfrm>
          <a:prstGeom prst="rect">
            <a:avLst/>
          </a:prstGeom>
          <a:noFill/>
        </p:spPr>
        <p:txBody>
          <a:bodyPr wrap="square">
            <a:spAutoFit/>
          </a:bodyPr>
          <a:lstStyle/>
          <a:p>
            <a:r>
              <a:rPr lang="en-US" dirty="0"/>
              <a:t>This program will be free access and users won’t need to create an account to consult the information; however, there will be a system administrator with user and account to create, edit or delete information on the website. </a:t>
            </a:r>
          </a:p>
          <a:p>
            <a:endParaRPr lang="en-US" dirty="0"/>
          </a:p>
          <a:p>
            <a:r>
              <a:rPr lang="en-US" dirty="0"/>
              <a:t>In the </a:t>
            </a:r>
            <a:r>
              <a:rPr lang="en-US" b="1" dirty="0"/>
              <a:t>sign-up </a:t>
            </a:r>
            <a:r>
              <a:rPr lang="en-US" dirty="0"/>
              <a:t>section the use will enter their personal information to create an admin account </a:t>
            </a:r>
            <a:endParaRPr lang="es-CO" b="1" dirty="0"/>
          </a:p>
        </p:txBody>
      </p:sp>
      <p:pic>
        <p:nvPicPr>
          <p:cNvPr id="8" name="Picture 7">
            <a:extLst>
              <a:ext uri="{FF2B5EF4-FFF2-40B4-BE49-F238E27FC236}">
                <a16:creationId xmlns:a16="http://schemas.microsoft.com/office/drawing/2014/main" id="{1650B6FE-7747-445B-B7CD-F6F4AB1EEB64}"/>
              </a:ext>
            </a:extLst>
          </p:cNvPr>
          <p:cNvPicPr>
            <a:picLocks noChangeAspect="1"/>
          </p:cNvPicPr>
          <p:nvPr/>
        </p:nvPicPr>
        <p:blipFill>
          <a:blip r:embed="rId2"/>
          <a:stretch>
            <a:fillRect/>
          </a:stretch>
        </p:blipFill>
        <p:spPr>
          <a:xfrm>
            <a:off x="445148" y="4551297"/>
            <a:ext cx="7721999" cy="1877980"/>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88CB60D1-77F7-4451-AA92-02B778A9B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240" y="697838"/>
            <a:ext cx="7242612" cy="407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5280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517847-D832-4F9E-BF66-738B2D55D529}"/>
              </a:ext>
            </a:extLst>
          </p:cNvPr>
          <p:cNvSpPr txBox="1"/>
          <p:nvPr/>
        </p:nvSpPr>
        <p:spPr>
          <a:xfrm>
            <a:off x="535633" y="790966"/>
            <a:ext cx="3283823" cy="2308324"/>
          </a:xfrm>
          <a:prstGeom prst="rect">
            <a:avLst/>
          </a:prstGeom>
          <a:noFill/>
        </p:spPr>
        <p:txBody>
          <a:bodyPr wrap="square">
            <a:spAutoFit/>
          </a:bodyPr>
          <a:lstStyle/>
          <a:p>
            <a:r>
              <a:rPr lang="en-US" dirty="0"/>
              <a:t>In This view, the user will enter their credentials and the database will compare the information entered by the client with the user and password stored in the database to allow access to the administrator system </a:t>
            </a:r>
            <a:endParaRPr lang="es-CO" b="1" dirty="0"/>
          </a:p>
        </p:txBody>
      </p:sp>
      <p:pic>
        <p:nvPicPr>
          <p:cNvPr id="8" name="Picture 7">
            <a:extLst>
              <a:ext uri="{FF2B5EF4-FFF2-40B4-BE49-F238E27FC236}">
                <a16:creationId xmlns:a16="http://schemas.microsoft.com/office/drawing/2014/main" id="{A2176CC4-FCE6-40EA-BC21-4740F0DA9B60}"/>
              </a:ext>
            </a:extLst>
          </p:cNvPr>
          <p:cNvPicPr>
            <a:picLocks noChangeAspect="1"/>
          </p:cNvPicPr>
          <p:nvPr/>
        </p:nvPicPr>
        <p:blipFill>
          <a:blip r:embed="rId2"/>
          <a:stretch>
            <a:fillRect/>
          </a:stretch>
        </p:blipFill>
        <p:spPr>
          <a:xfrm>
            <a:off x="535633" y="3925956"/>
            <a:ext cx="8345131" cy="1753400"/>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4B15E8A4-9705-4F5D-ACAC-8ADF6DEA9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698" y="454333"/>
            <a:ext cx="7328823" cy="41224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0536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6788B52-1D63-48BB-B82B-6F8E3CBBA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74" y="1005406"/>
            <a:ext cx="9576411" cy="5783255"/>
          </a:xfrm>
          <a:prstGeom prst="rect">
            <a:avLst/>
          </a:prstGeom>
        </p:spPr>
      </p:pic>
      <p:sp>
        <p:nvSpPr>
          <p:cNvPr id="7" name="TextBox 6">
            <a:extLst>
              <a:ext uri="{FF2B5EF4-FFF2-40B4-BE49-F238E27FC236}">
                <a16:creationId xmlns:a16="http://schemas.microsoft.com/office/drawing/2014/main" id="{24D841EE-1EF6-4A72-BC86-4CB5DFC3FD10}"/>
              </a:ext>
            </a:extLst>
          </p:cNvPr>
          <p:cNvSpPr txBox="1"/>
          <p:nvPr/>
        </p:nvSpPr>
        <p:spPr>
          <a:xfrm>
            <a:off x="2687946" y="420631"/>
            <a:ext cx="6095276" cy="584775"/>
          </a:xfrm>
          <a:prstGeom prst="rect">
            <a:avLst/>
          </a:prstGeom>
          <a:noFill/>
        </p:spPr>
        <p:txBody>
          <a:bodyPr wrap="square">
            <a:spAutoFit/>
          </a:bodyPr>
          <a:lstStyle/>
          <a:p>
            <a:pPr algn="ctr"/>
            <a:r>
              <a:rPr lang="es-CO" sz="3200" dirty="0" err="1">
                <a:latin typeface="Aharoni" panose="02010803020104030203" pitchFamily="2" charset="-79"/>
                <a:cs typeface="Aharoni" panose="02010803020104030203" pitchFamily="2" charset="-79"/>
              </a:rPr>
              <a:t>Admin</a:t>
            </a:r>
            <a:r>
              <a:rPr lang="es-CO" sz="3200" dirty="0">
                <a:latin typeface="Aharoni" panose="02010803020104030203" pitchFamily="2" charset="-79"/>
                <a:cs typeface="Aharoni" panose="02010803020104030203" pitchFamily="2" charset="-79"/>
              </a:rPr>
              <a:t> View</a:t>
            </a:r>
            <a:endParaRPr lang="es-CO" sz="3200" dirty="0"/>
          </a:p>
        </p:txBody>
      </p:sp>
    </p:spTree>
    <p:extLst>
      <p:ext uri="{BB962C8B-B14F-4D97-AF65-F5344CB8AC3E}">
        <p14:creationId xmlns:p14="http://schemas.microsoft.com/office/powerpoint/2010/main" val="4275997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997EC2-DB11-4812-AE81-396EA5CDFA1C}"/>
              </a:ext>
            </a:extLst>
          </p:cNvPr>
          <p:cNvPicPr>
            <a:picLocks noChangeAspect="1"/>
          </p:cNvPicPr>
          <p:nvPr/>
        </p:nvPicPr>
        <p:blipFill>
          <a:blip r:embed="rId2"/>
          <a:stretch>
            <a:fillRect/>
          </a:stretch>
        </p:blipFill>
        <p:spPr>
          <a:xfrm>
            <a:off x="6260679" y="1136726"/>
            <a:ext cx="5591175" cy="4133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F2194E15-CCCE-4E7B-AFEA-A090A210E6BC}"/>
              </a:ext>
            </a:extLst>
          </p:cNvPr>
          <p:cNvSpPr txBox="1"/>
          <p:nvPr/>
        </p:nvSpPr>
        <p:spPr>
          <a:xfrm>
            <a:off x="425782" y="430341"/>
            <a:ext cx="6095276" cy="646331"/>
          </a:xfrm>
          <a:prstGeom prst="rect">
            <a:avLst/>
          </a:prstGeom>
          <a:noFill/>
        </p:spPr>
        <p:txBody>
          <a:bodyPr wrap="square">
            <a:spAutoFit/>
          </a:bodyPr>
          <a:lstStyle/>
          <a:p>
            <a:pPr marL="285750" indent="-285750">
              <a:buFont typeface="Arial" panose="020B0604020202020204" pitchFamily="34" charset="0"/>
              <a:buChar char="•"/>
            </a:pPr>
            <a:r>
              <a:rPr lang="es-CO" b="1" dirty="0" err="1"/>
              <a:t>admins</a:t>
            </a:r>
            <a:r>
              <a:rPr lang="es-CO" b="1" dirty="0"/>
              <a:t> R2</a:t>
            </a:r>
          </a:p>
          <a:p>
            <a:r>
              <a:rPr lang="es-CO" dirty="0"/>
              <a:t>Will </a:t>
            </a:r>
            <a:r>
              <a:rPr lang="es-CO" dirty="0" err="1"/>
              <a:t>read</a:t>
            </a:r>
            <a:r>
              <a:rPr lang="es-CO" dirty="0"/>
              <a:t> </a:t>
            </a:r>
            <a:r>
              <a:rPr lang="es-CO" dirty="0" err="1"/>
              <a:t>user</a:t>
            </a:r>
            <a:r>
              <a:rPr lang="es-CO" dirty="0"/>
              <a:t> </a:t>
            </a:r>
            <a:r>
              <a:rPr lang="es-CO" dirty="0" err="1"/>
              <a:t>information</a:t>
            </a:r>
            <a:r>
              <a:rPr lang="es-CO" dirty="0"/>
              <a:t> and </a:t>
            </a:r>
            <a:r>
              <a:rPr lang="es-CO" dirty="0" err="1"/>
              <a:t>display</a:t>
            </a:r>
            <a:r>
              <a:rPr lang="es-CO" dirty="0"/>
              <a:t> </a:t>
            </a:r>
            <a:r>
              <a:rPr lang="es-CO" dirty="0" err="1"/>
              <a:t>user</a:t>
            </a:r>
            <a:r>
              <a:rPr lang="es-CO" dirty="0"/>
              <a:t> </a:t>
            </a:r>
            <a:r>
              <a:rPr lang="es-CO" dirty="0" err="1"/>
              <a:t>name</a:t>
            </a:r>
            <a:r>
              <a:rPr lang="es-CO" dirty="0"/>
              <a:t> </a:t>
            </a:r>
          </a:p>
        </p:txBody>
      </p:sp>
      <p:pic>
        <p:nvPicPr>
          <p:cNvPr id="9" name="Picture 8">
            <a:extLst>
              <a:ext uri="{FF2B5EF4-FFF2-40B4-BE49-F238E27FC236}">
                <a16:creationId xmlns:a16="http://schemas.microsoft.com/office/drawing/2014/main" id="{4B188F38-9559-4788-95BD-4DA07748C0CC}"/>
              </a:ext>
            </a:extLst>
          </p:cNvPr>
          <p:cNvPicPr>
            <a:picLocks noChangeAspect="1"/>
          </p:cNvPicPr>
          <p:nvPr/>
        </p:nvPicPr>
        <p:blipFill>
          <a:blip r:embed="rId3"/>
          <a:stretch>
            <a:fillRect/>
          </a:stretch>
        </p:blipFill>
        <p:spPr>
          <a:xfrm>
            <a:off x="397927" y="1035928"/>
            <a:ext cx="4673501" cy="661239"/>
          </a:xfrm>
          <a:prstGeom prst="rect">
            <a:avLst/>
          </a:prstGeom>
        </p:spPr>
      </p:pic>
      <p:sp>
        <p:nvSpPr>
          <p:cNvPr id="10" name="TextBox 9">
            <a:extLst>
              <a:ext uri="{FF2B5EF4-FFF2-40B4-BE49-F238E27FC236}">
                <a16:creationId xmlns:a16="http://schemas.microsoft.com/office/drawing/2014/main" id="{9EF6D9AF-BBE2-495C-AFF4-123FC9FE7D60}"/>
              </a:ext>
            </a:extLst>
          </p:cNvPr>
          <p:cNvSpPr txBox="1"/>
          <p:nvPr/>
        </p:nvSpPr>
        <p:spPr>
          <a:xfrm>
            <a:off x="425782" y="1858399"/>
            <a:ext cx="6095276" cy="646331"/>
          </a:xfrm>
          <a:prstGeom prst="rect">
            <a:avLst/>
          </a:prstGeom>
          <a:noFill/>
        </p:spPr>
        <p:txBody>
          <a:bodyPr wrap="square">
            <a:spAutoFit/>
          </a:bodyPr>
          <a:lstStyle/>
          <a:p>
            <a:pPr marL="285750" indent="-285750">
              <a:buFont typeface="Arial" panose="020B0604020202020204" pitchFamily="34" charset="0"/>
              <a:buChar char="•"/>
            </a:pPr>
            <a:r>
              <a:rPr lang="es-CO" b="1" dirty="0" err="1"/>
              <a:t>update</a:t>
            </a:r>
            <a:r>
              <a:rPr lang="es-CO" b="1" dirty="0"/>
              <a:t> U1</a:t>
            </a:r>
          </a:p>
          <a:p>
            <a:r>
              <a:rPr lang="es-CO" dirty="0" err="1"/>
              <a:t>Users</a:t>
            </a:r>
            <a:r>
              <a:rPr lang="es-CO" dirty="0"/>
              <a:t> </a:t>
            </a:r>
            <a:r>
              <a:rPr lang="es-CO" dirty="0" err="1"/>
              <a:t>will</a:t>
            </a:r>
            <a:r>
              <a:rPr lang="es-CO" dirty="0"/>
              <a:t> be </a:t>
            </a:r>
            <a:r>
              <a:rPr lang="es-CO" dirty="0" err="1"/>
              <a:t>able</a:t>
            </a:r>
            <a:r>
              <a:rPr lang="es-CO" dirty="0"/>
              <a:t> </a:t>
            </a:r>
            <a:r>
              <a:rPr lang="es-CO" dirty="0" err="1"/>
              <a:t>to</a:t>
            </a:r>
            <a:r>
              <a:rPr lang="es-CO" dirty="0"/>
              <a:t> </a:t>
            </a:r>
            <a:r>
              <a:rPr lang="es-CO" dirty="0" err="1"/>
              <a:t>edit</a:t>
            </a:r>
            <a:r>
              <a:rPr lang="es-CO" dirty="0"/>
              <a:t> and </a:t>
            </a:r>
            <a:r>
              <a:rPr lang="es-CO" dirty="0" err="1"/>
              <a:t>change</a:t>
            </a:r>
            <a:r>
              <a:rPr lang="es-CO" dirty="0"/>
              <a:t> </a:t>
            </a:r>
            <a:r>
              <a:rPr lang="es-CO" dirty="0" err="1"/>
              <a:t>thier</a:t>
            </a:r>
            <a:r>
              <a:rPr lang="es-CO" dirty="0"/>
              <a:t> </a:t>
            </a:r>
            <a:r>
              <a:rPr lang="es-CO" dirty="0" err="1"/>
              <a:t>password</a:t>
            </a:r>
            <a:r>
              <a:rPr lang="es-CO" dirty="0"/>
              <a:t> </a:t>
            </a:r>
          </a:p>
        </p:txBody>
      </p:sp>
      <p:pic>
        <p:nvPicPr>
          <p:cNvPr id="12" name="Picture 11">
            <a:extLst>
              <a:ext uri="{FF2B5EF4-FFF2-40B4-BE49-F238E27FC236}">
                <a16:creationId xmlns:a16="http://schemas.microsoft.com/office/drawing/2014/main" id="{30C9D7DA-9161-412A-AF41-8517276BAC54}"/>
              </a:ext>
            </a:extLst>
          </p:cNvPr>
          <p:cNvPicPr>
            <a:picLocks noChangeAspect="1"/>
          </p:cNvPicPr>
          <p:nvPr/>
        </p:nvPicPr>
        <p:blipFill>
          <a:blip r:embed="rId4"/>
          <a:stretch>
            <a:fillRect/>
          </a:stretch>
        </p:blipFill>
        <p:spPr>
          <a:xfrm>
            <a:off x="397927" y="2520180"/>
            <a:ext cx="4356086" cy="1475169"/>
          </a:xfrm>
          <a:prstGeom prst="rect">
            <a:avLst/>
          </a:prstGeom>
        </p:spPr>
      </p:pic>
      <p:sp>
        <p:nvSpPr>
          <p:cNvPr id="13" name="TextBox 12">
            <a:extLst>
              <a:ext uri="{FF2B5EF4-FFF2-40B4-BE49-F238E27FC236}">
                <a16:creationId xmlns:a16="http://schemas.microsoft.com/office/drawing/2014/main" id="{0526FAA3-58B5-4CD5-8D59-CEF9966D96E5}"/>
              </a:ext>
            </a:extLst>
          </p:cNvPr>
          <p:cNvSpPr txBox="1"/>
          <p:nvPr/>
        </p:nvSpPr>
        <p:spPr>
          <a:xfrm>
            <a:off x="397927" y="4197866"/>
            <a:ext cx="6095276" cy="923330"/>
          </a:xfrm>
          <a:prstGeom prst="rect">
            <a:avLst/>
          </a:prstGeom>
          <a:noFill/>
        </p:spPr>
        <p:txBody>
          <a:bodyPr wrap="square">
            <a:spAutoFit/>
          </a:bodyPr>
          <a:lstStyle/>
          <a:p>
            <a:pPr marL="285750" indent="-285750">
              <a:buFont typeface="Arial" panose="020B0604020202020204" pitchFamily="34" charset="0"/>
              <a:buChar char="•"/>
            </a:pPr>
            <a:r>
              <a:rPr lang="es-CO" b="1" dirty="0" err="1"/>
              <a:t>delete</a:t>
            </a:r>
            <a:r>
              <a:rPr lang="es-CO" b="1" dirty="0"/>
              <a:t> D1</a:t>
            </a:r>
          </a:p>
          <a:p>
            <a:r>
              <a:rPr lang="en-US" dirty="0"/>
              <a:t>Users can delete the account based on the ID of the account logged-in at that moment. </a:t>
            </a:r>
            <a:endParaRPr lang="es-CO" dirty="0"/>
          </a:p>
        </p:txBody>
      </p:sp>
      <p:pic>
        <p:nvPicPr>
          <p:cNvPr id="15" name="Picture 14">
            <a:extLst>
              <a:ext uri="{FF2B5EF4-FFF2-40B4-BE49-F238E27FC236}">
                <a16:creationId xmlns:a16="http://schemas.microsoft.com/office/drawing/2014/main" id="{FDD3A70C-A590-4CA2-A0E4-28B5EA8B3589}"/>
              </a:ext>
            </a:extLst>
          </p:cNvPr>
          <p:cNvPicPr>
            <a:picLocks noChangeAspect="1"/>
          </p:cNvPicPr>
          <p:nvPr/>
        </p:nvPicPr>
        <p:blipFill>
          <a:blip r:embed="rId5"/>
          <a:stretch>
            <a:fillRect/>
          </a:stretch>
        </p:blipFill>
        <p:spPr>
          <a:xfrm>
            <a:off x="397927" y="5180733"/>
            <a:ext cx="5089555" cy="1282678"/>
          </a:xfrm>
          <a:prstGeom prst="rect">
            <a:avLst/>
          </a:prstGeom>
        </p:spPr>
      </p:pic>
    </p:spTree>
    <p:extLst>
      <p:ext uri="{BB962C8B-B14F-4D97-AF65-F5344CB8AC3E}">
        <p14:creationId xmlns:p14="http://schemas.microsoft.com/office/powerpoint/2010/main" val="283755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54670748-DA6A-4D52-9B64-49AE8DA1C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708" y="1000420"/>
            <a:ext cx="9699485" cy="5857580"/>
          </a:xfrm>
          <a:prstGeom prst="rect">
            <a:avLst/>
          </a:prstGeom>
        </p:spPr>
      </p:pic>
      <p:sp>
        <p:nvSpPr>
          <p:cNvPr id="6" name="TextBox 5">
            <a:extLst>
              <a:ext uri="{FF2B5EF4-FFF2-40B4-BE49-F238E27FC236}">
                <a16:creationId xmlns:a16="http://schemas.microsoft.com/office/drawing/2014/main" id="{CE7E6975-7ECA-4E12-B382-53025B67B5D4}"/>
              </a:ext>
            </a:extLst>
          </p:cNvPr>
          <p:cNvSpPr txBox="1"/>
          <p:nvPr/>
        </p:nvSpPr>
        <p:spPr>
          <a:xfrm>
            <a:off x="2733558" y="415645"/>
            <a:ext cx="6095276" cy="584775"/>
          </a:xfrm>
          <a:prstGeom prst="rect">
            <a:avLst/>
          </a:prstGeom>
          <a:noFill/>
        </p:spPr>
        <p:txBody>
          <a:bodyPr wrap="square">
            <a:spAutoFit/>
          </a:bodyPr>
          <a:lstStyle/>
          <a:p>
            <a:pPr algn="ctr"/>
            <a:r>
              <a:rPr lang="es-CO" sz="3200" dirty="0" err="1">
                <a:latin typeface="Aharoni" panose="02010803020104030203" pitchFamily="2" charset="-79"/>
                <a:cs typeface="Aharoni" panose="02010803020104030203" pitchFamily="2" charset="-79"/>
              </a:rPr>
              <a:t>Settings</a:t>
            </a:r>
            <a:r>
              <a:rPr lang="es-CO" sz="3200" dirty="0">
                <a:latin typeface="Aharoni" panose="02010803020104030203" pitchFamily="2" charset="-79"/>
                <a:cs typeface="Aharoni" panose="02010803020104030203" pitchFamily="2" charset="-79"/>
              </a:rPr>
              <a:t> View</a:t>
            </a:r>
            <a:endParaRPr lang="es-CO" sz="3200" dirty="0"/>
          </a:p>
        </p:txBody>
      </p:sp>
    </p:spTree>
    <p:extLst>
      <p:ext uri="{BB962C8B-B14F-4D97-AF65-F5344CB8AC3E}">
        <p14:creationId xmlns:p14="http://schemas.microsoft.com/office/powerpoint/2010/main" val="228252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BDF22D-0B9A-4CE7-8FAA-FC0D3CB5E6F0}"/>
              </a:ext>
            </a:extLst>
          </p:cNvPr>
          <p:cNvSpPr txBox="1"/>
          <p:nvPr/>
        </p:nvSpPr>
        <p:spPr>
          <a:xfrm>
            <a:off x="408446" y="433007"/>
            <a:ext cx="6191701" cy="1323439"/>
          </a:xfrm>
          <a:prstGeom prst="rect">
            <a:avLst/>
          </a:prstGeom>
          <a:noFill/>
        </p:spPr>
        <p:txBody>
          <a:bodyPr wrap="square">
            <a:spAutoFit/>
          </a:bodyPr>
          <a:lstStyle/>
          <a:p>
            <a:r>
              <a:rPr lang="en-US" sz="1600" dirty="0"/>
              <a:t>Before to create a song, The database will need some information related to streaming services, music genres, and song writers. </a:t>
            </a:r>
          </a:p>
          <a:p>
            <a:endParaRPr lang="en-US" sz="1600" dirty="0"/>
          </a:p>
          <a:p>
            <a:r>
              <a:rPr lang="en-US" sz="1600" dirty="0"/>
              <a:t>User will be able to add, edit and delete this information in this using this view. Next, we will see an example for the genres table </a:t>
            </a:r>
            <a:endParaRPr lang="es-CO" sz="1600" b="1" dirty="0"/>
          </a:p>
        </p:txBody>
      </p:sp>
      <p:sp>
        <p:nvSpPr>
          <p:cNvPr id="9" name="TextBox 8">
            <a:extLst>
              <a:ext uri="{FF2B5EF4-FFF2-40B4-BE49-F238E27FC236}">
                <a16:creationId xmlns:a16="http://schemas.microsoft.com/office/drawing/2014/main" id="{459DF9A3-7D92-45EE-ADF1-2D6F798A205D}"/>
              </a:ext>
            </a:extLst>
          </p:cNvPr>
          <p:cNvSpPr txBox="1"/>
          <p:nvPr/>
        </p:nvSpPr>
        <p:spPr>
          <a:xfrm>
            <a:off x="408446" y="2045174"/>
            <a:ext cx="6095276" cy="584775"/>
          </a:xfrm>
          <a:prstGeom prst="rect">
            <a:avLst/>
          </a:prstGeom>
          <a:noFill/>
        </p:spPr>
        <p:txBody>
          <a:bodyPr wrap="square">
            <a:spAutoFit/>
          </a:bodyPr>
          <a:lstStyle/>
          <a:p>
            <a:pPr marL="285750" indent="-285750">
              <a:buFont typeface="Arial" panose="020B0604020202020204" pitchFamily="34" charset="0"/>
              <a:buChar char="•"/>
            </a:pPr>
            <a:r>
              <a:rPr lang="es-CO" sz="1600" b="1" dirty="0" err="1"/>
              <a:t>genres</a:t>
            </a:r>
            <a:r>
              <a:rPr lang="es-CO" sz="1600" b="1" dirty="0"/>
              <a:t> C1</a:t>
            </a:r>
          </a:p>
          <a:p>
            <a:r>
              <a:rPr lang="es-CO" sz="1600" dirty="0" err="1"/>
              <a:t>Add</a:t>
            </a:r>
            <a:r>
              <a:rPr lang="es-CO" sz="1600" dirty="0"/>
              <a:t> a new </a:t>
            </a:r>
            <a:r>
              <a:rPr lang="es-CO" sz="1600" dirty="0" err="1"/>
              <a:t>genre</a:t>
            </a:r>
            <a:r>
              <a:rPr lang="es-CO" sz="1600" dirty="0"/>
              <a:t> </a:t>
            </a:r>
            <a:r>
              <a:rPr lang="es-CO" sz="1600" dirty="0" err="1"/>
              <a:t>to</a:t>
            </a:r>
            <a:r>
              <a:rPr lang="es-CO" sz="1600" dirty="0"/>
              <a:t> </a:t>
            </a:r>
            <a:r>
              <a:rPr lang="es-CO" sz="1600" dirty="0" err="1"/>
              <a:t>the</a:t>
            </a:r>
            <a:r>
              <a:rPr lang="es-CO" sz="1600" dirty="0"/>
              <a:t> pool </a:t>
            </a:r>
            <a:r>
              <a:rPr lang="es-CO" sz="1600" dirty="0" err="1"/>
              <a:t>list</a:t>
            </a:r>
            <a:r>
              <a:rPr lang="es-CO" sz="1600" dirty="0"/>
              <a:t> </a:t>
            </a:r>
          </a:p>
        </p:txBody>
      </p:sp>
      <p:pic>
        <p:nvPicPr>
          <p:cNvPr id="11" name="Picture 10">
            <a:extLst>
              <a:ext uri="{FF2B5EF4-FFF2-40B4-BE49-F238E27FC236}">
                <a16:creationId xmlns:a16="http://schemas.microsoft.com/office/drawing/2014/main" id="{E1F52BAA-4511-4BCF-B397-50458D71D17F}"/>
              </a:ext>
            </a:extLst>
          </p:cNvPr>
          <p:cNvPicPr>
            <a:picLocks noChangeAspect="1"/>
          </p:cNvPicPr>
          <p:nvPr/>
        </p:nvPicPr>
        <p:blipFill>
          <a:blip r:embed="rId2"/>
          <a:stretch>
            <a:fillRect/>
          </a:stretch>
        </p:blipFill>
        <p:spPr>
          <a:xfrm>
            <a:off x="7291783" y="485998"/>
            <a:ext cx="4243969" cy="53174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6C4CABE7-5E1F-4097-A378-09F8843349C5}"/>
              </a:ext>
            </a:extLst>
          </p:cNvPr>
          <p:cNvPicPr>
            <a:picLocks noChangeAspect="1"/>
          </p:cNvPicPr>
          <p:nvPr/>
        </p:nvPicPr>
        <p:blipFill>
          <a:blip r:embed="rId3"/>
          <a:stretch>
            <a:fillRect/>
          </a:stretch>
        </p:blipFill>
        <p:spPr>
          <a:xfrm>
            <a:off x="408447" y="2629950"/>
            <a:ext cx="2486432" cy="922386"/>
          </a:xfrm>
          <a:prstGeom prst="rect">
            <a:avLst/>
          </a:prstGeom>
        </p:spPr>
      </p:pic>
      <p:sp>
        <p:nvSpPr>
          <p:cNvPr id="15" name="TextBox 14">
            <a:extLst>
              <a:ext uri="{FF2B5EF4-FFF2-40B4-BE49-F238E27FC236}">
                <a16:creationId xmlns:a16="http://schemas.microsoft.com/office/drawing/2014/main" id="{31FC6360-A405-4437-BE9A-827FAA8E5F1A}"/>
              </a:ext>
            </a:extLst>
          </p:cNvPr>
          <p:cNvSpPr txBox="1"/>
          <p:nvPr/>
        </p:nvSpPr>
        <p:spPr>
          <a:xfrm>
            <a:off x="408446" y="3685487"/>
            <a:ext cx="6095276" cy="584775"/>
          </a:xfrm>
          <a:prstGeom prst="rect">
            <a:avLst/>
          </a:prstGeom>
          <a:noFill/>
        </p:spPr>
        <p:txBody>
          <a:bodyPr wrap="square">
            <a:spAutoFit/>
          </a:bodyPr>
          <a:lstStyle/>
          <a:p>
            <a:pPr marL="285750" indent="-285750">
              <a:buFont typeface="Arial" panose="020B0604020202020204" pitchFamily="34" charset="0"/>
              <a:buChar char="•"/>
            </a:pPr>
            <a:r>
              <a:rPr lang="es-CO" sz="1600" b="1" dirty="0" err="1"/>
              <a:t>genres</a:t>
            </a:r>
            <a:r>
              <a:rPr lang="es-CO" sz="1600" b="1" dirty="0"/>
              <a:t> U1</a:t>
            </a:r>
          </a:p>
          <a:p>
            <a:r>
              <a:rPr lang="es-CO" sz="1600" dirty="0" err="1"/>
              <a:t>Update</a:t>
            </a:r>
            <a:r>
              <a:rPr lang="es-CO" sz="1600" dirty="0"/>
              <a:t> a </a:t>
            </a:r>
            <a:r>
              <a:rPr lang="es-CO" sz="1600" dirty="0" err="1"/>
              <a:t>genre</a:t>
            </a:r>
            <a:r>
              <a:rPr lang="es-CO" sz="1600" dirty="0"/>
              <a:t> </a:t>
            </a:r>
            <a:r>
              <a:rPr lang="es-CO" sz="1600" dirty="0" err="1"/>
              <a:t>of</a:t>
            </a:r>
            <a:r>
              <a:rPr lang="es-CO" sz="1600" dirty="0"/>
              <a:t> </a:t>
            </a:r>
            <a:r>
              <a:rPr lang="es-CO" sz="1600" dirty="0" err="1"/>
              <a:t>the</a:t>
            </a:r>
            <a:r>
              <a:rPr lang="es-CO" sz="1600" dirty="0"/>
              <a:t> </a:t>
            </a:r>
            <a:r>
              <a:rPr lang="es-CO" sz="1600" dirty="0" err="1"/>
              <a:t>list</a:t>
            </a:r>
            <a:r>
              <a:rPr lang="es-CO" sz="1600" dirty="0"/>
              <a:t> </a:t>
            </a:r>
          </a:p>
        </p:txBody>
      </p:sp>
      <p:pic>
        <p:nvPicPr>
          <p:cNvPr id="17" name="Picture 16">
            <a:extLst>
              <a:ext uri="{FF2B5EF4-FFF2-40B4-BE49-F238E27FC236}">
                <a16:creationId xmlns:a16="http://schemas.microsoft.com/office/drawing/2014/main" id="{A5513DF5-3498-45C5-BB9C-9CB5872D3DC7}"/>
              </a:ext>
            </a:extLst>
          </p:cNvPr>
          <p:cNvPicPr>
            <a:picLocks noChangeAspect="1"/>
          </p:cNvPicPr>
          <p:nvPr/>
        </p:nvPicPr>
        <p:blipFill>
          <a:blip r:embed="rId4"/>
          <a:stretch>
            <a:fillRect/>
          </a:stretch>
        </p:blipFill>
        <p:spPr>
          <a:xfrm>
            <a:off x="506067" y="4516336"/>
            <a:ext cx="1855774" cy="1142741"/>
          </a:xfrm>
          <a:prstGeom prst="rect">
            <a:avLst/>
          </a:prstGeom>
        </p:spPr>
      </p:pic>
      <p:sp>
        <p:nvSpPr>
          <p:cNvPr id="18" name="TextBox 17">
            <a:extLst>
              <a:ext uri="{FF2B5EF4-FFF2-40B4-BE49-F238E27FC236}">
                <a16:creationId xmlns:a16="http://schemas.microsoft.com/office/drawing/2014/main" id="{AB70E1A1-7C05-4903-B513-2C3D25DF2C37}"/>
              </a:ext>
            </a:extLst>
          </p:cNvPr>
          <p:cNvSpPr txBox="1"/>
          <p:nvPr/>
        </p:nvSpPr>
        <p:spPr>
          <a:xfrm>
            <a:off x="3369411" y="2014395"/>
            <a:ext cx="2589357" cy="615553"/>
          </a:xfrm>
          <a:prstGeom prst="rect">
            <a:avLst/>
          </a:prstGeom>
          <a:noFill/>
        </p:spPr>
        <p:txBody>
          <a:bodyPr wrap="square">
            <a:spAutoFit/>
          </a:bodyPr>
          <a:lstStyle/>
          <a:p>
            <a:pPr marL="285750" indent="-285750">
              <a:buFont typeface="Arial" panose="020B0604020202020204" pitchFamily="34" charset="0"/>
              <a:buChar char="•"/>
            </a:pPr>
            <a:r>
              <a:rPr lang="es-CO" sz="1600" b="1" dirty="0" err="1"/>
              <a:t>genres</a:t>
            </a:r>
            <a:r>
              <a:rPr lang="es-CO" sz="1600" b="1" dirty="0"/>
              <a:t> D1</a:t>
            </a:r>
          </a:p>
          <a:p>
            <a:r>
              <a:rPr lang="es-CO" dirty="0" err="1"/>
              <a:t>Delete</a:t>
            </a:r>
            <a:r>
              <a:rPr lang="es-CO" dirty="0"/>
              <a:t> a </a:t>
            </a:r>
            <a:r>
              <a:rPr lang="es-CO" dirty="0" err="1"/>
              <a:t>genre</a:t>
            </a:r>
            <a:r>
              <a:rPr lang="es-CO" dirty="0"/>
              <a:t> </a:t>
            </a:r>
            <a:r>
              <a:rPr lang="es-CO" dirty="0" err="1"/>
              <a:t>of</a:t>
            </a:r>
            <a:r>
              <a:rPr lang="es-CO" dirty="0"/>
              <a:t> </a:t>
            </a:r>
            <a:r>
              <a:rPr lang="es-CO" dirty="0" err="1"/>
              <a:t>the</a:t>
            </a:r>
            <a:r>
              <a:rPr lang="es-CO" dirty="0"/>
              <a:t> </a:t>
            </a:r>
            <a:r>
              <a:rPr lang="es-CO" dirty="0" err="1"/>
              <a:t>list</a:t>
            </a:r>
            <a:r>
              <a:rPr lang="es-CO" dirty="0"/>
              <a:t> </a:t>
            </a:r>
          </a:p>
        </p:txBody>
      </p:sp>
      <p:pic>
        <p:nvPicPr>
          <p:cNvPr id="20" name="Picture 19">
            <a:extLst>
              <a:ext uri="{FF2B5EF4-FFF2-40B4-BE49-F238E27FC236}">
                <a16:creationId xmlns:a16="http://schemas.microsoft.com/office/drawing/2014/main" id="{F7640208-BA78-40B5-9DE2-AE89208AE4E6}"/>
              </a:ext>
            </a:extLst>
          </p:cNvPr>
          <p:cNvPicPr>
            <a:picLocks noChangeAspect="1"/>
          </p:cNvPicPr>
          <p:nvPr/>
        </p:nvPicPr>
        <p:blipFill>
          <a:blip r:embed="rId5"/>
          <a:stretch>
            <a:fillRect/>
          </a:stretch>
        </p:blipFill>
        <p:spPr>
          <a:xfrm>
            <a:off x="3369411" y="2629949"/>
            <a:ext cx="1887957" cy="970003"/>
          </a:xfrm>
          <a:prstGeom prst="rect">
            <a:avLst/>
          </a:prstGeom>
        </p:spPr>
      </p:pic>
      <p:sp>
        <p:nvSpPr>
          <p:cNvPr id="22" name="TextBox 21">
            <a:extLst>
              <a:ext uri="{FF2B5EF4-FFF2-40B4-BE49-F238E27FC236}">
                <a16:creationId xmlns:a16="http://schemas.microsoft.com/office/drawing/2014/main" id="{A642B65C-499E-4784-9CC6-F66CF0217938}"/>
              </a:ext>
            </a:extLst>
          </p:cNvPr>
          <p:cNvSpPr txBox="1"/>
          <p:nvPr/>
        </p:nvSpPr>
        <p:spPr>
          <a:xfrm>
            <a:off x="3369411" y="3654710"/>
            <a:ext cx="2979385" cy="830997"/>
          </a:xfrm>
          <a:prstGeom prst="rect">
            <a:avLst/>
          </a:prstGeom>
          <a:noFill/>
        </p:spPr>
        <p:txBody>
          <a:bodyPr wrap="square">
            <a:spAutoFit/>
          </a:bodyPr>
          <a:lstStyle/>
          <a:p>
            <a:pPr marL="285750" indent="-285750">
              <a:buFont typeface="Arial" panose="020B0604020202020204" pitchFamily="34" charset="0"/>
              <a:buChar char="•"/>
            </a:pPr>
            <a:r>
              <a:rPr lang="es-CO" sz="1600" b="1" dirty="0" err="1"/>
              <a:t>genres</a:t>
            </a:r>
            <a:r>
              <a:rPr lang="es-CO" sz="1600" b="1" dirty="0"/>
              <a:t> R1</a:t>
            </a:r>
          </a:p>
          <a:p>
            <a:r>
              <a:rPr lang="es-CO" sz="1600" dirty="0" err="1"/>
              <a:t>Display</a:t>
            </a:r>
            <a:r>
              <a:rPr lang="es-CO" sz="1600" dirty="0"/>
              <a:t> </a:t>
            </a:r>
            <a:r>
              <a:rPr lang="es-CO" sz="1600" dirty="0" err="1"/>
              <a:t>all</a:t>
            </a:r>
            <a:r>
              <a:rPr lang="es-CO" sz="1600" dirty="0"/>
              <a:t> </a:t>
            </a:r>
            <a:r>
              <a:rPr lang="es-CO" sz="1600" dirty="0" err="1"/>
              <a:t>the</a:t>
            </a:r>
            <a:r>
              <a:rPr lang="es-CO" sz="1600" dirty="0"/>
              <a:t> </a:t>
            </a:r>
            <a:r>
              <a:rPr lang="es-CO" sz="1600" dirty="0" err="1"/>
              <a:t>genres</a:t>
            </a:r>
            <a:r>
              <a:rPr lang="es-CO" sz="1600" dirty="0"/>
              <a:t> in </a:t>
            </a:r>
            <a:r>
              <a:rPr lang="es-CO" sz="1600" dirty="0" err="1"/>
              <a:t>the</a:t>
            </a:r>
            <a:r>
              <a:rPr lang="es-CO" sz="1600" dirty="0"/>
              <a:t> </a:t>
            </a:r>
            <a:r>
              <a:rPr lang="es-CO" sz="1600" dirty="0" err="1"/>
              <a:t>list</a:t>
            </a:r>
            <a:r>
              <a:rPr lang="es-CO" sz="1600" dirty="0"/>
              <a:t> </a:t>
            </a:r>
            <a:r>
              <a:rPr lang="es-CO" sz="1600" dirty="0" err="1"/>
              <a:t>by</a:t>
            </a:r>
            <a:r>
              <a:rPr lang="es-CO" sz="1600" dirty="0"/>
              <a:t> </a:t>
            </a:r>
            <a:r>
              <a:rPr lang="es-CO" sz="1600" dirty="0" err="1"/>
              <a:t>name</a:t>
            </a:r>
            <a:r>
              <a:rPr lang="es-CO" sz="1600" dirty="0"/>
              <a:t> and Id </a:t>
            </a:r>
          </a:p>
        </p:txBody>
      </p:sp>
      <p:pic>
        <p:nvPicPr>
          <p:cNvPr id="24" name="Picture 23">
            <a:extLst>
              <a:ext uri="{FF2B5EF4-FFF2-40B4-BE49-F238E27FC236}">
                <a16:creationId xmlns:a16="http://schemas.microsoft.com/office/drawing/2014/main" id="{F765B16D-363E-48D9-BE4F-B30EE7280376}"/>
              </a:ext>
            </a:extLst>
          </p:cNvPr>
          <p:cNvPicPr>
            <a:picLocks noChangeAspect="1"/>
          </p:cNvPicPr>
          <p:nvPr/>
        </p:nvPicPr>
        <p:blipFill>
          <a:blip r:embed="rId6"/>
          <a:stretch>
            <a:fillRect/>
          </a:stretch>
        </p:blipFill>
        <p:spPr>
          <a:xfrm>
            <a:off x="3408414" y="4632798"/>
            <a:ext cx="2181994" cy="940515"/>
          </a:xfrm>
          <a:prstGeom prst="rect">
            <a:avLst/>
          </a:prstGeom>
        </p:spPr>
      </p:pic>
      <p:sp>
        <p:nvSpPr>
          <p:cNvPr id="28" name="TextBox 27">
            <a:extLst>
              <a:ext uri="{FF2B5EF4-FFF2-40B4-BE49-F238E27FC236}">
                <a16:creationId xmlns:a16="http://schemas.microsoft.com/office/drawing/2014/main" id="{1228EECE-084C-4329-938A-E6578F619C06}"/>
              </a:ext>
            </a:extLst>
          </p:cNvPr>
          <p:cNvSpPr txBox="1"/>
          <p:nvPr/>
        </p:nvSpPr>
        <p:spPr>
          <a:xfrm>
            <a:off x="391113" y="5947805"/>
            <a:ext cx="7170021" cy="338554"/>
          </a:xfrm>
          <a:prstGeom prst="rect">
            <a:avLst/>
          </a:prstGeom>
          <a:noFill/>
        </p:spPr>
        <p:txBody>
          <a:bodyPr wrap="square">
            <a:spAutoFit/>
          </a:bodyPr>
          <a:lstStyle/>
          <a:p>
            <a:r>
              <a:rPr lang="en-US" sz="1600" b="1" dirty="0">
                <a:solidFill>
                  <a:srgbClr val="0E101A"/>
                </a:solidFill>
                <a:effectLst/>
              </a:rPr>
              <a:t>The same CRUD </a:t>
            </a:r>
            <a:r>
              <a:rPr lang="en-US" sz="1600" b="1" dirty="0"/>
              <a:t>process is repeated for “streaming </a:t>
            </a:r>
            <a:r>
              <a:rPr lang="en-US" sz="1600" b="1" dirty="0" err="1"/>
              <a:t>service”s</a:t>
            </a:r>
            <a:r>
              <a:rPr lang="en-US" sz="1600" b="1" dirty="0"/>
              <a:t> and “writers” tables </a:t>
            </a:r>
            <a:endParaRPr lang="es-CO" sz="1600" b="1" dirty="0"/>
          </a:p>
        </p:txBody>
      </p:sp>
    </p:spTree>
    <p:extLst>
      <p:ext uri="{BB962C8B-B14F-4D97-AF65-F5344CB8AC3E}">
        <p14:creationId xmlns:p14="http://schemas.microsoft.com/office/powerpoint/2010/main" val="345432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A218D7-3ADA-4D7B-9836-2CEFD7183897}"/>
              </a:ext>
            </a:extLst>
          </p:cNvPr>
          <p:cNvSpPr txBox="1"/>
          <p:nvPr/>
        </p:nvSpPr>
        <p:spPr>
          <a:xfrm>
            <a:off x="2733558" y="415645"/>
            <a:ext cx="6095276" cy="584775"/>
          </a:xfrm>
          <a:prstGeom prst="rect">
            <a:avLst/>
          </a:prstGeom>
          <a:noFill/>
        </p:spPr>
        <p:txBody>
          <a:bodyPr wrap="square">
            <a:spAutoFit/>
          </a:bodyPr>
          <a:lstStyle/>
          <a:p>
            <a:pPr algn="ctr"/>
            <a:r>
              <a:rPr lang="es-CO" sz="3200" dirty="0">
                <a:latin typeface="Aharoni" panose="02010803020104030203" pitchFamily="2" charset="-79"/>
                <a:cs typeface="Aharoni" panose="02010803020104030203" pitchFamily="2" charset="-79"/>
              </a:rPr>
              <a:t>New álbum View</a:t>
            </a:r>
            <a:endParaRPr lang="es-CO" sz="3200" dirty="0"/>
          </a:p>
        </p:txBody>
      </p:sp>
      <p:pic>
        <p:nvPicPr>
          <p:cNvPr id="8" name="Picture 7" descr="Graphical user interface&#10;&#10;Description automatically generated with medium confidence">
            <a:extLst>
              <a:ext uri="{FF2B5EF4-FFF2-40B4-BE49-F238E27FC236}">
                <a16:creationId xmlns:a16="http://schemas.microsoft.com/office/drawing/2014/main" id="{5B1E7A5D-AC43-46AB-8E24-D4C81AA19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704" y="1207354"/>
            <a:ext cx="8592106" cy="5188827"/>
          </a:xfrm>
          <a:prstGeom prst="rect">
            <a:avLst/>
          </a:prstGeom>
        </p:spPr>
      </p:pic>
    </p:spTree>
    <p:extLst>
      <p:ext uri="{BB962C8B-B14F-4D97-AF65-F5344CB8AC3E}">
        <p14:creationId xmlns:p14="http://schemas.microsoft.com/office/powerpoint/2010/main" val="351390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EA9230-465F-4FA8-A5DB-56E9916B03AB}"/>
              </a:ext>
            </a:extLst>
          </p:cNvPr>
          <p:cNvSpPr txBox="1"/>
          <p:nvPr/>
        </p:nvSpPr>
        <p:spPr>
          <a:xfrm>
            <a:off x="526966" y="595951"/>
            <a:ext cx="3283823" cy="830997"/>
          </a:xfrm>
          <a:prstGeom prst="rect">
            <a:avLst/>
          </a:prstGeom>
          <a:noFill/>
        </p:spPr>
        <p:txBody>
          <a:bodyPr wrap="square">
            <a:spAutoFit/>
          </a:bodyPr>
          <a:lstStyle/>
          <a:p>
            <a:r>
              <a:rPr lang="en-US" sz="1600" dirty="0"/>
              <a:t>The user will enter the information required to create the album like album name and year. </a:t>
            </a:r>
            <a:endParaRPr lang="es-CO" sz="1600" b="1" dirty="0"/>
          </a:p>
        </p:txBody>
      </p:sp>
      <p:pic>
        <p:nvPicPr>
          <p:cNvPr id="10" name="Picture 9" descr="Graphical user interface&#10;&#10;Description automatically generated with medium confidence">
            <a:extLst>
              <a:ext uri="{FF2B5EF4-FFF2-40B4-BE49-F238E27FC236}">
                <a16:creationId xmlns:a16="http://schemas.microsoft.com/office/drawing/2014/main" id="{BA6DCBCE-F978-4AA0-A156-8A8E61854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494" y="131006"/>
            <a:ext cx="6504806" cy="3928293"/>
          </a:xfrm>
          <a:prstGeom prst="rect">
            <a:avLst/>
          </a:prstGeom>
        </p:spPr>
      </p:pic>
      <p:pic>
        <p:nvPicPr>
          <p:cNvPr id="12" name="Picture 11">
            <a:extLst>
              <a:ext uri="{FF2B5EF4-FFF2-40B4-BE49-F238E27FC236}">
                <a16:creationId xmlns:a16="http://schemas.microsoft.com/office/drawing/2014/main" id="{90BEBCA5-7AFF-425D-B028-A77934198D15}"/>
              </a:ext>
            </a:extLst>
          </p:cNvPr>
          <p:cNvPicPr>
            <a:picLocks noChangeAspect="1"/>
          </p:cNvPicPr>
          <p:nvPr/>
        </p:nvPicPr>
        <p:blipFill>
          <a:blip r:embed="rId3"/>
          <a:stretch>
            <a:fillRect/>
          </a:stretch>
        </p:blipFill>
        <p:spPr>
          <a:xfrm>
            <a:off x="526966" y="1537662"/>
            <a:ext cx="5485907" cy="2556879"/>
          </a:xfrm>
          <a:prstGeom prst="rect">
            <a:avLst/>
          </a:prstGeom>
        </p:spPr>
      </p:pic>
      <p:sp>
        <p:nvSpPr>
          <p:cNvPr id="14" name="TextBox 13">
            <a:extLst>
              <a:ext uri="{FF2B5EF4-FFF2-40B4-BE49-F238E27FC236}">
                <a16:creationId xmlns:a16="http://schemas.microsoft.com/office/drawing/2014/main" id="{B072F804-5841-4E5F-9042-18494EA7C669}"/>
              </a:ext>
            </a:extLst>
          </p:cNvPr>
          <p:cNvSpPr txBox="1"/>
          <p:nvPr/>
        </p:nvSpPr>
        <p:spPr>
          <a:xfrm>
            <a:off x="526966" y="4293254"/>
            <a:ext cx="9462096" cy="584775"/>
          </a:xfrm>
          <a:prstGeom prst="rect">
            <a:avLst/>
          </a:prstGeom>
          <a:noFill/>
        </p:spPr>
        <p:txBody>
          <a:bodyPr wrap="square">
            <a:spAutoFit/>
          </a:bodyPr>
          <a:lstStyle/>
          <a:p>
            <a:r>
              <a:rPr lang="en-US" sz="1600" dirty="0"/>
              <a:t>Note that for the columns </a:t>
            </a:r>
            <a:r>
              <a:rPr lang="en-US" sz="1600" b="1" dirty="0"/>
              <a:t>“</a:t>
            </a:r>
            <a:r>
              <a:rPr lang="en-US" sz="1600" b="1" dirty="0" err="1"/>
              <a:t>album_length</a:t>
            </a:r>
            <a:r>
              <a:rPr lang="en-US" sz="1600" b="1" dirty="0"/>
              <a:t>” </a:t>
            </a:r>
            <a:r>
              <a:rPr lang="en-US" sz="1600" dirty="0"/>
              <a:t>and </a:t>
            </a:r>
            <a:r>
              <a:rPr lang="en-US" sz="1600" b="1" dirty="0"/>
              <a:t>“</a:t>
            </a:r>
            <a:r>
              <a:rPr lang="en-US" sz="1600" b="1" dirty="0" err="1"/>
              <a:t>album_number_of_songs</a:t>
            </a:r>
            <a:r>
              <a:rPr lang="en-US" sz="1600" b="1" dirty="0"/>
              <a:t>” </a:t>
            </a:r>
            <a:r>
              <a:rPr lang="en-US" sz="1600" dirty="0"/>
              <a:t>there is a default value of 0.  This values will be modified as the user add songs to the album (explained in next slide) </a:t>
            </a:r>
            <a:endParaRPr lang="es-CO" sz="1600" dirty="0"/>
          </a:p>
        </p:txBody>
      </p:sp>
      <p:pic>
        <p:nvPicPr>
          <p:cNvPr id="16" name="Picture 15">
            <a:extLst>
              <a:ext uri="{FF2B5EF4-FFF2-40B4-BE49-F238E27FC236}">
                <a16:creationId xmlns:a16="http://schemas.microsoft.com/office/drawing/2014/main" id="{0A8B7B65-AA28-488D-844F-C48DFBA79035}"/>
              </a:ext>
            </a:extLst>
          </p:cNvPr>
          <p:cNvPicPr>
            <a:picLocks noChangeAspect="1"/>
          </p:cNvPicPr>
          <p:nvPr/>
        </p:nvPicPr>
        <p:blipFill>
          <a:blip r:embed="rId4"/>
          <a:stretch>
            <a:fillRect/>
          </a:stretch>
        </p:blipFill>
        <p:spPr>
          <a:xfrm>
            <a:off x="526966" y="5033979"/>
            <a:ext cx="7744232" cy="13328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9601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4F57-0F33-4FB5-A610-BBD54E4D04C4}"/>
              </a:ext>
            </a:extLst>
          </p:cNvPr>
          <p:cNvSpPr>
            <a:spLocks noGrp="1"/>
          </p:cNvSpPr>
          <p:nvPr>
            <p:ph type="title"/>
          </p:nvPr>
        </p:nvSpPr>
        <p:spPr/>
        <p:txBody>
          <a:bodyPr/>
          <a:lstStyle/>
          <a:p>
            <a:r>
              <a:rPr lang="es-CO" dirty="0">
                <a:latin typeface="Aharoni" panose="02010803020104030203" pitchFamily="2" charset="-79"/>
                <a:cs typeface="Aharoni" panose="02010803020104030203" pitchFamily="2" charset="-79"/>
              </a:rPr>
              <a:t>B</a:t>
            </a:r>
            <a:r>
              <a:rPr lang="es-CO" b="0" i="0" dirty="0">
                <a:effectLst/>
                <a:latin typeface="Aharoni" panose="02010803020104030203" pitchFamily="2" charset="-79"/>
                <a:cs typeface="Aharoni" panose="02010803020104030203" pitchFamily="2" charset="-79"/>
              </a:rPr>
              <a:t>usiness </a:t>
            </a:r>
            <a:r>
              <a:rPr lang="es-CO" dirty="0" err="1">
                <a:latin typeface="Aharoni" panose="02010803020104030203" pitchFamily="2" charset="-79"/>
                <a:cs typeface="Aharoni" panose="02010803020104030203" pitchFamily="2" charset="-79"/>
              </a:rPr>
              <a:t>P</a:t>
            </a:r>
            <a:r>
              <a:rPr lang="es-CO" b="0" i="0" dirty="0" err="1">
                <a:effectLst/>
                <a:latin typeface="Aharoni" panose="02010803020104030203" pitchFamily="2" charset="-79"/>
                <a:cs typeface="Aharoni" panose="02010803020104030203" pitchFamily="2" charset="-79"/>
              </a:rPr>
              <a:t>urpose</a:t>
            </a:r>
            <a:endParaRPr lang="es-CO"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5D707D98-DA7E-4E4E-883D-1E1AB72978D6}"/>
              </a:ext>
            </a:extLst>
          </p:cNvPr>
          <p:cNvSpPr>
            <a:spLocks noGrp="1"/>
          </p:cNvSpPr>
          <p:nvPr>
            <p:ph idx="1"/>
          </p:nvPr>
        </p:nvSpPr>
        <p:spPr/>
        <p:txBody>
          <a:bodyPr/>
          <a:lstStyle/>
          <a:p>
            <a:pPr marL="0" indent="0">
              <a:buNone/>
            </a:pPr>
            <a:r>
              <a:rPr lang="en-US" dirty="0"/>
              <a:t>This database was created for all John </a:t>
            </a:r>
            <a:r>
              <a:rPr lang="en-US" dirty="0" err="1"/>
              <a:t>Mayers</a:t>
            </a:r>
            <a:r>
              <a:rPr lang="en-US" dirty="0"/>
              <a:t> fans with interest in information related to John Mayer's discography, awards, collaborations with other artists, and any other information related to John’s discography.</a:t>
            </a:r>
            <a:endParaRPr lang="es-CO" dirty="0"/>
          </a:p>
          <a:p>
            <a:pPr marL="0" indent="0">
              <a:buNone/>
            </a:pPr>
            <a:endParaRPr lang="es-CO" dirty="0"/>
          </a:p>
        </p:txBody>
      </p:sp>
    </p:spTree>
    <p:extLst>
      <p:ext uri="{BB962C8B-B14F-4D97-AF65-F5344CB8AC3E}">
        <p14:creationId xmlns:p14="http://schemas.microsoft.com/office/powerpoint/2010/main" val="472867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6F5129-E427-4A28-BB7F-02081C7C33B2}"/>
              </a:ext>
            </a:extLst>
          </p:cNvPr>
          <p:cNvSpPr txBox="1"/>
          <p:nvPr/>
        </p:nvSpPr>
        <p:spPr>
          <a:xfrm>
            <a:off x="565969" y="518645"/>
            <a:ext cx="9462096" cy="923330"/>
          </a:xfrm>
          <a:prstGeom prst="rect">
            <a:avLst/>
          </a:prstGeom>
          <a:noFill/>
        </p:spPr>
        <p:txBody>
          <a:bodyPr wrap="square">
            <a:spAutoFit/>
          </a:bodyPr>
          <a:lstStyle/>
          <a:p>
            <a:r>
              <a:rPr lang="en-US" dirty="0"/>
              <a:t>The </a:t>
            </a:r>
            <a:r>
              <a:rPr lang="en-US" b="1" dirty="0">
                <a:solidFill>
                  <a:srgbClr val="0E101A"/>
                </a:solidFill>
                <a:effectLst/>
              </a:rPr>
              <a:t>“</a:t>
            </a:r>
            <a:r>
              <a:rPr lang="en-US" b="1" dirty="0" err="1">
                <a:solidFill>
                  <a:srgbClr val="0E101A"/>
                </a:solidFill>
                <a:effectLst/>
              </a:rPr>
              <a:t>album_length</a:t>
            </a:r>
            <a:r>
              <a:rPr lang="en-US" dirty="0"/>
              <a:t>” and “</a:t>
            </a:r>
            <a:r>
              <a:rPr lang="en-US" dirty="0" err="1"/>
              <a:t>album_number_of_songs</a:t>
            </a:r>
            <a:r>
              <a:rPr lang="en-US" dirty="0"/>
              <a:t>” will be calculated every time that the user adds a new song to the database. These statements will be at the end of the transaction to add songs </a:t>
            </a:r>
            <a:endParaRPr lang="es-CO" dirty="0"/>
          </a:p>
        </p:txBody>
      </p:sp>
      <p:sp>
        <p:nvSpPr>
          <p:cNvPr id="5" name="TextBox 4">
            <a:extLst>
              <a:ext uri="{FF2B5EF4-FFF2-40B4-BE49-F238E27FC236}">
                <a16:creationId xmlns:a16="http://schemas.microsoft.com/office/drawing/2014/main" id="{A5AD203C-25A5-4C0A-9A43-767BBDB815EE}"/>
              </a:ext>
            </a:extLst>
          </p:cNvPr>
          <p:cNvSpPr txBox="1"/>
          <p:nvPr/>
        </p:nvSpPr>
        <p:spPr>
          <a:xfrm>
            <a:off x="604972" y="1922355"/>
            <a:ext cx="9462096" cy="830997"/>
          </a:xfrm>
          <a:prstGeom prst="rect">
            <a:avLst/>
          </a:prstGeom>
          <a:noFill/>
        </p:spPr>
        <p:txBody>
          <a:bodyPr wrap="square">
            <a:spAutoFit/>
          </a:bodyPr>
          <a:lstStyle/>
          <a:p>
            <a:pPr marL="285750" indent="-285750">
              <a:buFont typeface="Arial" panose="020B0604020202020204" pitchFamily="34" charset="0"/>
              <a:buChar char="•"/>
            </a:pPr>
            <a:r>
              <a:rPr lang="en-US" sz="1600" dirty="0"/>
              <a:t> </a:t>
            </a:r>
            <a:r>
              <a:rPr lang="en-US" sz="1600" b="1" dirty="0">
                <a:solidFill>
                  <a:srgbClr val="0E101A"/>
                </a:solidFill>
                <a:effectLst/>
              </a:rPr>
              <a:t>“</a:t>
            </a:r>
            <a:r>
              <a:rPr lang="en-US" sz="1600" b="1" dirty="0" err="1">
                <a:solidFill>
                  <a:srgbClr val="0E101A"/>
                </a:solidFill>
                <a:effectLst/>
              </a:rPr>
              <a:t>album_length</a:t>
            </a:r>
            <a:r>
              <a:rPr lang="en-US" sz="1600" dirty="0"/>
              <a:t>” </a:t>
            </a:r>
          </a:p>
          <a:p>
            <a:r>
              <a:rPr lang="en-US" sz="1600" dirty="0"/>
              <a:t>In this example the system will sum the length of the songs that belongs to the album Id “2” and updating the column </a:t>
            </a:r>
            <a:r>
              <a:rPr lang="en-US" sz="1600" dirty="0" err="1"/>
              <a:t>album_length</a:t>
            </a:r>
            <a:endParaRPr lang="es-CO" sz="1600" dirty="0"/>
          </a:p>
        </p:txBody>
      </p:sp>
      <p:sp>
        <p:nvSpPr>
          <p:cNvPr id="11" name="TextBox 10">
            <a:extLst>
              <a:ext uri="{FF2B5EF4-FFF2-40B4-BE49-F238E27FC236}">
                <a16:creationId xmlns:a16="http://schemas.microsoft.com/office/drawing/2014/main" id="{40E50F25-7C3F-43BE-99BE-259962F66D53}"/>
              </a:ext>
            </a:extLst>
          </p:cNvPr>
          <p:cNvSpPr txBox="1"/>
          <p:nvPr/>
        </p:nvSpPr>
        <p:spPr>
          <a:xfrm>
            <a:off x="565969" y="4316362"/>
            <a:ext cx="7847155" cy="923330"/>
          </a:xfrm>
          <a:prstGeom prst="rect">
            <a:avLst/>
          </a:prstGeom>
          <a:noFill/>
        </p:spPr>
        <p:txBody>
          <a:bodyPr wrap="square">
            <a:spAutoFit/>
          </a:bodyPr>
          <a:lstStyle/>
          <a:p>
            <a:pPr marL="285750" indent="-285750">
              <a:buFont typeface="Arial" panose="020B0604020202020204" pitchFamily="34" charset="0"/>
              <a:buChar char="•"/>
            </a:pPr>
            <a:r>
              <a:rPr lang="en-US" sz="1800" dirty="0"/>
              <a:t> </a:t>
            </a:r>
            <a:r>
              <a:rPr lang="en-US" sz="1800" b="1" dirty="0">
                <a:solidFill>
                  <a:srgbClr val="0E101A"/>
                </a:solidFill>
                <a:effectLst/>
              </a:rPr>
              <a:t>“</a:t>
            </a:r>
            <a:r>
              <a:rPr lang="en-US" sz="1800" b="1" dirty="0" err="1">
                <a:solidFill>
                  <a:srgbClr val="0E101A"/>
                </a:solidFill>
                <a:effectLst/>
              </a:rPr>
              <a:t>album_length</a:t>
            </a:r>
            <a:r>
              <a:rPr lang="en-US" sz="1800" dirty="0"/>
              <a:t>” </a:t>
            </a:r>
          </a:p>
          <a:p>
            <a:r>
              <a:rPr lang="en-US" sz="1800" dirty="0"/>
              <a:t>In this example the system will count the number of songs </a:t>
            </a:r>
            <a:r>
              <a:rPr lang="en-US" dirty="0"/>
              <a:t>that belongs to the album ID number 2</a:t>
            </a:r>
            <a:r>
              <a:rPr lang="en-US" sz="1800" dirty="0"/>
              <a:t> </a:t>
            </a:r>
            <a:endParaRPr lang="es-CO" sz="1800" dirty="0"/>
          </a:p>
        </p:txBody>
      </p:sp>
      <p:pic>
        <p:nvPicPr>
          <p:cNvPr id="3" name="Picture 2">
            <a:extLst>
              <a:ext uri="{FF2B5EF4-FFF2-40B4-BE49-F238E27FC236}">
                <a16:creationId xmlns:a16="http://schemas.microsoft.com/office/drawing/2014/main" id="{CBDE6270-9E23-48E4-9706-3EC60F29393D}"/>
              </a:ext>
            </a:extLst>
          </p:cNvPr>
          <p:cNvPicPr>
            <a:picLocks noChangeAspect="1"/>
          </p:cNvPicPr>
          <p:nvPr/>
        </p:nvPicPr>
        <p:blipFill>
          <a:blip r:embed="rId2"/>
          <a:stretch>
            <a:fillRect/>
          </a:stretch>
        </p:blipFill>
        <p:spPr>
          <a:xfrm>
            <a:off x="73671" y="2699342"/>
            <a:ext cx="9310123" cy="1372922"/>
          </a:xfrm>
          <a:prstGeom prst="rect">
            <a:avLst/>
          </a:prstGeom>
        </p:spPr>
      </p:pic>
      <p:pic>
        <p:nvPicPr>
          <p:cNvPr id="8" name="Picture 7">
            <a:extLst>
              <a:ext uri="{FF2B5EF4-FFF2-40B4-BE49-F238E27FC236}">
                <a16:creationId xmlns:a16="http://schemas.microsoft.com/office/drawing/2014/main" id="{576245FF-F96B-4B02-856F-5847B5D3551F}"/>
              </a:ext>
            </a:extLst>
          </p:cNvPr>
          <p:cNvPicPr>
            <a:picLocks noChangeAspect="1"/>
          </p:cNvPicPr>
          <p:nvPr/>
        </p:nvPicPr>
        <p:blipFill>
          <a:blip r:embed="rId3"/>
          <a:stretch>
            <a:fillRect/>
          </a:stretch>
        </p:blipFill>
        <p:spPr>
          <a:xfrm>
            <a:off x="131162" y="5132846"/>
            <a:ext cx="9529987" cy="1584038"/>
          </a:xfrm>
          <a:prstGeom prst="rect">
            <a:avLst/>
          </a:prstGeom>
        </p:spPr>
      </p:pic>
    </p:spTree>
    <p:extLst>
      <p:ext uri="{BB962C8B-B14F-4D97-AF65-F5344CB8AC3E}">
        <p14:creationId xmlns:p14="http://schemas.microsoft.com/office/powerpoint/2010/main" val="316519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12FE4-3CD1-46C5-B2E8-081C5640D774}"/>
              </a:ext>
            </a:extLst>
          </p:cNvPr>
          <p:cNvSpPr txBox="1"/>
          <p:nvPr/>
        </p:nvSpPr>
        <p:spPr>
          <a:xfrm>
            <a:off x="2843959" y="389542"/>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Edit</a:t>
            </a:r>
            <a:r>
              <a:rPr lang="es-CO" sz="2800" dirty="0">
                <a:latin typeface="Aharoni" panose="02010803020104030203" pitchFamily="2" charset="-79"/>
                <a:cs typeface="Aharoni" panose="02010803020104030203" pitchFamily="2" charset="-79"/>
              </a:rPr>
              <a:t> álbum View</a:t>
            </a:r>
            <a:endParaRPr lang="es-CO" sz="2800" dirty="0"/>
          </a:p>
        </p:txBody>
      </p:sp>
      <p:pic>
        <p:nvPicPr>
          <p:cNvPr id="4" name="Picture 3" descr="Graphical user interface&#10;&#10;Description automatically generated">
            <a:extLst>
              <a:ext uri="{FF2B5EF4-FFF2-40B4-BE49-F238E27FC236}">
                <a16:creationId xmlns:a16="http://schemas.microsoft.com/office/drawing/2014/main" id="{C6551D27-056E-4F2A-A8A5-84F906DF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064" y="1084580"/>
            <a:ext cx="7466092" cy="5506243"/>
          </a:xfrm>
          <a:prstGeom prst="rect">
            <a:avLst/>
          </a:prstGeom>
        </p:spPr>
      </p:pic>
    </p:spTree>
    <p:extLst>
      <p:ext uri="{BB962C8B-B14F-4D97-AF65-F5344CB8AC3E}">
        <p14:creationId xmlns:p14="http://schemas.microsoft.com/office/powerpoint/2010/main" val="277737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FC5449-91CB-4776-912E-D91157E6AE3B}"/>
              </a:ext>
            </a:extLst>
          </p:cNvPr>
          <p:cNvSpPr txBox="1"/>
          <p:nvPr/>
        </p:nvSpPr>
        <p:spPr>
          <a:xfrm>
            <a:off x="505297" y="344775"/>
            <a:ext cx="3611669" cy="830997"/>
          </a:xfrm>
          <a:prstGeom prst="rect">
            <a:avLst/>
          </a:prstGeom>
          <a:noFill/>
        </p:spPr>
        <p:txBody>
          <a:bodyPr wrap="square">
            <a:spAutoFit/>
          </a:bodyPr>
          <a:lstStyle/>
          <a:p>
            <a:r>
              <a:rPr lang="es-CO" sz="1600" b="1" dirty="0" err="1"/>
              <a:t>album</a:t>
            </a:r>
            <a:r>
              <a:rPr lang="es-CO" sz="1600" b="1" dirty="0"/>
              <a:t> R2</a:t>
            </a:r>
          </a:p>
          <a:p>
            <a:r>
              <a:rPr lang="es-CO" sz="1600" dirty="0" err="1"/>
              <a:t>system</a:t>
            </a:r>
            <a:r>
              <a:rPr lang="es-CO" sz="1600" dirty="0"/>
              <a:t> </a:t>
            </a:r>
            <a:r>
              <a:rPr lang="es-CO" sz="1600" dirty="0" err="1"/>
              <a:t>will</a:t>
            </a:r>
            <a:r>
              <a:rPr lang="es-CO" sz="1600" dirty="0"/>
              <a:t> </a:t>
            </a:r>
            <a:r>
              <a:rPr lang="es-CO" sz="1600" dirty="0" err="1"/>
              <a:t>read</a:t>
            </a:r>
            <a:r>
              <a:rPr lang="es-CO" sz="1600" dirty="0"/>
              <a:t> and </a:t>
            </a:r>
            <a:r>
              <a:rPr lang="es-CO" sz="1600" dirty="0" err="1"/>
              <a:t>display</a:t>
            </a:r>
            <a:r>
              <a:rPr lang="es-CO" sz="1600" dirty="0"/>
              <a:t> </a:t>
            </a:r>
            <a:r>
              <a:rPr lang="es-CO" sz="1600" dirty="0" err="1"/>
              <a:t>all</a:t>
            </a:r>
            <a:r>
              <a:rPr lang="es-CO" sz="1600" dirty="0"/>
              <a:t> </a:t>
            </a:r>
            <a:r>
              <a:rPr lang="es-CO" sz="1600" dirty="0" err="1"/>
              <a:t>the</a:t>
            </a:r>
            <a:r>
              <a:rPr lang="es-CO" sz="1600" dirty="0"/>
              <a:t> </a:t>
            </a:r>
            <a:r>
              <a:rPr lang="es-CO" sz="1600" dirty="0" err="1"/>
              <a:t>albums</a:t>
            </a:r>
            <a:r>
              <a:rPr lang="es-CO" sz="1600" dirty="0"/>
              <a:t> </a:t>
            </a:r>
            <a:r>
              <a:rPr lang="es-CO" sz="1600" dirty="0" err="1"/>
              <a:t>stored</a:t>
            </a:r>
            <a:r>
              <a:rPr lang="es-CO" sz="1600" dirty="0"/>
              <a:t> in </a:t>
            </a:r>
            <a:r>
              <a:rPr lang="es-CO" sz="1600" dirty="0" err="1"/>
              <a:t>the</a:t>
            </a:r>
            <a:r>
              <a:rPr lang="es-CO" sz="1600" dirty="0"/>
              <a:t> </a:t>
            </a:r>
            <a:r>
              <a:rPr lang="es-CO" sz="1600" dirty="0" err="1"/>
              <a:t>albums</a:t>
            </a:r>
            <a:r>
              <a:rPr lang="es-CO" sz="1600" dirty="0"/>
              <a:t> table  </a:t>
            </a:r>
          </a:p>
        </p:txBody>
      </p:sp>
      <p:pic>
        <p:nvPicPr>
          <p:cNvPr id="7" name="Picture 6">
            <a:extLst>
              <a:ext uri="{FF2B5EF4-FFF2-40B4-BE49-F238E27FC236}">
                <a16:creationId xmlns:a16="http://schemas.microsoft.com/office/drawing/2014/main" id="{1B700899-F838-4732-A882-BC801E196EA2}"/>
              </a:ext>
            </a:extLst>
          </p:cNvPr>
          <p:cNvPicPr>
            <a:picLocks noChangeAspect="1"/>
          </p:cNvPicPr>
          <p:nvPr/>
        </p:nvPicPr>
        <p:blipFill>
          <a:blip r:embed="rId2"/>
          <a:stretch>
            <a:fillRect/>
          </a:stretch>
        </p:blipFill>
        <p:spPr>
          <a:xfrm>
            <a:off x="505297" y="1175772"/>
            <a:ext cx="3389872" cy="568273"/>
          </a:xfrm>
          <a:prstGeom prst="rect">
            <a:avLst/>
          </a:prstGeom>
        </p:spPr>
      </p:pic>
      <p:sp>
        <p:nvSpPr>
          <p:cNvPr id="8" name="TextBox 7">
            <a:extLst>
              <a:ext uri="{FF2B5EF4-FFF2-40B4-BE49-F238E27FC236}">
                <a16:creationId xmlns:a16="http://schemas.microsoft.com/office/drawing/2014/main" id="{EBCA4297-246D-454D-A585-F95CD8B69459}"/>
              </a:ext>
            </a:extLst>
          </p:cNvPr>
          <p:cNvSpPr txBox="1"/>
          <p:nvPr/>
        </p:nvSpPr>
        <p:spPr>
          <a:xfrm>
            <a:off x="455107" y="1932107"/>
            <a:ext cx="3611669" cy="1569660"/>
          </a:xfrm>
          <a:prstGeom prst="rect">
            <a:avLst/>
          </a:prstGeom>
          <a:noFill/>
        </p:spPr>
        <p:txBody>
          <a:bodyPr wrap="square">
            <a:spAutoFit/>
          </a:bodyPr>
          <a:lstStyle/>
          <a:p>
            <a:r>
              <a:rPr lang="es-CO" sz="1600" dirty="0" err="1"/>
              <a:t>User</a:t>
            </a:r>
            <a:r>
              <a:rPr lang="es-CO" sz="1600" dirty="0"/>
              <a:t> Will </a:t>
            </a:r>
            <a:r>
              <a:rPr lang="es-CO" sz="1600" dirty="0" err="1"/>
              <a:t>select</a:t>
            </a:r>
            <a:r>
              <a:rPr lang="es-CO" sz="1600" dirty="0"/>
              <a:t> </a:t>
            </a:r>
            <a:r>
              <a:rPr lang="es-CO" sz="1600" dirty="0" err="1"/>
              <a:t>one</a:t>
            </a:r>
            <a:r>
              <a:rPr lang="es-CO" sz="1600" dirty="0"/>
              <a:t> </a:t>
            </a:r>
            <a:r>
              <a:rPr lang="es-CO" sz="1600" dirty="0" err="1"/>
              <a:t>of</a:t>
            </a:r>
            <a:r>
              <a:rPr lang="es-CO" sz="1600" dirty="0"/>
              <a:t> </a:t>
            </a:r>
            <a:r>
              <a:rPr lang="es-CO" sz="1600" dirty="0" err="1"/>
              <a:t>the</a:t>
            </a:r>
            <a:r>
              <a:rPr lang="es-CO" sz="1600" dirty="0"/>
              <a:t> </a:t>
            </a:r>
            <a:r>
              <a:rPr lang="es-CO" sz="1600" dirty="0" err="1"/>
              <a:t>albums</a:t>
            </a:r>
            <a:r>
              <a:rPr lang="es-CO" sz="1600" dirty="0"/>
              <a:t> </a:t>
            </a:r>
            <a:r>
              <a:rPr lang="es-CO" sz="1600" dirty="0" err="1"/>
              <a:t>of</a:t>
            </a:r>
            <a:r>
              <a:rPr lang="es-CO" sz="1600" dirty="0"/>
              <a:t> </a:t>
            </a:r>
            <a:r>
              <a:rPr lang="es-CO" sz="1600" dirty="0" err="1"/>
              <a:t>the</a:t>
            </a:r>
            <a:r>
              <a:rPr lang="es-CO" sz="1600" dirty="0"/>
              <a:t> </a:t>
            </a:r>
            <a:r>
              <a:rPr lang="es-CO" sz="1600" dirty="0" err="1"/>
              <a:t>list</a:t>
            </a:r>
            <a:r>
              <a:rPr lang="es-CO" sz="1600" dirty="0"/>
              <a:t> and </a:t>
            </a:r>
            <a:r>
              <a:rPr lang="es-CO" sz="1600" dirty="0" err="1"/>
              <a:t>proceed</a:t>
            </a:r>
            <a:r>
              <a:rPr lang="es-CO" sz="1600" dirty="0"/>
              <a:t> </a:t>
            </a:r>
            <a:r>
              <a:rPr lang="es-CO" sz="1600" dirty="0" err="1"/>
              <a:t>to</a:t>
            </a:r>
            <a:r>
              <a:rPr lang="es-CO" sz="1600" dirty="0"/>
              <a:t> </a:t>
            </a:r>
            <a:r>
              <a:rPr lang="es-CO" sz="1600" dirty="0" err="1"/>
              <a:t>take</a:t>
            </a:r>
            <a:r>
              <a:rPr lang="es-CO" sz="1600" dirty="0"/>
              <a:t> </a:t>
            </a:r>
            <a:r>
              <a:rPr lang="es-CO" sz="1600" dirty="0" err="1"/>
              <a:t>any</a:t>
            </a:r>
            <a:r>
              <a:rPr lang="es-CO" sz="1600" dirty="0"/>
              <a:t> </a:t>
            </a:r>
            <a:r>
              <a:rPr lang="es-CO" sz="1600" dirty="0" err="1"/>
              <a:t>of</a:t>
            </a:r>
            <a:r>
              <a:rPr lang="es-CO" sz="1600" dirty="0"/>
              <a:t> </a:t>
            </a:r>
            <a:r>
              <a:rPr lang="es-CO" sz="1600" dirty="0" err="1"/>
              <a:t>the</a:t>
            </a:r>
            <a:r>
              <a:rPr lang="es-CO" sz="1600" dirty="0"/>
              <a:t> </a:t>
            </a:r>
            <a:r>
              <a:rPr lang="es-CO" sz="1600" dirty="0" err="1"/>
              <a:t>actions</a:t>
            </a:r>
            <a:r>
              <a:rPr lang="es-CO" sz="1600" dirty="0"/>
              <a:t> </a:t>
            </a:r>
            <a:r>
              <a:rPr lang="es-CO" sz="1600" dirty="0" err="1"/>
              <a:t>below</a:t>
            </a:r>
            <a:r>
              <a:rPr lang="es-CO" sz="1600" dirty="0"/>
              <a:t> </a:t>
            </a:r>
          </a:p>
          <a:p>
            <a:endParaRPr lang="es-CO" sz="1600" b="1" dirty="0"/>
          </a:p>
          <a:p>
            <a:pPr marL="285750" indent="-285750">
              <a:buFont typeface="Arial" panose="020B0604020202020204" pitchFamily="34" charset="0"/>
              <a:buChar char="•"/>
            </a:pPr>
            <a:r>
              <a:rPr lang="es-CO" sz="1600" b="1" dirty="0" err="1"/>
              <a:t>album</a:t>
            </a:r>
            <a:r>
              <a:rPr lang="es-CO" sz="1600" b="1" dirty="0"/>
              <a:t> D1</a:t>
            </a:r>
          </a:p>
          <a:p>
            <a:r>
              <a:rPr lang="es-CO" sz="1600" dirty="0" err="1"/>
              <a:t>Delete</a:t>
            </a:r>
            <a:r>
              <a:rPr lang="es-CO" sz="1600" dirty="0"/>
              <a:t> </a:t>
            </a:r>
            <a:r>
              <a:rPr lang="es-CO" sz="1600" dirty="0" err="1"/>
              <a:t>the</a:t>
            </a:r>
            <a:r>
              <a:rPr lang="es-CO" sz="1600" dirty="0"/>
              <a:t> álbum </a:t>
            </a:r>
            <a:r>
              <a:rPr lang="es-CO" sz="1600" dirty="0" err="1"/>
              <a:t>selected</a:t>
            </a:r>
            <a:r>
              <a:rPr lang="es-CO" sz="1600" dirty="0"/>
              <a:t> </a:t>
            </a:r>
          </a:p>
        </p:txBody>
      </p:sp>
      <p:pic>
        <p:nvPicPr>
          <p:cNvPr id="12" name="Picture 11">
            <a:extLst>
              <a:ext uri="{FF2B5EF4-FFF2-40B4-BE49-F238E27FC236}">
                <a16:creationId xmlns:a16="http://schemas.microsoft.com/office/drawing/2014/main" id="{FB2D3FB9-0FD2-4529-82EF-E637211A8D7E}"/>
              </a:ext>
            </a:extLst>
          </p:cNvPr>
          <p:cNvPicPr>
            <a:picLocks noChangeAspect="1"/>
          </p:cNvPicPr>
          <p:nvPr/>
        </p:nvPicPr>
        <p:blipFill>
          <a:blip r:embed="rId3"/>
          <a:stretch>
            <a:fillRect/>
          </a:stretch>
        </p:blipFill>
        <p:spPr>
          <a:xfrm>
            <a:off x="505297" y="3501768"/>
            <a:ext cx="1501183" cy="889590"/>
          </a:xfrm>
          <a:prstGeom prst="rect">
            <a:avLst/>
          </a:prstGeom>
        </p:spPr>
      </p:pic>
      <p:sp>
        <p:nvSpPr>
          <p:cNvPr id="14" name="TextBox 13">
            <a:extLst>
              <a:ext uri="{FF2B5EF4-FFF2-40B4-BE49-F238E27FC236}">
                <a16:creationId xmlns:a16="http://schemas.microsoft.com/office/drawing/2014/main" id="{FB4951D2-F680-48B1-A7C6-442F05A966B8}"/>
              </a:ext>
            </a:extLst>
          </p:cNvPr>
          <p:cNvSpPr txBox="1"/>
          <p:nvPr/>
        </p:nvSpPr>
        <p:spPr>
          <a:xfrm>
            <a:off x="455107" y="4480088"/>
            <a:ext cx="6095276" cy="584775"/>
          </a:xfrm>
          <a:prstGeom prst="rect">
            <a:avLst/>
          </a:prstGeom>
          <a:noFill/>
        </p:spPr>
        <p:txBody>
          <a:bodyPr wrap="square">
            <a:spAutoFit/>
          </a:bodyPr>
          <a:lstStyle/>
          <a:p>
            <a:pPr marL="285750" indent="-285750">
              <a:buFont typeface="Arial" panose="020B0604020202020204" pitchFamily="34" charset="0"/>
              <a:buChar char="•"/>
            </a:pPr>
            <a:r>
              <a:rPr lang="es-CO" sz="1600" b="1" dirty="0" err="1"/>
              <a:t>album</a:t>
            </a:r>
            <a:r>
              <a:rPr lang="es-CO" sz="1600" b="1" dirty="0"/>
              <a:t> U1</a:t>
            </a:r>
          </a:p>
          <a:p>
            <a:r>
              <a:rPr lang="es-CO" sz="1600" dirty="0" err="1"/>
              <a:t>Update</a:t>
            </a:r>
            <a:r>
              <a:rPr lang="es-CO" sz="1600" dirty="0"/>
              <a:t> </a:t>
            </a:r>
            <a:r>
              <a:rPr lang="es-CO" sz="1600" dirty="0" err="1"/>
              <a:t>title</a:t>
            </a:r>
            <a:r>
              <a:rPr lang="es-CO" sz="1600" dirty="0"/>
              <a:t>, </a:t>
            </a:r>
            <a:r>
              <a:rPr lang="es-CO" sz="1600" dirty="0" err="1"/>
              <a:t>year</a:t>
            </a:r>
            <a:r>
              <a:rPr lang="es-CO" sz="1600" dirty="0"/>
              <a:t>, </a:t>
            </a:r>
            <a:r>
              <a:rPr lang="es-CO" sz="1600" dirty="0" err="1"/>
              <a:t>or</a:t>
            </a:r>
            <a:r>
              <a:rPr lang="es-CO" sz="1600" dirty="0"/>
              <a:t> </a:t>
            </a:r>
            <a:r>
              <a:rPr lang="es-CO" sz="1600" dirty="0" err="1"/>
              <a:t>album</a:t>
            </a:r>
            <a:r>
              <a:rPr lang="es-CO" sz="1600" dirty="0"/>
              <a:t> </a:t>
            </a:r>
            <a:r>
              <a:rPr lang="es-CO" sz="1600" dirty="0" err="1"/>
              <a:t>cover</a:t>
            </a:r>
            <a:r>
              <a:rPr lang="es-CO" sz="1600" dirty="0"/>
              <a:t> </a:t>
            </a:r>
            <a:r>
              <a:rPr lang="es-CO" sz="1600" dirty="0" err="1"/>
              <a:t>image</a:t>
            </a:r>
            <a:endParaRPr lang="es-CO" sz="1600" dirty="0"/>
          </a:p>
        </p:txBody>
      </p:sp>
      <p:pic>
        <p:nvPicPr>
          <p:cNvPr id="16" name="Picture 15">
            <a:extLst>
              <a:ext uri="{FF2B5EF4-FFF2-40B4-BE49-F238E27FC236}">
                <a16:creationId xmlns:a16="http://schemas.microsoft.com/office/drawing/2014/main" id="{A3ADB298-A744-4ABE-96C3-8EE87CB71E94}"/>
              </a:ext>
            </a:extLst>
          </p:cNvPr>
          <p:cNvPicPr>
            <a:picLocks noChangeAspect="1"/>
          </p:cNvPicPr>
          <p:nvPr/>
        </p:nvPicPr>
        <p:blipFill>
          <a:blip r:embed="rId4"/>
          <a:stretch>
            <a:fillRect/>
          </a:stretch>
        </p:blipFill>
        <p:spPr>
          <a:xfrm>
            <a:off x="455107" y="5071427"/>
            <a:ext cx="4694587" cy="1441798"/>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7FF13E98-7E10-412E-B08B-6083D9E36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3177" y="582594"/>
            <a:ext cx="7183957" cy="52981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5412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E5C0F-B140-48D6-984C-70423D3F53B6}"/>
              </a:ext>
            </a:extLst>
          </p:cNvPr>
          <p:cNvSpPr txBox="1"/>
          <p:nvPr/>
        </p:nvSpPr>
        <p:spPr>
          <a:xfrm>
            <a:off x="2843959" y="389542"/>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Add</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song</a:t>
            </a:r>
            <a:r>
              <a:rPr lang="es-CO" sz="2800" dirty="0">
                <a:latin typeface="Aharoni" panose="02010803020104030203" pitchFamily="2" charset="-79"/>
                <a:cs typeface="Aharoni" panose="02010803020104030203" pitchFamily="2" charset="-79"/>
              </a:rPr>
              <a:t> View</a:t>
            </a:r>
            <a:endParaRPr lang="es-CO" sz="2800" dirty="0"/>
          </a:p>
        </p:txBody>
      </p:sp>
      <p:pic>
        <p:nvPicPr>
          <p:cNvPr id="6" name="Picture 5" descr="Diagram&#10;&#10;Description automatically generated">
            <a:extLst>
              <a:ext uri="{FF2B5EF4-FFF2-40B4-BE49-F238E27FC236}">
                <a16:creationId xmlns:a16="http://schemas.microsoft.com/office/drawing/2014/main" id="{8BE4F97D-0A34-4227-9843-E1089AA2D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438" y="1036538"/>
            <a:ext cx="9402618" cy="5678299"/>
          </a:xfrm>
          <a:prstGeom prst="rect">
            <a:avLst/>
          </a:prstGeom>
        </p:spPr>
      </p:pic>
    </p:spTree>
    <p:extLst>
      <p:ext uri="{BB962C8B-B14F-4D97-AF65-F5344CB8AC3E}">
        <p14:creationId xmlns:p14="http://schemas.microsoft.com/office/powerpoint/2010/main" val="301506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299D68-4AF2-4F0E-B566-1898FD8A8DA5}"/>
              </a:ext>
            </a:extLst>
          </p:cNvPr>
          <p:cNvSpPr txBox="1"/>
          <p:nvPr/>
        </p:nvSpPr>
        <p:spPr>
          <a:xfrm>
            <a:off x="453293" y="966563"/>
            <a:ext cx="3611669" cy="1815882"/>
          </a:xfrm>
          <a:prstGeom prst="rect">
            <a:avLst/>
          </a:prstGeom>
          <a:noFill/>
        </p:spPr>
        <p:txBody>
          <a:bodyPr wrap="square">
            <a:spAutoFit/>
          </a:bodyPr>
          <a:lstStyle/>
          <a:p>
            <a:r>
              <a:rPr lang="es-CO" sz="1600" dirty="0" err="1"/>
              <a:t>The</a:t>
            </a:r>
            <a:r>
              <a:rPr lang="es-CO" sz="1600" dirty="0"/>
              <a:t> </a:t>
            </a:r>
            <a:r>
              <a:rPr lang="es-CO" sz="1600" dirty="0" err="1"/>
              <a:t>System</a:t>
            </a:r>
            <a:r>
              <a:rPr lang="es-CO" sz="1600" dirty="0"/>
              <a:t> </a:t>
            </a:r>
            <a:r>
              <a:rPr lang="es-CO" sz="1600" dirty="0" err="1"/>
              <a:t>will</a:t>
            </a:r>
            <a:r>
              <a:rPr lang="es-CO" sz="1600" dirty="0"/>
              <a:t> </a:t>
            </a:r>
            <a:r>
              <a:rPr lang="es-CO" sz="1600" dirty="0" err="1"/>
              <a:t>read</a:t>
            </a:r>
            <a:r>
              <a:rPr lang="es-CO" sz="1600" dirty="0"/>
              <a:t> </a:t>
            </a:r>
            <a:r>
              <a:rPr lang="es-CO" sz="1600" dirty="0" err="1"/>
              <a:t>the</a:t>
            </a:r>
            <a:r>
              <a:rPr lang="es-CO" sz="1600" dirty="0"/>
              <a:t> </a:t>
            </a:r>
            <a:r>
              <a:rPr lang="es-CO" sz="1600" dirty="0" err="1"/>
              <a:t>information</a:t>
            </a:r>
            <a:r>
              <a:rPr lang="es-CO" sz="1600" dirty="0"/>
              <a:t> </a:t>
            </a:r>
            <a:r>
              <a:rPr lang="es-CO" sz="1600" dirty="0" err="1"/>
              <a:t>from</a:t>
            </a:r>
            <a:r>
              <a:rPr lang="es-CO" sz="1600" dirty="0"/>
              <a:t> </a:t>
            </a:r>
            <a:r>
              <a:rPr lang="es-CO" sz="1600" dirty="0" err="1"/>
              <a:t>two</a:t>
            </a:r>
            <a:r>
              <a:rPr lang="es-CO" sz="1600" dirty="0"/>
              <a:t> tables “</a:t>
            </a:r>
            <a:r>
              <a:rPr lang="es-CO" sz="1600" dirty="0" err="1"/>
              <a:t>genres</a:t>
            </a:r>
            <a:r>
              <a:rPr lang="es-CO" sz="1600" dirty="0"/>
              <a:t>” and “</a:t>
            </a:r>
            <a:r>
              <a:rPr lang="es-CO" sz="1600" dirty="0" err="1"/>
              <a:t>albums</a:t>
            </a:r>
            <a:r>
              <a:rPr lang="es-CO" sz="1600" dirty="0"/>
              <a:t>” </a:t>
            </a:r>
            <a:r>
              <a:rPr lang="es-CO" sz="1600" dirty="0" err="1"/>
              <a:t>to</a:t>
            </a:r>
            <a:r>
              <a:rPr lang="es-CO" sz="1600" dirty="0"/>
              <a:t> </a:t>
            </a:r>
            <a:r>
              <a:rPr lang="es-CO" sz="1600" dirty="0" err="1"/>
              <a:t>display</a:t>
            </a:r>
            <a:r>
              <a:rPr lang="es-CO" sz="1600" dirty="0"/>
              <a:t> </a:t>
            </a:r>
            <a:r>
              <a:rPr lang="es-CO" sz="1600" dirty="0" err="1"/>
              <a:t>the</a:t>
            </a:r>
            <a:r>
              <a:rPr lang="es-CO" sz="1600" dirty="0"/>
              <a:t> </a:t>
            </a:r>
            <a:r>
              <a:rPr lang="es-CO" sz="1600" dirty="0" err="1"/>
              <a:t>information</a:t>
            </a:r>
            <a:r>
              <a:rPr lang="es-CO" sz="1600" dirty="0"/>
              <a:t> </a:t>
            </a:r>
            <a:r>
              <a:rPr lang="es-CO" sz="1600" dirty="0" err="1"/>
              <a:t>required</a:t>
            </a:r>
            <a:r>
              <a:rPr lang="es-CO" sz="1600" dirty="0"/>
              <a:t> </a:t>
            </a:r>
            <a:r>
              <a:rPr lang="es-CO" sz="1600" dirty="0" err="1"/>
              <a:t>to</a:t>
            </a:r>
            <a:r>
              <a:rPr lang="es-CO" sz="1600" dirty="0"/>
              <a:t> créate </a:t>
            </a:r>
            <a:r>
              <a:rPr lang="es-CO" sz="1600" dirty="0" err="1"/>
              <a:t>the</a:t>
            </a:r>
            <a:r>
              <a:rPr lang="es-CO" sz="1600" dirty="0"/>
              <a:t> </a:t>
            </a:r>
            <a:r>
              <a:rPr lang="es-CO" sz="1600" dirty="0" err="1"/>
              <a:t>song</a:t>
            </a:r>
            <a:r>
              <a:rPr lang="es-CO" sz="1600" dirty="0"/>
              <a:t>.</a:t>
            </a:r>
          </a:p>
          <a:p>
            <a:endParaRPr lang="es-CO" sz="1600" dirty="0"/>
          </a:p>
          <a:p>
            <a:endParaRPr lang="es-CO" sz="1600" dirty="0"/>
          </a:p>
          <a:p>
            <a:pPr marL="285750" indent="-285750">
              <a:buFont typeface="Arial" panose="020B0604020202020204" pitchFamily="34" charset="0"/>
              <a:buChar char="•"/>
            </a:pPr>
            <a:r>
              <a:rPr lang="es-CO" sz="1600" b="1" dirty="0" err="1"/>
              <a:t>genres</a:t>
            </a:r>
            <a:r>
              <a:rPr lang="es-CO" sz="1600" b="1" dirty="0"/>
              <a:t> R1 </a:t>
            </a:r>
          </a:p>
        </p:txBody>
      </p:sp>
      <p:pic>
        <p:nvPicPr>
          <p:cNvPr id="7" name="Picture 6">
            <a:extLst>
              <a:ext uri="{FF2B5EF4-FFF2-40B4-BE49-F238E27FC236}">
                <a16:creationId xmlns:a16="http://schemas.microsoft.com/office/drawing/2014/main" id="{EC5A467A-E1D9-40F2-B9E8-92B8DB10627B}"/>
              </a:ext>
            </a:extLst>
          </p:cNvPr>
          <p:cNvPicPr>
            <a:picLocks noChangeAspect="1"/>
          </p:cNvPicPr>
          <p:nvPr/>
        </p:nvPicPr>
        <p:blipFill>
          <a:blip r:embed="rId2"/>
          <a:stretch>
            <a:fillRect/>
          </a:stretch>
        </p:blipFill>
        <p:spPr>
          <a:xfrm>
            <a:off x="487962" y="2743696"/>
            <a:ext cx="2584595" cy="1115693"/>
          </a:xfrm>
          <a:prstGeom prst="rect">
            <a:avLst/>
          </a:prstGeom>
        </p:spPr>
      </p:pic>
      <p:sp>
        <p:nvSpPr>
          <p:cNvPr id="9" name="TextBox 8">
            <a:extLst>
              <a:ext uri="{FF2B5EF4-FFF2-40B4-BE49-F238E27FC236}">
                <a16:creationId xmlns:a16="http://schemas.microsoft.com/office/drawing/2014/main" id="{7DDE4B9B-D79A-4D4A-A9CC-790CA304E0A2}"/>
              </a:ext>
            </a:extLst>
          </p:cNvPr>
          <p:cNvSpPr txBox="1"/>
          <p:nvPr/>
        </p:nvSpPr>
        <p:spPr>
          <a:xfrm>
            <a:off x="453293" y="5139223"/>
            <a:ext cx="6095276" cy="369332"/>
          </a:xfrm>
          <a:prstGeom prst="rect">
            <a:avLst/>
          </a:prstGeom>
          <a:noFill/>
        </p:spPr>
        <p:txBody>
          <a:bodyPr wrap="square">
            <a:spAutoFit/>
          </a:bodyPr>
          <a:lstStyle/>
          <a:p>
            <a:pPr marL="285750" indent="-285750">
              <a:buFont typeface="Arial" panose="020B0604020202020204" pitchFamily="34" charset="0"/>
              <a:buChar char="•"/>
            </a:pPr>
            <a:r>
              <a:rPr lang="es-CO" sz="1800" b="1" dirty="0" err="1"/>
              <a:t>album</a:t>
            </a:r>
            <a:r>
              <a:rPr lang="es-CO" sz="1800" b="1" dirty="0"/>
              <a:t> R2 </a:t>
            </a:r>
          </a:p>
        </p:txBody>
      </p:sp>
      <p:pic>
        <p:nvPicPr>
          <p:cNvPr id="10" name="Picture 9">
            <a:extLst>
              <a:ext uri="{FF2B5EF4-FFF2-40B4-BE49-F238E27FC236}">
                <a16:creationId xmlns:a16="http://schemas.microsoft.com/office/drawing/2014/main" id="{6E17A172-CCC1-44CB-8C8C-27B87CF9BD0E}"/>
              </a:ext>
            </a:extLst>
          </p:cNvPr>
          <p:cNvPicPr>
            <a:picLocks noChangeAspect="1"/>
          </p:cNvPicPr>
          <p:nvPr/>
        </p:nvPicPr>
        <p:blipFill>
          <a:blip r:embed="rId3"/>
          <a:stretch>
            <a:fillRect/>
          </a:stretch>
        </p:blipFill>
        <p:spPr>
          <a:xfrm>
            <a:off x="453293" y="5446343"/>
            <a:ext cx="4322388" cy="724599"/>
          </a:xfrm>
          <a:prstGeom prst="rect">
            <a:avLst/>
          </a:prstGeom>
        </p:spPr>
      </p:pic>
      <p:pic>
        <p:nvPicPr>
          <p:cNvPr id="4" name="Picture 3" descr="Diagram&#10;&#10;Description automatically generated">
            <a:extLst>
              <a:ext uri="{FF2B5EF4-FFF2-40B4-BE49-F238E27FC236}">
                <a16:creationId xmlns:a16="http://schemas.microsoft.com/office/drawing/2014/main" id="{BF8ED1FD-4FB6-4A27-BA2F-891CE365E3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528" y="1414193"/>
            <a:ext cx="6933640" cy="41872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638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1AEBC6-8123-4EE6-A6B3-86AA8DEADE45}"/>
              </a:ext>
            </a:extLst>
          </p:cNvPr>
          <p:cNvSpPr txBox="1"/>
          <p:nvPr/>
        </p:nvSpPr>
        <p:spPr>
          <a:xfrm>
            <a:off x="617973" y="872316"/>
            <a:ext cx="9462096" cy="923330"/>
          </a:xfrm>
          <a:prstGeom prst="rect">
            <a:avLst/>
          </a:prstGeom>
          <a:noFill/>
        </p:spPr>
        <p:txBody>
          <a:bodyPr wrap="square">
            <a:spAutoFit/>
          </a:bodyPr>
          <a:lstStyle/>
          <a:p>
            <a:r>
              <a:rPr lang="en-US" dirty="0"/>
              <a:t>Due to the table song is connected with several important tables that also need to be edited every time that the user adds a song, this process will be within a transaction that prevents the commit of the information until all the tables have been successfully edited. </a:t>
            </a:r>
            <a:endParaRPr lang="es-CO" dirty="0"/>
          </a:p>
        </p:txBody>
      </p:sp>
      <p:pic>
        <p:nvPicPr>
          <p:cNvPr id="9" name="Picture 8" descr="Diagram&#10;&#10;Description automatically generated">
            <a:extLst>
              <a:ext uri="{FF2B5EF4-FFF2-40B4-BE49-F238E27FC236}">
                <a16:creationId xmlns:a16="http://schemas.microsoft.com/office/drawing/2014/main" id="{E53C423E-9846-491D-B209-35DD062D0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401" y="2762094"/>
            <a:ext cx="5999916" cy="3623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7816F484-2D70-4EDF-91CF-B671F4EB124B}"/>
              </a:ext>
            </a:extLst>
          </p:cNvPr>
          <p:cNvSpPr txBox="1"/>
          <p:nvPr/>
        </p:nvSpPr>
        <p:spPr>
          <a:xfrm>
            <a:off x="689049" y="2164978"/>
            <a:ext cx="6095276" cy="646331"/>
          </a:xfrm>
          <a:prstGeom prst="rect">
            <a:avLst/>
          </a:prstGeom>
          <a:noFill/>
        </p:spPr>
        <p:txBody>
          <a:bodyPr wrap="square">
            <a:spAutoFit/>
          </a:bodyPr>
          <a:lstStyle/>
          <a:p>
            <a:pPr marL="285750" indent="-285750">
              <a:buFont typeface="Arial" panose="020B0604020202020204" pitchFamily="34" charset="0"/>
              <a:buChar char="•"/>
            </a:pPr>
            <a:r>
              <a:rPr lang="es-CO" sz="1800" b="1" dirty="0" err="1"/>
              <a:t>album</a:t>
            </a:r>
            <a:r>
              <a:rPr lang="es-CO" sz="1800" b="1" dirty="0"/>
              <a:t> C1 </a:t>
            </a:r>
          </a:p>
          <a:p>
            <a:r>
              <a:rPr lang="es-CO" dirty="0" err="1"/>
              <a:t>Add</a:t>
            </a:r>
            <a:r>
              <a:rPr lang="es-CO" dirty="0"/>
              <a:t> </a:t>
            </a:r>
            <a:r>
              <a:rPr lang="es-CO" dirty="0" err="1"/>
              <a:t>all</a:t>
            </a:r>
            <a:r>
              <a:rPr lang="es-CO" dirty="0"/>
              <a:t> </a:t>
            </a:r>
            <a:r>
              <a:rPr lang="es-CO" dirty="0" err="1"/>
              <a:t>the</a:t>
            </a:r>
            <a:r>
              <a:rPr lang="es-CO" dirty="0"/>
              <a:t> </a:t>
            </a:r>
            <a:r>
              <a:rPr lang="es-CO" dirty="0" err="1"/>
              <a:t>basic</a:t>
            </a:r>
            <a:r>
              <a:rPr lang="es-CO" dirty="0"/>
              <a:t> </a:t>
            </a:r>
            <a:r>
              <a:rPr lang="es-CO" dirty="0" err="1"/>
              <a:t>information</a:t>
            </a:r>
            <a:r>
              <a:rPr lang="es-CO" dirty="0"/>
              <a:t> </a:t>
            </a:r>
            <a:r>
              <a:rPr lang="es-CO" dirty="0" err="1"/>
              <a:t>of</a:t>
            </a:r>
            <a:r>
              <a:rPr lang="es-CO" dirty="0"/>
              <a:t> </a:t>
            </a:r>
            <a:r>
              <a:rPr lang="es-CO" dirty="0" err="1"/>
              <a:t>the</a:t>
            </a:r>
            <a:r>
              <a:rPr lang="es-CO" dirty="0"/>
              <a:t> </a:t>
            </a:r>
            <a:r>
              <a:rPr lang="es-CO" dirty="0" err="1"/>
              <a:t>song</a:t>
            </a:r>
            <a:endParaRPr lang="es-CO" sz="1800" dirty="0"/>
          </a:p>
        </p:txBody>
      </p:sp>
      <p:sp>
        <p:nvSpPr>
          <p:cNvPr id="11" name="TextBox 10">
            <a:extLst>
              <a:ext uri="{FF2B5EF4-FFF2-40B4-BE49-F238E27FC236}">
                <a16:creationId xmlns:a16="http://schemas.microsoft.com/office/drawing/2014/main" id="{E6A65231-2874-4D80-B5DB-DA5396DE9116}"/>
              </a:ext>
            </a:extLst>
          </p:cNvPr>
          <p:cNvSpPr txBox="1"/>
          <p:nvPr/>
        </p:nvSpPr>
        <p:spPr>
          <a:xfrm>
            <a:off x="617973" y="423305"/>
            <a:ext cx="6095276" cy="369332"/>
          </a:xfrm>
          <a:prstGeom prst="rect">
            <a:avLst/>
          </a:prstGeom>
          <a:noFill/>
        </p:spPr>
        <p:txBody>
          <a:bodyPr wrap="square">
            <a:spAutoFit/>
          </a:bodyPr>
          <a:lstStyle/>
          <a:p>
            <a:r>
              <a:rPr lang="es-CO" sz="1800" b="1" dirty="0" err="1"/>
              <a:t>Transaction</a:t>
            </a:r>
            <a:r>
              <a:rPr lang="es-CO" sz="1800" b="1" dirty="0"/>
              <a:t> step 1</a:t>
            </a:r>
          </a:p>
        </p:txBody>
      </p:sp>
      <p:pic>
        <p:nvPicPr>
          <p:cNvPr id="14" name="Picture 13">
            <a:extLst>
              <a:ext uri="{FF2B5EF4-FFF2-40B4-BE49-F238E27FC236}">
                <a16:creationId xmlns:a16="http://schemas.microsoft.com/office/drawing/2014/main" id="{16DCC542-125A-4D9C-AAD7-FB328FDBF529}"/>
              </a:ext>
            </a:extLst>
          </p:cNvPr>
          <p:cNvPicPr>
            <a:picLocks noChangeAspect="1"/>
          </p:cNvPicPr>
          <p:nvPr/>
        </p:nvPicPr>
        <p:blipFill>
          <a:blip r:embed="rId3"/>
          <a:stretch>
            <a:fillRect/>
          </a:stretch>
        </p:blipFill>
        <p:spPr>
          <a:xfrm>
            <a:off x="617973" y="2960255"/>
            <a:ext cx="4139034" cy="3302722"/>
          </a:xfrm>
          <a:prstGeom prst="rect">
            <a:avLst/>
          </a:prstGeom>
        </p:spPr>
      </p:pic>
    </p:spTree>
    <p:extLst>
      <p:ext uri="{BB962C8B-B14F-4D97-AF65-F5344CB8AC3E}">
        <p14:creationId xmlns:p14="http://schemas.microsoft.com/office/powerpoint/2010/main" val="2971305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32B5BB-7FDD-462E-8471-97C3E510CF5C}"/>
              </a:ext>
            </a:extLst>
          </p:cNvPr>
          <p:cNvSpPr txBox="1"/>
          <p:nvPr/>
        </p:nvSpPr>
        <p:spPr>
          <a:xfrm>
            <a:off x="447449" y="347263"/>
            <a:ext cx="6095276" cy="369332"/>
          </a:xfrm>
          <a:prstGeom prst="rect">
            <a:avLst/>
          </a:prstGeom>
          <a:noFill/>
        </p:spPr>
        <p:txBody>
          <a:bodyPr wrap="square">
            <a:spAutoFit/>
          </a:bodyPr>
          <a:lstStyle/>
          <a:p>
            <a:r>
              <a:rPr lang="es-CO" sz="1800" b="1" dirty="0" err="1"/>
              <a:t>Transaction</a:t>
            </a:r>
            <a:r>
              <a:rPr lang="es-CO" sz="1800" b="1" dirty="0"/>
              <a:t> step 2</a:t>
            </a:r>
          </a:p>
        </p:txBody>
      </p:sp>
      <p:sp>
        <p:nvSpPr>
          <p:cNvPr id="6" name="TextBox 5">
            <a:extLst>
              <a:ext uri="{FF2B5EF4-FFF2-40B4-BE49-F238E27FC236}">
                <a16:creationId xmlns:a16="http://schemas.microsoft.com/office/drawing/2014/main" id="{9BD258E0-8979-48D8-A235-BBD4DD833BA9}"/>
              </a:ext>
            </a:extLst>
          </p:cNvPr>
          <p:cNvSpPr txBox="1"/>
          <p:nvPr/>
        </p:nvSpPr>
        <p:spPr>
          <a:xfrm>
            <a:off x="413729" y="1011912"/>
            <a:ext cx="5262789" cy="1200329"/>
          </a:xfrm>
          <a:prstGeom prst="rect">
            <a:avLst/>
          </a:prstGeom>
          <a:noFill/>
        </p:spPr>
        <p:txBody>
          <a:bodyPr wrap="square">
            <a:spAutoFit/>
          </a:bodyPr>
          <a:lstStyle/>
          <a:p>
            <a:r>
              <a:rPr lang="en-US" dirty="0"/>
              <a:t>If the filed collaboration is checked, the user will enter the name and last name of the artist that participated as a collaborator in the song, and the information will be stored in the table </a:t>
            </a:r>
            <a:r>
              <a:rPr lang="en-US" b="1" dirty="0"/>
              <a:t>“</a:t>
            </a:r>
            <a:r>
              <a:rPr lang="en-US" b="1" dirty="0" err="1"/>
              <a:t>colaborations</a:t>
            </a:r>
            <a:r>
              <a:rPr lang="en-US" b="1" dirty="0"/>
              <a:t>”  </a:t>
            </a:r>
            <a:endParaRPr lang="es-CO" b="1" dirty="0"/>
          </a:p>
        </p:txBody>
      </p:sp>
      <p:pic>
        <p:nvPicPr>
          <p:cNvPr id="8" name="Picture 7">
            <a:extLst>
              <a:ext uri="{FF2B5EF4-FFF2-40B4-BE49-F238E27FC236}">
                <a16:creationId xmlns:a16="http://schemas.microsoft.com/office/drawing/2014/main" id="{4FDA5AEF-D4B2-4794-8574-5CF8D61F8411}"/>
              </a:ext>
            </a:extLst>
          </p:cNvPr>
          <p:cNvPicPr>
            <a:picLocks noChangeAspect="1"/>
          </p:cNvPicPr>
          <p:nvPr/>
        </p:nvPicPr>
        <p:blipFill>
          <a:blip r:embed="rId2"/>
          <a:stretch>
            <a:fillRect/>
          </a:stretch>
        </p:blipFill>
        <p:spPr>
          <a:xfrm>
            <a:off x="147344" y="2115940"/>
            <a:ext cx="4911787" cy="1309810"/>
          </a:xfrm>
          <a:prstGeom prst="rect">
            <a:avLst/>
          </a:prstGeom>
        </p:spPr>
      </p:pic>
      <p:pic>
        <p:nvPicPr>
          <p:cNvPr id="10" name="Picture 9" descr="Graphical user interface, text&#10;&#10;Description automatically generated with medium confidence">
            <a:extLst>
              <a:ext uri="{FF2B5EF4-FFF2-40B4-BE49-F238E27FC236}">
                <a16:creationId xmlns:a16="http://schemas.microsoft.com/office/drawing/2014/main" id="{6F252ACA-F01C-46F2-BE9B-939E7D118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229" y="1209582"/>
            <a:ext cx="5773042" cy="34863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a:extLst>
              <a:ext uri="{FF2B5EF4-FFF2-40B4-BE49-F238E27FC236}">
                <a16:creationId xmlns:a16="http://schemas.microsoft.com/office/drawing/2014/main" id="{9DB7F7ED-63D9-4B2A-90AC-0E0DAC864B31}"/>
              </a:ext>
            </a:extLst>
          </p:cNvPr>
          <p:cNvPicPr>
            <a:picLocks noChangeAspect="1"/>
          </p:cNvPicPr>
          <p:nvPr/>
        </p:nvPicPr>
        <p:blipFill>
          <a:blip r:embed="rId4"/>
          <a:stretch>
            <a:fillRect/>
          </a:stretch>
        </p:blipFill>
        <p:spPr>
          <a:xfrm>
            <a:off x="297282" y="4867340"/>
            <a:ext cx="5495682" cy="932303"/>
          </a:xfrm>
          <a:prstGeom prst="rect">
            <a:avLst/>
          </a:prstGeom>
        </p:spPr>
      </p:pic>
      <p:sp>
        <p:nvSpPr>
          <p:cNvPr id="14" name="TextBox 13">
            <a:extLst>
              <a:ext uri="{FF2B5EF4-FFF2-40B4-BE49-F238E27FC236}">
                <a16:creationId xmlns:a16="http://schemas.microsoft.com/office/drawing/2014/main" id="{C84FDF26-17DB-4D83-A0CE-5435478193F7}"/>
              </a:ext>
            </a:extLst>
          </p:cNvPr>
          <p:cNvSpPr txBox="1"/>
          <p:nvPr/>
        </p:nvSpPr>
        <p:spPr>
          <a:xfrm>
            <a:off x="360776" y="3583475"/>
            <a:ext cx="6095276" cy="1200329"/>
          </a:xfrm>
          <a:prstGeom prst="rect">
            <a:avLst/>
          </a:prstGeom>
          <a:noFill/>
        </p:spPr>
        <p:txBody>
          <a:bodyPr wrap="square">
            <a:spAutoFit/>
          </a:bodyPr>
          <a:lstStyle/>
          <a:p>
            <a:r>
              <a:rPr lang="es-CO" sz="1800" b="1" dirty="0" err="1"/>
              <a:t>If</a:t>
            </a:r>
            <a:r>
              <a:rPr lang="es-CO" sz="1800" b="1" dirty="0"/>
              <a:t> </a:t>
            </a:r>
            <a:r>
              <a:rPr lang="es-CO" sz="1800" b="1" dirty="0" err="1"/>
              <a:t>colaboration</a:t>
            </a:r>
            <a:r>
              <a:rPr lang="es-CO" sz="1800" b="1" dirty="0"/>
              <a:t> </a:t>
            </a:r>
            <a:r>
              <a:rPr lang="es-CO" sz="1800" b="1" dirty="0" err="1"/>
              <a:t>is</a:t>
            </a:r>
            <a:r>
              <a:rPr lang="es-CO" sz="1800" b="1" dirty="0"/>
              <a:t> ture =&gt;</a:t>
            </a:r>
          </a:p>
          <a:p>
            <a:endParaRPr lang="es-CO" sz="1800" b="1" dirty="0"/>
          </a:p>
          <a:p>
            <a:pPr marL="285750" indent="-285750">
              <a:buFont typeface="Arial" panose="020B0604020202020204" pitchFamily="34" charset="0"/>
              <a:buChar char="•"/>
            </a:pPr>
            <a:r>
              <a:rPr lang="es-CO" sz="1800" b="1" dirty="0" err="1"/>
              <a:t>Colaboration</a:t>
            </a:r>
            <a:r>
              <a:rPr lang="es-CO" sz="1800" b="1" dirty="0"/>
              <a:t> C1 </a:t>
            </a:r>
          </a:p>
          <a:p>
            <a:r>
              <a:rPr lang="es-CO" dirty="0" err="1"/>
              <a:t>Add</a:t>
            </a:r>
            <a:r>
              <a:rPr lang="es-CO" dirty="0"/>
              <a:t> </a:t>
            </a:r>
            <a:r>
              <a:rPr lang="es-CO" dirty="0" err="1"/>
              <a:t>name</a:t>
            </a:r>
            <a:r>
              <a:rPr lang="es-CO" dirty="0"/>
              <a:t> and </a:t>
            </a:r>
            <a:r>
              <a:rPr lang="es-CO" dirty="0" err="1"/>
              <a:t>lastname</a:t>
            </a:r>
            <a:r>
              <a:rPr lang="es-CO" dirty="0"/>
              <a:t> </a:t>
            </a:r>
            <a:r>
              <a:rPr lang="es-CO" dirty="0" err="1"/>
              <a:t>of</a:t>
            </a:r>
            <a:r>
              <a:rPr lang="es-CO" dirty="0"/>
              <a:t> </a:t>
            </a:r>
            <a:r>
              <a:rPr lang="es-CO" dirty="0" err="1"/>
              <a:t>the</a:t>
            </a:r>
            <a:r>
              <a:rPr lang="es-CO" dirty="0"/>
              <a:t> </a:t>
            </a:r>
            <a:r>
              <a:rPr lang="es-CO" dirty="0" err="1"/>
              <a:t>invited</a:t>
            </a:r>
            <a:r>
              <a:rPr lang="es-CO" dirty="0"/>
              <a:t> </a:t>
            </a:r>
            <a:r>
              <a:rPr lang="es-CO" dirty="0" err="1"/>
              <a:t>artist</a:t>
            </a:r>
            <a:endParaRPr lang="es-CO" dirty="0"/>
          </a:p>
        </p:txBody>
      </p:sp>
    </p:spTree>
    <p:extLst>
      <p:ext uri="{BB962C8B-B14F-4D97-AF65-F5344CB8AC3E}">
        <p14:creationId xmlns:p14="http://schemas.microsoft.com/office/powerpoint/2010/main" val="1326632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10;&#10;Description automatically generated">
            <a:extLst>
              <a:ext uri="{FF2B5EF4-FFF2-40B4-BE49-F238E27FC236}">
                <a16:creationId xmlns:a16="http://schemas.microsoft.com/office/drawing/2014/main" id="{CA84CDF4-14B4-4225-8D5D-9BAF283BE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035" y="1143145"/>
            <a:ext cx="6616991" cy="39960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75C60E00-102C-4DF3-AE20-B76C8E30CD31}"/>
              </a:ext>
            </a:extLst>
          </p:cNvPr>
          <p:cNvSpPr txBox="1"/>
          <p:nvPr/>
        </p:nvSpPr>
        <p:spPr>
          <a:xfrm>
            <a:off x="321567" y="1590616"/>
            <a:ext cx="4956818" cy="1077218"/>
          </a:xfrm>
          <a:prstGeom prst="rect">
            <a:avLst/>
          </a:prstGeom>
          <a:noFill/>
        </p:spPr>
        <p:txBody>
          <a:bodyPr wrap="square">
            <a:spAutoFit/>
          </a:bodyPr>
          <a:lstStyle/>
          <a:p>
            <a:pPr marL="285750" indent="-285750">
              <a:buFont typeface="Arial" panose="020B0604020202020204" pitchFamily="34" charset="0"/>
              <a:buChar char="•"/>
            </a:pPr>
            <a:r>
              <a:rPr lang="es-CO" sz="1600" b="1" dirty="0" err="1"/>
              <a:t>Read</a:t>
            </a:r>
            <a:r>
              <a:rPr lang="es-CO" sz="1600" b="1" dirty="0"/>
              <a:t> </a:t>
            </a:r>
            <a:r>
              <a:rPr lang="es-CO" sz="1600" b="1" dirty="0" err="1"/>
              <a:t>associated</a:t>
            </a:r>
            <a:r>
              <a:rPr lang="es-CO" sz="1600" b="1" dirty="0"/>
              <a:t> </a:t>
            </a:r>
            <a:r>
              <a:rPr lang="es-CO" sz="1600" b="1" dirty="0" err="1"/>
              <a:t>services</a:t>
            </a:r>
            <a:r>
              <a:rPr lang="es-CO" sz="1600" b="1" dirty="0"/>
              <a:t> R1</a:t>
            </a:r>
          </a:p>
          <a:p>
            <a:r>
              <a:rPr lang="es-CO" sz="1600" dirty="0" err="1"/>
              <a:t>The</a:t>
            </a:r>
            <a:r>
              <a:rPr lang="es-CO" sz="1600" dirty="0"/>
              <a:t> </a:t>
            </a:r>
            <a:r>
              <a:rPr lang="es-CO" sz="1600" dirty="0" err="1"/>
              <a:t>system</a:t>
            </a:r>
            <a:r>
              <a:rPr lang="es-CO" sz="1600" dirty="0"/>
              <a:t> </a:t>
            </a:r>
            <a:r>
              <a:rPr lang="es-CO" sz="1600" dirty="0" err="1"/>
              <a:t>wil</a:t>
            </a:r>
            <a:r>
              <a:rPr lang="es-CO" sz="1600" dirty="0"/>
              <a:t> </a:t>
            </a:r>
            <a:r>
              <a:rPr lang="es-CO" sz="1600" dirty="0" err="1"/>
              <a:t>display</a:t>
            </a:r>
            <a:r>
              <a:rPr lang="es-CO" sz="1600" dirty="0"/>
              <a:t> </a:t>
            </a:r>
            <a:r>
              <a:rPr lang="es-CO" sz="1600" dirty="0" err="1"/>
              <a:t>to</a:t>
            </a:r>
            <a:r>
              <a:rPr lang="es-CO" sz="1600" dirty="0"/>
              <a:t> </a:t>
            </a:r>
            <a:r>
              <a:rPr lang="es-CO" sz="1600" dirty="0" err="1"/>
              <a:t>the</a:t>
            </a:r>
            <a:r>
              <a:rPr lang="es-CO" sz="1600" dirty="0"/>
              <a:t> </a:t>
            </a:r>
            <a:r>
              <a:rPr lang="es-CO" sz="1600" dirty="0" err="1"/>
              <a:t>user</a:t>
            </a:r>
            <a:r>
              <a:rPr lang="es-CO" sz="1600" dirty="0"/>
              <a:t> </a:t>
            </a:r>
            <a:r>
              <a:rPr lang="es-CO" sz="1600" dirty="0" err="1"/>
              <a:t>all</a:t>
            </a:r>
            <a:r>
              <a:rPr lang="es-CO" sz="1600" dirty="0"/>
              <a:t> </a:t>
            </a:r>
            <a:r>
              <a:rPr lang="es-CO" sz="1600" dirty="0" err="1"/>
              <a:t>the</a:t>
            </a:r>
            <a:r>
              <a:rPr lang="es-CO" sz="1600" dirty="0"/>
              <a:t> </a:t>
            </a:r>
            <a:r>
              <a:rPr lang="es-CO" sz="1600" dirty="0" err="1"/>
              <a:t>streaming</a:t>
            </a:r>
            <a:r>
              <a:rPr lang="es-CO" sz="1600" dirty="0"/>
              <a:t> </a:t>
            </a:r>
            <a:r>
              <a:rPr lang="es-CO" sz="1600" dirty="0" err="1"/>
              <a:t>services</a:t>
            </a:r>
            <a:r>
              <a:rPr lang="es-CO" sz="1600" dirty="0"/>
              <a:t> </a:t>
            </a:r>
            <a:r>
              <a:rPr lang="es-CO" sz="1600" dirty="0" err="1"/>
              <a:t>that</a:t>
            </a:r>
            <a:r>
              <a:rPr lang="es-CO" sz="1600" dirty="0"/>
              <a:t> has </a:t>
            </a:r>
            <a:r>
              <a:rPr lang="es-CO" sz="1600" dirty="0" err="1"/>
              <a:t>been</a:t>
            </a:r>
            <a:r>
              <a:rPr lang="es-CO" sz="1600" dirty="0"/>
              <a:t> </a:t>
            </a:r>
            <a:r>
              <a:rPr lang="es-CO" sz="1600" dirty="0" err="1"/>
              <a:t>added</a:t>
            </a:r>
            <a:r>
              <a:rPr lang="es-CO" sz="1600" dirty="0"/>
              <a:t> </a:t>
            </a:r>
            <a:r>
              <a:rPr lang="es-CO" sz="1600" dirty="0" err="1"/>
              <a:t>to</a:t>
            </a:r>
            <a:r>
              <a:rPr lang="es-CO" sz="1600" dirty="0"/>
              <a:t> </a:t>
            </a:r>
            <a:r>
              <a:rPr lang="es-CO" sz="1600" dirty="0" err="1"/>
              <a:t>the</a:t>
            </a:r>
            <a:r>
              <a:rPr lang="es-CO" sz="1600" dirty="0"/>
              <a:t> </a:t>
            </a:r>
            <a:r>
              <a:rPr lang="es-CO" sz="1600" dirty="0" err="1"/>
              <a:t>song</a:t>
            </a:r>
            <a:r>
              <a:rPr lang="es-CO" sz="1600" dirty="0"/>
              <a:t> in </a:t>
            </a:r>
            <a:r>
              <a:rPr lang="es-CO" sz="1600" dirty="0" err="1"/>
              <a:t>the</a:t>
            </a:r>
            <a:r>
              <a:rPr lang="es-CO" sz="1600" dirty="0"/>
              <a:t> table </a:t>
            </a:r>
            <a:r>
              <a:rPr lang="es-CO" sz="1600" b="1" dirty="0" err="1"/>
              <a:t>song_has_streaming_services</a:t>
            </a:r>
            <a:r>
              <a:rPr lang="es-CO" sz="1600" b="1" dirty="0"/>
              <a:t> </a:t>
            </a:r>
          </a:p>
        </p:txBody>
      </p:sp>
      <p:pic>
        <p:nvPicPr>
          <p:cNvPr id="7" name="Picture 6">
            <a:extLst>
              <a:ext uri="{FF2B5EF4-FFF2-40B4-BE49-F238E27FC236}">
                <a16:creationId xmlns:a16="http://schemas.microsoft.com/office/drawing/2014/main" id="{032241CE-3431-4E1D-B9E4-FCC70D77F3DE}"/>
              </a:ext>
            </a:extLst>
          </p:cNvPr>
          <p:cNvPicPr>
            <a:picLocks noChangeAspect="1"/>
          </p:cNvPicPr>
          <p:nvPr/>
        </p:nvPicPr>
        <p:blipFill>
          <a:blip r:embed="rId3"/>
          <a:stretch>
            <a:fillRect/>
          </a:stretch>
        </p:blipFill>
        <p:spPr>
          <a:xfrm>
            <a:off x="321567" y="2995842"/>
            <a:ext cx="4350435" cy="1706168"/>
          </a:xfrm>
          <a:prstGeom prst="rect">
            <a:avLst/>
          </a:prstGeom>
        </p:spPr>
      </p:pic>
    </p:spTree>
    <p:extLst>
      <p:ext uri="{BB962C8B-B14F-4D97-AF65-F5344CB8AC3E}">
        <p14:creationId xmlns:p14="http://schemas.microsoft.com/office/powerpoint/2010/main" val="1036305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D88963-E882-4ED4-BE40-525BE0E04558}"/>
              </a:ext>
            </a:extLst>
          </p:cNvPr>
          <p:cNvSpPr txBox="1"/>
          <p:nvPr/>
        </p:nvSpPr>
        <p:spPr>
          <a:xfrm>
            <a:off x="477785" y="654382"/>
            <a:ext cx="9462096" cy="369332"/>
          </a:xfrm>
          <a:prstGeom prst="rect">
            <a:avLst/>
          </a:prstGeom>
          <a:noFill/>
        </p:spPr>
        <p:txBody>
          <a:bodyPr wrap="square">
            <a:spAutoFit/>
          </a:bodyPr>
          <a:lstStyle/>
          <a:p>
            <a:r>
              <a:rPr lang="es-CO" sz="1800" b="1" dirty="0" err="1"/>
              <a:t>Transaction</a:t>
            </a:r>
            <a:r>
              <a:rPr lang="es-CO" sz="1800" b="1" dirty="0"/>
              <a:t> step 5</a:t>
            </a:r>
          </a:p>
        </p:txBody>
      </p:sp>
      <p:sp>
        <p:nvSpPr>
          <p:cNvPr id="8" name="TextBox 7">
            <a:extLst>
              <a:ext uri="{FF2B5EF4-FFF2-40B4-BE49-F238E27FC236}">
                <a16:creationId xmlns:a16="http://schemas.microsoft.com/office/drawing/2014/main" id="{BE68E85C-33F0-4CF8-87F5-260658A3807C}"/>
              </a:ext>
            </a:extLst>
          </p:cNvPr>
          <p:cNvSpPr txBox="1"/>
          <p:nvPr/>
        </p:nvSpPr>
        <p:spPr>
          <a:xfrm>
            <a:off x="477785" y="1070232"/>
            <a:ext cx="6601886" cy="923330"/>
          </a:xfrm>
          <a:prstGeom prst="rect">
            <a:avLst/>
          </a:prstGeom>
          <a:noFill/>
        </p:spPr>
        <p:txBody>
          <a:bodyPr wrap="square">
            <a:spAutoFit/>
          </a:bodyPr>
          <a:lstStyle/>
          <a:p>
            <a:r>
              <a:rPr lang="en-US" dirty="0"/>
              <a:t>In the step 5 the user will add a music video if exist. If the song do not have a music video the system will store the value in the column </a:t>
            </a:r>
            <a:r>
              <a:rPr lang="en-US" b="1" dirty="0"/>
              <a:t>“</a:t>
            </a:r>
            <a:r>
              <a:rPr lang="en-US" b="1" dirty="0" err="1"/>
              <a:t>youtube_url</a:t>
            </a:r>
            <a:r>
              <a:rPr lang="en-US" b="1" dirty="0"/>
              <a:t>” </a:t>
            </a:r>
            <a:r>
              <a:rPr lang="en-US" dirty="0"/>
              <a:t>as null   </a:t>
            </a:r>
          </a:p>
        </p:txBody>
      </p:sp>
      <p:sp>
        <p:nvSpPr>
          <p:cNvPr id="14" name="TextBox 13">
            <a:extLst>
              <a:ext uri="{FF2B5EF4-FFF2-40B4-BE49-F238E27FC236}">
                <a16:creationId xmlns:a16="http://schemas.microsoft.com/office/drawing/2014/main" id="{E1A5E58B-49B4-4BA7-9E83-1B5A2EC34B6A}"/>
              </a:ext>
            </a:extLst>
          </p:cNvPr>
          <p:cNvSpPr txBox="1"/>
          <p:nvPr/>
        </p:nvSpPr>
        <p:spPr>
          <a:xfrm>
            <a:off x="477785" y="2453545"/>
            <a:ext cx="3769191" cy="1077218"/>
          </a:xfrm>
          <a:prstGeom prst="rect">
            <a:avLst/>
          </a:prstGeom>
          <a:noFill/>
        </p:spPr>
        <p:txBody>
          <a:bodyPr wrap="square">
            <a:spAutoFit/>
          </a:bodyPr>
          <a:lstStyle/>
          <a:p>
            <a:pPr marL="285750" indent="-285750">
              <a:buFont typeface="Arial" panose="020B0604020202020204" pitchFamily="34" charset="0"/>
              <a:buChar char="•"/>
            </a:pPr>
            <a:r>
              <a:rPr lang="es-CO" sz="1600" b="1" dirty="0" err="1"/>
              <a:t>add</a:t>
            </a:r>
            <a:r>
              <a:rPr lang="es-CO" sz="1600" b="1" dirty="0"/>
              <a:t> music video C1</a:t>
            </a:r>
          </a:p>
          <a:p>
            <a:r>
              <a:rPr lang="en-US" sz="1600" dirty="0"/>
              <a:t>The system will add the music video information and will extract the length from the video provided by the user</a:t>
            </a:r>
            <a:endParaRPr lang="es-CO" sz="1600" b="1" dirty="0"/>
          </a:p>
        </p:txBody>
      </p:sp>
      <p:pic>
        <p:nvPicPr>
          <p:cNvPr id="16" name="Picture 15">
            <a:extLst>
              <a:ext uri="{FF2B5EF4-FFF2-40B4-BE49-F238E27FC236}">
                <a16:creationId xmlns:a16="http://schemas.microsoft.com/office/drawing/2014/main" id="{3D41BA41-22C2-4EF5-B365-7486673C1A24}"/>
              </a:ext>
            </a:extLst>
          </p:cNvPr>
          <p:cNvPicPr>
            <a:picLocks noChangeAspect="1"/>
          </p:cNvPicPr>
          <p:nvPr/>
        </p:nvPicPr>
        <p:blipFill>
          <a:blip r:embed="rId2"/>
          <a:stretch>
            <a:fillRect/>
          </a:stretch>
        </p:blipFill>
        <p:spPr>
          <a:xfrm>
            <a:off x="554707" y="3776657"/>
            <a:ext cx="3960956" cy="1418066"/>
          </a:xfrm>
          <a:prstGeom prst="rect">
            <a:avLst/>
          </a:prstGeom>
        </p:spPr>
      </p:pic>
      <p:pic>
        <p:nvPicPr>
          <p:cNvPr id="18" name="Picture 17" descr="Graphical user interface, application, website&#10;&#10;Description automatically generated">
            <a:extLst>
              <a:ext uri="{FF2B5EF4-FFF2-40B4-BE49-F238E27FC236}">
                <a16:creationId xmlns:a16="http://schemas.microsoft.com/office/drawing/2014/main" id="{04CD1ED2-DA58-416D-AACD-5712631D9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518" y="2093189"/>
            <a:ext cx="6806402" cy="4110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1670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FA6779-3A1D-4D3B-AA77-D394D6C3E29E}"/>
              </a:ext>
            </a:extLst>
          </p:cNvPr>
          <p:cNvSpPr txBox="1"/>
          <p:nvPr/>
        </p:nvSpPr>
        <p:spPr>
          <a:xfrm>
            <a:off x="635308" y="580938"/>
            <a:ext cx="9462096" cy="369332"/>
          </a:xfrm>
          <a:prstGeom prst="rect">
            <a:avLst/>
          </a:prstGeom>
          <a:noFill/>
        </p:spPr>
        <p:txBody>
          <a:bodyPr wrap="square">
            <a:spAutoFit/>
          </a:bodyPr>
          <a:lstStyle/>
          <a:p>
            <a:r>
              <a:rPr lang="es-CO" sz="1800" b="1" dirty="0" err="1"/>
              <a:t>Transaction</a:t>
            </a:r>
            <a:r>
              <a:rPr lang="es-CO" sz="1800" b="1" dirty="0"/>
              <a:t> step 6</a:t>
            </a:r>
          </a:p>
        </p:txBody>
      </p:sp>
      <p:sp>
        <p:nvSpPr>
          <p:cNvPr id="5" name="TextBox 4">
            <a:extLst>
              <a:ext uri="{FF2B5EF4-FFF2-40B4-BE49-F238E27FC236}">
                <a16:creationId xmlns:a16="http://schemas.microsoft.com/office/drawing/2014/main" id="{7B1F9D84-7BD2-4E29-8DF3-960A7176E668}"/>
              </a:ext>
            </a:extLst>
          </p:cNvPr>
          <p:cNvSpPr txBox="1"/>
          <p:nvPr/>
        </p:nvSpPr>
        <p:spPr>
          <a:xfrm>
            <a:off x="635307" y="950270"/>
            <a:ext cx="10207483" cy="1754326"/>
          </a:xfrm>
          <a:prstGeom prst="rect">
            <a:avLst/>
          </a:prstGeom>
          <a:noFill/>
        </p:spPr>
        <p:txBody>
          <a:bodyPr wrap="square">
            <a:spAutoFit/>
          </a:bodyPr>
          <a:lstStyle/>
          <a:p>
            <a:r>
              <a:rPr lang="en-US" dirty="0"/>
              <a:t>The final step of the transaction will be edit the number of songs and time length of the album as is indicated on the slide #17 </a:t>
            </a:r>
          </a:p>
          <a:p>
            <a:endParaRPr lang="en-US" b="1" dirty="0"/>
          </a:p>
          <a:p>
            <a:r>
              <a:rPr lang="en-US" dirty="0"/>
              <a:t>If any of the steps of the transaction fails the system will make a rollback to avoid add a song with missing information. </a:t>
            </a:r>
          </a:p>
          <a:p>
            <a:r>
              <a:rPr lang="en-US" dirty="0"/>
              <a:t>If all the steps are completed successfully the system will commit all the changes  </a:t>
            </a:r>
            <a:endParaRPr lang="es-CO" dirty="0"/>
          </a:p>
        </p:txBody>
      </p:sp>
    </p:spTree>
    <p:extLst>
      <p:ext uri="{BB962C8B-B14F-4D97-AF65-F5344CB8AC3E}">
        <p14:creationId xmlns:p14="http://schemas.microsoft.com/office/powerpoint/2010/main" val="83145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2733B-D419-45BC-9918-78C44DEB4855}"/>
              </a:ext>
            </a:extLst>
          </p:cNvPr>
          <p:cNvSpPr>
            <a:spLocks noGrp="1"/>
          </p:cNvSpPr>
          <p:nvPr>
            <p:ph idx="1"/>
          </p:nvPr>
        </p:nvSpPr>
        <p:spPr/>
        <p:txBody>
          <a:bodyPr>
            <a:normAutofit/>
          </a:bodyPr>
          <a:lstStyle/>
          <a:p>
            <a:pPr marL="0" indent="0">
              <a:buNone/>
            </a:pPr>
            <a:r>
              <a:rPr lang="en-US" sz="2000" dirty="0"/>
              <a:t>For a better understanding of the CRUD statements on these slides we suggest to refer to the following deliverable: </a:t>
            </a:r>
          </a:p>
          <a:p>
            <a:pPr marL="0" indent="0">
              <a:buNone/>
            </a:pPr>
            <a:endParaRPr lang="en-US" sz="2000" dirty="0"/>
          </a:p>
          <a:p>
            <a:pPr marL="0" indent="0">
              <a:buNone/>
            </a:pPr>
            <a:r>
              <a:rPr lang="en-US" sz="2000" dirty="0"/>
              <a:t>1)CRUD field - contains all the queries presented on this presentation</a:t>
            </a:r>
          </a:p>
          <a:p>
            <a:pPr marL="0" indent="0">
              <a:buNone/>
            </a:pPr>
            <a:r>
              <a:rPr lang="en-US" sz="2000" dirty="0"/>
              <a:t>2)John Mayer model – Contains the Entity-Relationship Design (ERD) model</a:t>
            </a:r>
          </a:p>
          <a:p>
            <a:pPr marL="0" indent="0">
              <a:buNone/>
            </a:pPr>
            <a:r>
              <a:rPr lang="en-US" sz="2000" dirty="0"/>
              <a:t>3)Views folder – Contains all the views in JPG format </a:t>
            </a:r>
          </a:p>
          <a:p>
            <a:pPr marL="0" indent="0">
              <a:buNone/>
            </a:pPr>
            <a:r>
              <a:rPr lang="en-US" sz="2000" dirty="0"/>
              <a:t>4)John Mayer schema - Contains the statements to generate the database</a:t>
            </a:r>
          </a:p>
          <a:p>
            <a:pPr marL="0" indent="0">
              <a:buNone/>
            </a:pPr>
            <a:r>
              <a:rPr lang="en-US" sz="2000" dirty="0"/>
              <a:t>5)John Mayer database – it is a sample of the database with sample data already populated </a:t>
            </a:r>
            <a:endParaRPr lang="es-CO" sz="2000" dirty="0"/>
          </a:p>
        </p:txBody>
      </p:sp>
      <p:sp>
        <p:nvSpPr>
          <p:cNvPr id="5" name="Title 1">
            <a:extLst>
              <a:ext uri="{FF2B5EF4-FFF2-40B4-BE49-F238E27FC236}">
                <a16:creationId xmlns:a16="http://schemas.microsoft.com/office/drawing/2014/main" id="{AFDC2EC8-5B94-47CF-BF35-5E24B1051785}"/>
              </a:ext>
            </a:extLst>
          </p:cNvPr>
          <p:cNvSpPr>
            <a:spLocks noGrp="1"/>
          </p:cNvSpPr>
          <p:nvPr>
            <p:ph type="title"/>
          </p:nvPr>
        </p:nvSpPr>
        <p:spPr>
          <a:xfrm>
            <a:off x="838200" y="365125"/>
            <a:ext cx="10515600" cy="1325563"/>
          </a:xfrm>
        </p:spPr>
        <p:txBody>
          <a:bodyPr/>
          <a:lstStyle/>
          <a:p>
            <a:r>
              <a:rPr lang="es-CO" dirty="0" err="1">
                <a:latin typeface="Aharoni" panose="02010803020104030203" pitchFamily="2" charset="-79"/>
                <a:cs typeface="Aharoni" panose="02010803020104030203" pitchFamily="2" charset="-79"/>
              </a:rPr>
              <a:t>Deliverables</a:t>
            </a:r>
            <a:r>
              <a:rPr lang="es-CO" dirty="0">
                <a:latin typeface="Aharoni" panose="02010803020104030203" pitchFamily="2" charset="-79"/>
                <a:cs typeface="Aharoni" panose="02010803020104030203" pitchFamily="2" charset="-79"/>
              </a:rPr>
              <a:t> </a:t>
            </a:r>
          </a:p>
        </p:txBody>
      </p:sp>
    </p:spTree>
    <p:extLst>
      <p:ext uri="{BB962C8B-B14F-4D97-AF65-F5344CB8AC3E}">
        <p14:creationId xmlns:p14="http://schemas.microsoft.com/office/powerpoint/2010/main" val="1022462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C9C5B-97ED-47C4-8A74-A8D858AA9521}"/>
              </a:ext>
            </a:extLst>
          </p:cNvPr>
          <p:cNvSpPr txBox="1"/>
          <p:nvPr/>
        </p:nvSpPr>
        <p:spPr>
          <a:xfrm>
            <a:off x="2973969" y="307203"/>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Edit</a:t>
            </a:r>
            <a:r>
              <a:rPr lang="es-CO" sz="2800" dirty="0">
                <a:latin typeface="Aharoni" panose="02010803020104030203" pitchFamily="2" charset="-79"/>
                <a:cs typeface="Aharoni" panose="02010803020104030203" pitchFamily="2" charset="-79"/>
              </a:rPr>
              <a:t> S</a:t>
            </a:r>
            <a:r>
              <a:rPr lang="es-CO" sz="2800">
                <a:latin typeface="Aharoni" panose="02010803020104030203" pitchFamily="2" charset="-79"/>
                <a:cs typeface="Aharoni" panose="02010803020104030203" pitchFamily="2" charset="-79"/>
              </a:rPr>
              <a:t>ong</a:t>
            </a:r>
            <a:endParaRPr lang="es-CO" sz="2800" dirty="0"/>
          </a:p>
        </p:txBody>
      </p:sp>
      <p:pic>
        <p:nvPicPr>
          <p:cNvPr id="6" name="Picture 5" descr="Diagram&#10;&#10;Description automatically generated">
            <a:extLst>
              <a:ext uri="{FF2B5EF4-FFF2-40B4-BE49-F238E27FC236}">
                <a16:creationId xmlns:a16="http://schemas.microsoft.com/office/drawing/2014/main" id="{0EFAFCD0-72B6-4FD5-916B-089A26351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574" y="1449324"/>
            <a:ext cx="9694852" cy="5854782"/>
          </a:xfrm>
          <a:prstGeom prst="rect">
            <a:avLst/>
          </a:prstGeom>
        </p:spPr>
      </p:pic>
    </p:spTree>
    <p:extLst>
      <p:ext uri="{BB962C8B-B14F-4D97-AF65-F5344CB8AC3E}">
        <p14:creationId xmlns:p14="http://schemas.microsoft.com/office/powerpoint/2010/main" val="27676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E5C9BF-B377-49DD-B6F1-E15F746A275B}"/>
              </a:ext>
            </a:extLst>
          </p:cNvPr>
          <p:cNvSpPr txBox="1"/>
          <p:nvPr/>
        </p:nvSpPr>
        <p:spPr>
          <a:xfrm>
            <a:off x="490786" y="668082"/>
            <a:ext cx="3769191" cy="830997"/>
          </a:xfrm>
          <a:prstGeom prst="rect">
            <a:avLst/>
          </a:prstGeom>
          <a:noFill/>
        </p:spPr>
        <p:txBody>
          <a:bodyPr wrap="square">
            <a:spAutoFit/>
          </a:bodyPr>
          <a:lstStyle/>
          <a:p>
            <a:r>
              <a:rPr lang="en-US" sz="1600" dirty="0"/>
              <a:t>On this view the user will select from which album and what is the song that he/she want to edit </a:t>
            </a:r>
          </a:p>
        </p:txBody>
      </p:sp>
      <p:pic>
        <p:nvPicPr>
          <p:cNvPr id="5" name="Picture 4" descr="Diagram&#10;&#10;Description automatically generated">
            <a:extLst>
              <a:ext uri="{FF2B5EF4-FFF2-40B4-BE49-F238E27FC236}">
                <a16:creationId xmlns:a16="http://schemas.microsoft.com/office/drawing/2014/main" id="{CFAF6CB5-3130-4172-A60C-5438BED8D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295" y="741054"/>
            <a:ext cx="7290847" cy="4402988"/>
          </a:xfrm>
          <a:prstGeom prst="rect">
            <a:avLst/>
          </a:prstGeom>
        </p:spPr>
      </p:pic>
      <p:sp>
        <p:nvSpPr>
          <p:cNvPr id="7" name="TextBox 6">
            <a:extLst>
              <a:ext uri="{FF2B5EF4-FFF2-40B4-BE49-F238E27FC236}">
                <a16:creationId xmlns:a16="http://schemas.microsoft.com/office/drawing/2014/main" id="{5484A153-7597-4442-B621-B7E672AFEF09}"/>
              </a:ext>
            </a:extLst>
          </p:cNvPr>
          <p:cNvSpPr txBox="1"/>
          <p:nvPr/>
        </p:nvSpPr>
        <p:spPr>
          <a:xfrm>
            <a:off x="434448" y="2053841"/>
            <a:ext cx="6095276" cy="646331"/>
          </a:xfrm>
          <a:prstGeom prst="rect">
            <a:avLst/>
          </a:prstGeom>
          <a:noFill/>
        </p:spPr>
        <p:txBody>
          <a:bodyPr wrap="square">
            <a:spAutoFit/>
          </a:bodyPr>
          <a:lstStyle/>
          <a:p>
            <a:pPr marL="285750" indent="-285750">
              <a:buFont typeface="Arial" panose="020B0604020202020204" pitchFamily="34" charset="0"/>
              <a:buChar char="•"/>
            </a:pPr>
            <a:r>
              <a:rPr lang="es-CO" sz="1800" b="1" dirty="0" err="1"/>
              <a:t>album</a:t>
            </a:r>
            <a:r>
              <a:rPr lang="es-CO" sz="1800" b="1" dirty="0"/>
              <a:t> </a:t>
            </a:r>
            <a:r>
              <a:rPr lang="es-CO" b="1" dirty="0"/>
              <a:t>R</a:t>
            </a:r>
            <a:r>
              <a:rPr lang="es-CO" sz="1800" b="1" dirty="0"/>
              <a:t>2</a:t>
            </a:r>
          </a:p>
          <a:p>
            <a:r>
              <a:rPr lang="es-CO" dirty="0" err="1"/>
              <a:t>Read</a:t>
            </a:r>
            <a:r>
              <a:rPr lang="es-CO" dirty="0"/>
              <a:t> al </a:t>
            </a:r>
            <a:r>
              <a:rPr lang="es-CO" dirty="0" err="1"/>
              <a:t>the</a:t>
            </a:r>
            <a:r>
              <a:rPr lang="es-CO" dirty="0"/>
              <a:t> </a:t>
            </a:r>
            <a:r>
              <a:rPr lang="es-CO" dirty="0" err="1"/>
              <a:t>albumnes</a:t>
            </a:r>
            <a:r>
              <a:rPr lang="es-CO" dirty="0"/>
              <a:t> </a:t>
            </a:r>
            <a:endParaRPr lang="es-CO" sz="1800" dirty="0"/>
          </a:p>
        </p:txBody>
      </p:sp>
      <p:sp>
        <p:nvSpPr>
          <p:cNvPr id="9" name="TextBox 8">
            <a:extLst>
              <a:ext uri="{FF2B5EF4-FFF2-40B4-BE49-F238E27FC236}">
                <a16:creationId xmlns:a16="http://schemas.microsoft.com/office/drawing/2014/main" id="{35E40226-25AD-4314-B9AF-74FB65B49130}"/>
              </a:ext>
            </a:extLst>
          </p:cNvPr>
          <p:cNvSpPr txBox="1"/>
          <p:nvPr/>
        </p:nvSpPr>
        <p:spPr>
          <a:xfrm>
            <a:off x="490786" y="4012959"/>
            <a:ext cx="6095276" cy="646331"/>
          </a:xfrm>
          <a:prstGeom prst="rect">
            <a:avLst/>
          </a:prstGeom>
          <a:noFill/>
        </p:spPr>
        <p:txBody>
          <a:bodyPr wrap="square">
            <a:spAutoFit/>
          </a:bodyPr>
          <a:lstStyle/>
          <a:p>
            <a:pPr marL="285750" indent="-285750">
              <a:buFont typeface="Arial" panose="020B0604020202020204" pitchFamily="34" charset="0"/>
              <a:buChar char="•"/>
            </a:pPr>
            <a:r>
              <a:rPr lang="es-CO" sz="1800" b="1" dirty="0" err="1"/>
              <a:t>Songs</a:t>
            </a:r>
            <a:r>
              <a:rPr lang="es-CO" sz="1800" b="1" dirty="0"/>
              <a:t> R2</a:t>
            </a:r>
          </a:p>
          <a:p>
            <a:r>
              <a:rPr lang="es-CO" dirty="0" err="1"/>
              <a:t>Read</a:t>
            </a:r>
            <a:r>
              <a:rPr lang="es-CO" dirty="0"/>
              <a:t> </a:t>
            </a:r>
            <a:r>
              <a:rPr lang="es-CO" dirty="0" err="1"/>
              <a:t>the</a:t>
            </a:r>
            <a:r>
              <a:rPr lang="es-CO" dirty="0"/>
              <a:t> </a:t>
            </a:r>
            <a:r>
              <a:rPr lang="es-CO" dirty="0" err="1"/>
              <a:t>songs</a:t>
            </a:r>
            <a:r>
              <a:rPr lang="es-CO" dirty="0"/>
              <a:t> </a:t>
            </a:r>
            <a:r>
              <a:rPr lang="es-CO" dirty="0" err="1"/>
              <a:t>from</a:t>
            </a:r>
            <a:r>
              <a:rPr lang="es-CO" dirty="0"/>
              <a:t> </a:t>
            </a:r>
            <a:r>
              <a:rPr lang="es-CO" dirty="0" err="1"/>
              <a:t>the</a:t>
            </a:r>
            <a:r>
              <a:rPr lang="es-CO" dirty="0"/>
              <a:t> </a:t>
            </a:r>
            <a:r>
              <a:rPr lang="es-CO" dirty="0" err="1"/>
              <a:t>selected</a:t>
            </a:r>
            <a:r>
              <a:rPr lang="es-CO" dirty="0"/>
              <a:t> álbum </a:t>
            </a:r>
            <a:endParaRPr lang="es-CO" sz="1800" dirty="0"/>
          </a:p>
        </p:txBody>
      </p:sp>
      <p:pic>
        <p:nvPicPr>
          <p:cNvPr id="11" name="Picture 10">
            <a:extLst>
              <a:ext uri="{FF2B5EF4-FFF2-40B4-BE49-F238E27FC236}">
                <a16:creationId xmlns:a16="http://schemas.microsoft.com/office/drawing/2014/main" id="{9FFE1626-7372-4C56-BF59-F220DDD85181}"/>
              </a:ext>
            </a:extLst>
          </p:cNvPr>
          <p:cNvPicPr>
            <a:picLocks noChangeAspect="1"/>
          </p:cNvPicPr>
          <p:nvPr/>
        </p:nvPicPr>
        <p:blipFill>
          <a:blip r:embed="rId3"/>
          <a:stretch>
            <a:fillRect/>
          </a:stretch>
        </p:blipFill>
        <p:spPr>
          <a:xfrm>
            <a:off x="563858" y="4879690"/>
            <a:ext cx="6024809" cy="750632"/>
          </a:xfrm>
          <a:prstGeom prst="rect">
            <a:avLst/>
          </a:prstGeom>
        </p:spPr>
      </p:pic>
      <p:pic>
        <p:nvPicPr>
          <p:cNvPr id="13" name="Picture 12">
            <a:extLst>
              <a:ext uri="{FF2B5EF4-FFF2-40B4-BE49-F238E27FC236}">
                <a16:creationId xmlns:a16="http://schemas.microsoft.com/office/drawing/2014/main" id="{2723CBCE-3973-46FA-B898-5BB289C13025}"/>
              </a:ext>
            </a:extLst>
          </p:cNvPr>
          <p:cNvPicPr>
            <a:picLocks noChangeAspect="1"/>
          </p:cNvPicPr>
          <p:nvPr/>
        </p:nvPicPr>
        <p:blipFill>
          <a:blip r:embed="rId4"/>
          <a:stretch>
            <a:fillRect/>
          </a:stretch>
        </p:blipFill>
        <p:spPr>
          <a:xfrm>
            <a:off x="368361" y="2777098"/>
            <a:ext cx="4283360" cy="891335"/>
          </a:xfrm>
          <a:prstGeom prst="rect">
            <a:avLst/>
          </a:prstGeom>
        </p:spPr>
      </p:pic>
    </p:spTree>
    <p:extLst>
      <p:ext uri="{BB962C8B-B14F-4D97-AF65-F5344CB8AC3E}">
        <p14:creationId xmlns:p14="http://schemas.microsoft.com/office/powerpoint/2010/main" val="277435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DA436D-F39E-4B29-B347-30764B502A1B}"/>
              </a:ext>
            </a:extLst>
          </p:cNvPr>
          <p:cNvSpPr txBox="1"/>
          <p:nvPr/>
        </p:nvSpPr>
        <p:spPr>
          <a:xfrm>
            <a:off x="2757287" y="308197"/>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Edit</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song</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info</a:t>
            </a:r>
            <a:endParaRPr lang="es-CO" sz="2800" dirty="0"/>
          </a:p>
        </p:txBody>
      </p:sp>
      <p:pic>
        <p:nvPicPr>
          <p:cNvPr id="6" name="Picture 5" descr="Diagram&#10;&#10;Description automatically generated">
            <a:extLst>
              <a:ext uri="{FF2B5EF4-FFF2-40B4-BE49-F238E27FC236}">
                <a16:creationId xmlns:a16="http://schemas.microsoft.com/office/drawing/2014/main" id="{B04138E3-DBBB-4FF3-9C7F-569954235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092" y="1526364"/>
            <a:ext cx="6774600" cy="40912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D0BD7315-3672-4DE9-B83D-71D5DDD4699E}"/>
              </a:ext>
            </a:extLst>
          </p:cNvPr>
          <p:cNvSpPr txBox="1"/>
          <p:nvPr/>
        </p:nvSpPr>
        <p:spPr>
          <a:xfrm>
            <a:off x="432343" y="875345"/>
            <a:ext cx="6096762" cy="369332"/>
          </a:xfrm>
          <a:prstGeom prst="rect">
            <a:avLst/>
          </a:prstGeom>
          <a:noFill/>
        </p:spPr>
        <p:txBody>
          <a:bodyPr wrap="square">
            <a:spAutoFit/>
          </a:bodyPr>
          <a:lstStyle/>
          <a:p>
            <a:pPr marL="285750" indent="-285750">
              <a:buFont typeface="Arial" panose="020B0604020202020204" pitchFamily="34" charset="0"/>
              <a:buChar char="•"/>
            </a:pPr>
            <a:r>
              <a:rPr lang="es-CO" sz="1800" b="1" dirty="0" err="1"/>
              <a:t>genres</a:t>
            </a:r>
            <a:r>
              <a:rPr lang="es-CO" sz="1800" b="1" dirty="0"/>
              <a:t> R1 </a:t>
            </a:r>
          </a:p>
        </p:txBody>
      </p:sp>
      <p:sp>
        <p:nvSpPr>
          <p:cNvPr id="9" name="TextBox 8">
            <a:extLst>
              <a:ext uri="{FF2B5EF4-FFF2-40B4-BE49-F238E27FC236}">
                <a16:creationId xmlns:a16="http://schemas.microsoft.com/office/drawing/2014/main" id="{C8B963BF-F919-41DF-AF24-4BADBC717E13}"/>
              </a:ext>
            </a:extLst>
          </p:cNvPr>
          <p:cNvSpPr txBox="1"/>
          <p:nvPr/>
        </p:nvSpPr>
        <p:spPr>
          <a:xfrm>
            <a:off x="433829" y="2443693"/>
            <a:ext cx="6095276" cy="369332"/>
          </a:xfrm>
          <a:prstGeom prst="rect">
            <a:avLst/>
          </a:prstGeom>
          <a:noFill/>
        </p:spPr>
        <p:txBody>
          <a:bodyPr wrap="square">
            <a:spAutoFit/>
          </a:bodyPr>
          <a:lstStyle/>
          <a:p>
            <a:pPr marL="285750" indent="-285750">
              <a:buFont typeface="Arial" panose="020B0604020202020204" pitchFamily="34" charset="0"/>
              <a:buChar char="•"/>
            </a:pPr>
            <a:r>
              <a:rPr lang="es-CO" sz="1800" b="1" dirty="0" err="1"/>
              <a:t>album</a:t>
            </a:r>
            <a:r>
              <a:rPr lang="es-CO" sz="1800" b="1" dirty="0"/>
              <a:t> R2 </a:t>
            </a:r>
          </a:p>
        </p:txBody>
      </p:sp>
      <p:pic>
        <p:nvPicPr>
          <p:cNvPr id="10" name="Picture 9">
            <a:extLst>
              <a:ext uri="{FF2B5EF4-FFF2-40B4-BE49-F238E27FC236}">
                <a16:creationId xmlns:a16="http://schemas.microsoft.com/office/drawing/2014/main" id="{6F8A914C-222C-41B5-9913-8FDF2D60176F}"/>
              </a:ext>
            </a:extLst>
          </p:cNvPr>
          <p:cNvPicPr>
            <a:picLocks noChangeAspect="1"/>
          </p:cNvPicPr>
          <p:nvPr/>
        </p:nvPicPr>
        <p:blipFill>
          <a:blip r:embed="rId3"/>
          <a:stretch>
            <a:fillRect/>
          </a:stretch>
        </p:blipFill>
        <p:spPr>
          <a:xfrm>
            <a:off x="502442" y="1244677"/>
            <a:ext cx="2022728" cy="873152"/>
          </a:xfrm>
          <a:prstGeom prst="rect">
            <a:avLst/>
          </a:prstGeom>
        </p:spPr>
      </p:pic>
      <p:pic>
        <p:nvPicPr>
          <p:cNvPr id="11" name="Picture 10">
            <a:extLst>
              <a:ext uri="{FF2B5EF4-FFF2-40B4-BE49-F238E27FC236}">
                <a16:creationId xmlns:a16="http://schemas.microsoft.com/office/drawing/2014/main" id="{9069FE57-612C-4F21-8994-8D7756E2A392}"/>
              </a:ext>
            </a:extLst>
          </p:cNvPr>
          <p:cNvPicPr>
            <a:picLocks noChangeAspect="1"/>
          </p:cNvPicPr>
          <p:nvPr/>
        </p:nvPicPr>
        <p:blipFill>
          <a:blip r:embed="rId4"/>
          <a:stretch>
            <a:fillRect/>
          </a:stretch>
        </p:blipFill>
        <p:spPr>
          <a:xfrm>
            <a:off x="467772" y="2855350"/>
            <a:ext cx="3382741" cy="567078"/>
          </a:xfrm>
          <a:prstGeom prst="rect">
            <a:avLst/>
          </a:prstGeom>
        </p:spPr>
      </p:pic>
      <p:sp>
        <p:nvSpPr>
          <p:cNvPr id="12" name="TextBox 11">
            <a:extLst>
              <a:ext uri="{FF2B5EF4-FFF2-40B4-BE49-F238E27FC236}">
                <a16:creationId xmlns:a16="http://schemas.microsoft.com/office/drawing/2014/main" id="{CD9A9A7C-CCC6-4079-9682-8F49D728F06C}"/>
              </a:ext>
            </a:extLst>
          </p:cNvPr>
          <p:cNvSpPr txBox="1"/>
          <p:nvPr/>
        </p:nvSpPr>
        <p:spPr>
          <a:xfrm>
            <a:off x="405446" y="3679699"/>
            <a:ext cx="6095276" cy="369332"/>
          </a:xfrm>
          <a:prstGeom prst="rect">
            <a:avLst/>
          </a:prstGeom>
          <a:noFill/>
        </p:spPr>
        <p:txBody>
          <a:bodyPr wrap="square">
            <a:spAutoFit/>
          </a:bodyPr>
          <a:lstStyle/>
          <a:p>
            <a:pPr marL="285750" indent="-285750">
              <a:buFont typeface="Arial" panose="020B0604020202020204" pitchFamily="34" charset="0"/>
              <a:buChar char="•"/>
            </a:pPr>
            <a:r>
              <a:rPr lang="es-CO" b="1" dirty="0" err="1"/>
              <a:t>song</a:t>
            </a:r>
            <a:r>
              <a:rPr lang="es-CO" b="1" dirty="0"/>
              <a:t> U1</a:t>
            </a:r>
            <a:r>
              <a:rPr lang="es-CO" sz="1800" b="1" dirty="0"/>
              <a:t> </a:t>
            </a:r>
          </a:p>
        </p:txBody>
      </p:sp>
      <p:pic>
        <p:nvPicPr>
          <p:cNvPr id="14" name="Picture 13">
            <a:extLst>
              <a:ext uri="{FF2B5EF4-FFF2-40B4-BE49-F238E27FC236}">
                <a16:creationId xmlns:a16="http://schemas.microsoft.com/office/drawing/2014/main" id="{EE357EC9-43C5-47CE-8997-ADC8617DC406}"/>
              </a:ext>
            </a:extLst>
          </p:cNvPr>
          <p:cNvPicPr>
            <a:picLocks noChangeAspect="1"/>
          </p:cNvPicPr>
          <p:nvPr/>
        </p:nvPicPr>
        <p:blipFill>
          <a:blip r:embed="rId5"/>
          <a:stretch>
            <a:fillRect/>
          </a:stretch>
        </p:blipFill>
        <p:spPr>
          <a:xfrm>
            <a:off x="502442" y="4049031"/>
            <a:ext cx="1553194" cy="2152063"/>
          </a:xfrm>
          <a:prstGeom prst="rect">
            <a:avLst/>
          </a:prstGeom>
        </p:spPr>
      </p:pic>
    </p:spTree>
    <p:extLst>
      <p:ext uri="{BB962C8B-B14F-4D97-AF65-F5344CB8AC3E}">
        <p14:creationId xmlns:p14="http://schemas.microsoft.com/office/powerpoint/2010/main" val="663063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9945EE-0369-4C68-834D-02FA97BAA1C5}"/>
              </a:ext>
            </a:extLst>
          </p:cNvPr>
          <p:cNvSpPr txBox="1"/>
          <p:nvPr/>
        </p:nvSpPr>
        <p:spPr>
          <a:xfrm>
            <a:off x="2757287" y="308197"/>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Edit</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colaboration</a:t>
            </a:r>
            <a:endParaRPr lang="es-CO" sz="2800" dirty="0"/>
          </a:p>
        </p:txBody>
      </p:sp>
      <p:pic>
        <p:nvPicPr>
          <p:cNvPr id="6" name="Picture 5" descr="Diagram&#10;&#10;Description automatically generated">
            <a:extLst>
              <a:ext uri="{FF2B5EF4-FFF2-40B4-BE49-F238E27FC236}">
                <a16:creationId xmlns:a16="http://schemas.microsoft.com/office/drawing/2014/main" id="{F207714E-741A-4E86-9B5F-B34BD315E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867" y="1426728"/>
            <a:ext cx="7041688" cy="4252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6B552B16-13E4-4252-8118-E3E1AFB56CE6}"/>
              </a:ext>
            </a:extLst>
          </p:cNvPr>
          <p:cNvSpPr txBox="1"/>
          <p:nvPr/>
        </p:nvSpPr>
        <p:spPr>
          <a:xfrm>
            <a:off x="392445" y="1350403"/>
            <a:ext cx="6095276" cy="646331"/>
          </a:xfrm>
          <a:prstGeom prst="rect">
            <a:avLst/>
          </a:prstGeom>
          <a:noFill/>
        </p:spPr>
        <p:txBody>
          <a:bodyPr wrap="square">
            <a:spAutoFit/>
          </a:bodyPr>
          <a:lstStyle/>
          <a:p>
            <a:pPr marL="285750" indent="-285750">
              <a:buFont typeface="Arial" panose="020B0604020202020204" pitchFamily="34" charset="0"/>
              <a:buChar char="•"/>
            </a:pPr>
            <a:r>
              <a:rPr lang="es-CO" b="1" dirty="0" err="1"/>
              <a:t>song</a:t>
            </a:r>
            <a:r>
              <a:rPr lang="es-CO" b="1" dirty="0"/>
              <a:t> U2</a:t>
            </a:r>
            <a:r>
              <a:rPr lang="es-CO" sz="1800" b="1" dirty="0"/>
              <a:t> </a:t>
            </a:r>
          </a:p>
          <a:p>
            <a:r>
              <a:rPr lang="es-CO" dirty="0" err="1"/>
              <a:t>e</a:t>
            </a:r>
            <a:r>
              <a:rPr lang="es-CO" sz="1800" dirty="0" err="1"/>
              <a:t>dit</a:t>
            </a:r>
            <a:r>
              <a:rPr lang="es-CO" sz="1800" dirty="0"/>
              <a:t> </a:t>
            </a:r>
            <a:r>
              <a:rPr lang="es-CO" sz="1800" dirty="0" err="1"/>
              <a:t>colaboration</a:t>
            </a:r>
            <a:r>
              <a:rPr lang="es-CO" sz="1800" dirty="0"/>
              <a:t> </a:t>
            </a:r>
            <a:r>
              <a:rPr lang="es-CO" sz="1800" dirty="0" err="1"/>
              <a:t>infomration</a:t>
            </a:r>
            <a:r>
              <a:rPr lang="es-CO" sz="1800" dirty="0"/>
              <a:t> </a:t>
            </a:r>
          </a:p>
        </p:txBody>
      </p:sp>
      <p:pic>
        <p:nvPicPr>
          <p:cNvPr id="9" name="Picture 8">
            <a:extLst>
              <a:ext uri="{FF2B5EF4-FFF2-40B4-BE49-F238E27FC236}">
                <a16:creationId xmlns:a16="http://schemas.microsoft.com/office/drawing/2014/main" id="{0D9A8E86-B544-4C32-9B18-A4A0F627B4FB}"/>
              </a:ext>
            </a:extLst>
          </p:cNvPr>
          <p:cNvPicPr>
            <a:picLocks noChangeAspect="1"/>
          </p:cNvPicPr>
          <p:nvPr/>
        </p:nvPicPr>
        <p:blipFill>
          <a:blip r:embed="rId3"/>
          <a:stretch>
            <a:fillRect/>
          </a:stretch>
        </p:blipFill>
        <p:spPr>
          <a:xfrm>
            <a:off x="515704" y="2087089"/>
            <a:ext cx="3436584" cy="1750902"/>
          </a:xfrm>
          <a:prstGeom prst="rect">
            <a:avLst/>
          </a:prstGeom>
        </p:spPr>
      </p:pic>
    </p:spTree>
    <p:extLst>
      <p:ext uri="{BB962C8B-B14F-4D97-AF65-F5344CB8AC3E}">
        <p14:creationId xmlns:p14="http://schemas.microsoft.com/office/powerpoint/2010/main" val="2128411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6CE266-97BC-4E17-821A-58977C434267}"/>
              </a:ext>
            </a:extLst>
          </p:cNvPr>
          <p:cNvSpPr txBox="1"/>
          <p:nvPr/>
        </p:nvSpPr>
        <p:spPr>
          <a:xfrm>
            <a:off x="2757287" y="308197"/>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Edit</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song</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writers</a:t>
            </a:r>
            <a:r>
              <a:rPr lang="es-CO" sz="2800" dirty="0">
                <a:latin typeface="Aharoni" panose="02010803020104030203" pitchFamily="2" charset="-79"/>
                <a:cs typeface="Aharoni" panose="02010803020104030203" pitchFamily="2" charset="-79"/>
              </a:rPr>
              <a:t> </a:t>
            </a:r>
            <a:endParaRPr lang="es-CO" sz="2800" dirty="0"/>
          </a:p>
        </p:txBody>
      </p:sp>
      <p:pic>
        <p:nvPicPr>
          <p:cNvPr id="8" name="Picture 7" descr="Graphical user interface, application&#10;&#10;Description automatically generated">
            <a:extLst>
              <a:ext uri="{FF2B5EF4-FFF2-40B4-BE49-F238E27FC236}">
                <a16:creationId xmlns:a16="http://schemas.microsoft.com/office/drawing/2014/main" id="{CCA72A78-5D2C-4AA5-826D-AD49599F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303" y="1347764"/>
            <a:ext cx="7143735" cy="4314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5929FF4D-CEB9-4643-829A-678D1CB113E1}"/>
              </a:ext>
            </a:extLst>
          </p:cNvPr>
          <p:cNvSpPr txBox="1"/>
          <p:nvPr/>
        </p:nvSpPr>
        <p:spPr>
          <a:xfrm>
            <a:off x="382238" y="1131081"/>
            <a:ext cx="3179529" cy="954107"/>
          </a:xfrm>
          <a:prstGeom prst="rect">
            <a:avLst/>
          </a:prstGeom>
          <a:noFill/>
        </p:spPr>
        <p:txBody>
          <a:bodyPr wrap="square">
            <a:spAutoFit/>
          </a:bodyPr>
          <a:lstStyle/>
          <a:p>
            <a:pPr marL="285750" indent="-285750">
              <a:buFont typeface="Arial" panose="020B0604020202020204" pitchFamily="34" charset="0"/>
              <a:buChar char="•"/>
            </a:pPr>
            <a:r>
              <a:rPr lang="es-CO" sz="1400" b="1" dirty="0" err="1"/>
              <a:t>Song_writers</a:t>
            </a:r>
            <a:r>
              <a:rPr lang="es-CO" sz="1400" b="1" dirty="0"/>
              <a:t> R2</a:t>
            </a:r>
          </a:p>
          <a:p>
            <a:r>
              <a:rPr lang="es-CO" sz="1400" dirty="0" err="1"/>
              <a:t>Select</a:t>
            </a:r>
            <a:r>
              <a:rPr lang="es-CO" sz="1400" dirty="0"/>
              <a:t> </a:t>
            </a:r>
            <a:r>
              <a:rPr lang="es-CO" sz="1400" dirty="0" err="1"/>
              <a:t>the</a:t>
            </a:r>
            <a:r>
              <a:rPr lang="es-CO" sz="1400" dirty="0"/>
              <a:t> </a:t>
            </a:r>
            <a:r>
              <a:rPr lang="es-CO" sz="1400" dirty="0" err="1"/>
              <a:t>current</a:t>
            </a:r>
            <a:r>
              <a:rPr lang="es-CO" sz="1400" dirty="0"/>
              <a:t> </a:t>
            </a:r>
            <a:r>
              <a:rPr lang="es-CO" sz="1400" dirty="0" err="1"/>
              <a:t>writers</a:t>
            </a:r>
            <a:r>
              <a:rPr lang="es-CO" sz="1400" dirty="0"/>
              <a:t> </a:t>
            </a:r>
            <a:r>
              <a:rPr lang="es-CO" sz="1400" dirty="0" err="1"/>
              <a:t>asociated</a:t>
            </a:r>
            <a:r>
              <a:rPr lang="es-CO" sz="1400" dirty="0"/>
              <a:t> </a:t>
            </a:r>
            <a:r>
              <a:rPr lang="es-CO" sz="1400" dirty="0" err="1"/>
              <a:t>to</a:t>
            </a:r>
            <a:r>
              <a:rPr lang="es-CO" sz="1400" dirty="0"/>
              <a:t> a </a:t>
            </a:r>
            <a:r>
              <a:rPr lang="es-CO" sz="1400" dirty="0" err="1"/>
              <a:t>song</a:t>
            </a:r>
            <a:r>
              <a:rPr lang="es-CO" sz="1400" dirty="0"/>
              <a:t> </a:t>
            </a:r>
          </a:p>
          <a:p>
            <a:endParaRPr lang="es-CO" sz="1400" b="1" dirty="0"/>
          </a:p>
        </p:txBody>
      </p:sp>
      <p:pic>
        <p:nvPicPr>
          <p:cNvPr id="13" name="Picture 12">
            <a:extLst>
              <a:ext uri="{FF2B5EF4-FFF2-40B4-BE49-F238E27FC236}">
                <a16:creationId xmlns:a16="http://schemas.microsoft.com/office/drawing/2014/main" id="{990F3C4C-AA90-4B0E-AE8C-5EFEFEC2D73A}"/>
              </a:ext>
            </a:extLst>
          </p:cNvPr>
          <p:cNvPicPr>
            <a:picLocks noChangeAspect="1"/>
          </p:cNvPicPr>
          <p:nvPr/>
        </p:nvPicPr>
        <p:blipFill>
          <a:blip r:embed="rId3"/>
          <a:stretch>
            <a:fillRect/>
          </a:stretch>
        </p:blipFill>
        <p:spPr>
          <a:xfrm>
            <a:off x="382238" y="1876470"/>
            <a:ext cx="3771180" cy="1109414"/>
          </a:xfrm>
          <a:prstGeom prst="rect">
            <a:avLst/>
          </a:prstGeom>
        </p:spPr>
      </p:pic>
      <p:sp>
        <p:nvSpPr>
          <p:cNvPr id="15" name="TextBox 14">
            <a:extLst>
              <a:ext uri="{FF2B5EF4-FFF2-40B4-BE49-F238E27FC236}">
                <a16:creationId xmlns:a16="http://schemas.microsoft.com/office/drawing/2014/main" id="{541369B0-3885-48CF-B8FE-78020009FDFB}"/>
              </a:ext>
            </a:extLst>
          </p:cNvPr>
          <p:cNvSpPr txBox="1"/>
          <p:nvPr/>
        </p:nvSpPr>
        <p:spPr>
          <a:xfrm>
            <a:off x="382238" y="3134265"/>
            <a:ext cx="6095276" cy="523220"/>
          </a:xfrm>
          <a:prstGeom prst="rect">
            <a:avLst/>
          </a:prstGeom>
          <a:noFill/>
        </p:spPr>
        <p:txBody>
          <a:bodyPr wrap="square">
            <a:spAutoFit/>
          </a:bodyPr>
          <a:lstStyle/>
          <a:p>
            <a:pPr marL="285750" indent="-285750">
              <a:buFont typeface="Arial" panose="020B0604020202020204" pitchFamily="34" charset="0"/>
              <a:buChar char="•"/>
            </a:pPr>
            <a:r>
              <a:rPr lang="es-CO" sz="1400" b="1" dirty="0" err="1"/>
              <a:t>Song_writers</a:t>
            </a:r>
            <a:r>
              <a:rPr lang="es-CO" sz="1400" b="1" dirty="0"/>
              <a:t> R1</a:t>
            </a:r>
          </a:p>
          <a:p>
            <a:r>
              <a:rPr lang="es-CO" sz="1400" dirty="0" err="1"/>
              <a:t>Dispaly</a:t>
            </a:r>
            <a:r>
              <a:rPr lang="es-CO" sz="1400" dirty="0"/>
              <a:t> </a:t>
            </a:r>
            <a:r>
              <a:rPr lang="es-CO" sz="1400" dirty="0" err="1"/>
              <a:t>the</a:t>
            </a:r>
            <a:r>
              <a:rPr lang="es-CO" sz="1400" dirty="0"/>
              <a:t> </a:t>
            </a:r>
            <a:r>
              <a:rPr lang="es-CO" sz="1400" dirty="0" err="1"/>
              <a:t>lsit</a:t>
            </a:r>
            <a:r>
              <a:rPr lang="es-CO" sz="1400" dirty="0"/>
              <a:t> </a:t>
            </a:r>
            <a:r>
              <a:rPr lang="es-CO" sz="1400" dirty="0" err="1"/>
              <a:t>of</a:t>
            </a:r>
            <a:r>
              <a:rPr lang="es-CO" sz="1400" dirty="0"/>
              <a:t> </a:t>
            </a:r>
            <a:r>
              <a:rPr lang="es-CO" sz="1400" dirty="0" err="1"/>
              <a:t>writers</a:t>
            </a:r>
            <a:endParaRPr lang="es-CO" sz="1400" dirty="0"/>
          </a:p>
        </p:txBody>
      </p:sp>
      <p:pic>
        <p:nvPicPr>
          <p:cNvPr id="17" name="Picture 16">
            <a:extLst>
              <a:ext uri="{FF2B5EF4-FFF2-40B4-BE49-F238E27FC236}">
                <a16:creationId xmlns:a16="http://schemas.microsoft.com/office/drawing/2014/main" id="{C4A416D7-9170-4073-80B9-C2CB3FCACCFF}"/>
              </a:ext>
            </a:extLst>
          </p:cNvPr>
          <p:cNvPicPr>
            <a:picLocks noChangeAspect="1"/>
          </p:cNvPicPr>
          <p:nvPr/>
        </p:nvPicPr>
        <p:blipFill>
          <a:blip r:embed="rId4"/>
          <a:stretch>
            <a:fillRect/>
          </a:stretch>
        </p:blipFill>
        <p:spPr>
          <a:xfrm>
            <a:off x="382238" y="3590423"/>
            <a:ext cx="3453467" cy="751362"/>
          </a:xfrm>
          <a:prstGeom prst="rect">
            <a:avLst/>
          </a:prstGeom>
        </p:spPr>
      </p:pic>
      <p:sp>
        <p:nvSpPr>
          <p:cNvPr id="18" name="TextBox 17">
            <a:extLst>
              <a:ext uri="{FF2B5EF4-FFF2-40B4-BE49-F238E27FC236}">
                <a16:creationId xmlns:a16="http://schemas.microsoft.com/office/drawing/2014/main" id="{ABB55B9D-A051-4034-B93B-B8A80928F5BB}"/>
              </a:ext>
            </a:extLst>
          </p:cNvPr>
          <p:cNvSpPr txBox="1"/>
          <p:nvPr/>
        </p:nvSpPr>
        <p:spPr>
          <a:xfrm>
            <a:off x="382238" y="4604719"/>
            <a:ext cx="6095276" cy="307777"/>
          </a:xfrm>
          <a:prstGeom prst="rect">
            <a:avLst/>
          </a:prstGeom>
          <a:noFill/>
        </p:spPr>
        <p:txBody>
          <a:bodyPr wrap="square">
            <a:spAutoFit/>
          </a:bodyPr>
          <a:lstStyle/>
          <a:p>
            <a:pPr marL="285750" indent="-285750">
              <a:buFont typeface="Arial" panose="020B0604020202020204" pitchFamily="34" charset="0"/>
              <a:buChar char="•"/>
            </a:pPr>
            <a:r>
              <a:rPr lang="es-CO" sz="1400" b="1" dirty="0" err="1"/>
              <a:t>Songs</a:t>
            </a:r>
            <a:r>
              <a:rPr lang="es-CO" sz="1400" b="1" dirty="0"/>
              <a:t> U3</a:t>
            </a:r>
          </a:p>
        </p:txBody>
      </p:sp>
      <p:pic>
        <p:nvPicPr>
          <p:cNvPr id="20" name="Picture 19">
            <a:extLst>
              <a:ext uri="{FF2B5EF4-FFF2-40B4-BE49-F238E27FC236}">
                <a16:creationId xmlns:a16="http://schemas.microsoft.com/office/drawing/2014/main" id="{9E632E74-2E07-4840-8A27-DFF4402DF13A}"/>
              </a:ext>
            </a:extLst>
          </p:cNvPr>
          <p:cNvPicPr>
            <a:picLocks noChangeAspect="1"/>
          </p:cNvPicPr>
          <p:nvPr/>
        </p:nvPicPr>
        <p:blipFill>
          <a:blip r:embed="rId5"/>
          <a:stretch>
            <a:fillRect/>
          </a:stretch>
        </p:blipFill>
        <p:spPr>
          <a:xfrm>
            <a:off x="382238" y="4989068"/>
            <a:ext cx="2584814" cy="1412216"/>
          </a:xfrm>
          <a:prstGeom prst="rect">
            <a:avLst/>
          </a:prstGeom>
        </p:spPr>
      </p:pic>
    </p:spTree>
    <p:extLst>
      <p:ext uri="{BB962C8B-B14F-4D97-AF65-F5344CB8AC3E}">
        <p14:creationId xmlns:p14="http://schemas.microsoft.com/office/powerpoint/2010/main" val="111496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diagram&#10;&#10;Description automatically generated">
            <a:extLst>
              <a:ext uri="{FF2B5EF4-FFF2-40B4-BE49-F238E27FC236}">
                <a16:creationId xmlns:a16="http://schemas.microsoft.com/office/drawing/2014/main" id="{5DB51C30-12D2-49DB-B3E3-A7912C483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096" y="1157084"/>
            <a:ext cx="8320606" cy="5024866"/>
          </a:xfrm>
          <a:prstGeom prst="rect">
            <a:avLst/>
          </a:prstGeom>
        </p:spPr>
      </p:pic>
      <p:sp>
        <p:nvSpPr>
          <p:cNvPr id="6" name="TextBox 5">
            <a:extLst>
              <a:ext uri="{FF2B5EF4-FFF2-40B4-BE49-F238E27FC236}">
                <a16:creationId xmlns:a16="http://schemas.microsoft.com/office/drawing/2014/main" id="{F28A74CD-2C4E-4314-851D-3841124E4DDB}"/>
              </a:ext>
            </a:extLst>
          </p:cNvPr>
          <p:cNvSpPr txBox="1"/>
          <p:nvPr/>
        </p:nvSpPr>
        <p:spPr>
          <a:xfrm>
            <a:off x="2757287" y="308197"/>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Edit</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streaming</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services</a:t>
            </a:r>
            <a:endParaRPr lang="es-CO" sz="2800" dirty="0"/>
          </a:p>
        </p:txBody>
      </p:sp>
      <p:sp>
        <p:nvSpPr>
          <p:cNvPr id="7" name="TextBox 6">
            <a:extLst>
              <a:ext uri="{FF2B5EF4-FFF2-40B4-BE49-F238E27FC236}">
                <a16:creationId xmlns:a16="http://schemas.microsoft.com/office/drawing/2014/main" id="{7E99EA76-8F01-4EE7-A366-F3AF832D0356}"/>
              </a:ext>
            </a:extLst>
          </p:cNvPr>
          <p:cNvSpPr txBox="1"/>
          <p:nvPr/>
        </p:nvSpPr>
        <p:spPr>
          <a:xfrm>
            <a:off x="321567" y="1287260"/>
            <a:ext cx="3179529" cy="1169551"/>
          </a:xfrm>
          <a:prstGeom prst="rect">
            <a:avLst/>
          </a:prstGeom>
          <a:noFill/>
        </p:spPr>
        <p:txBody>
          <a:bodyPr wrap="square">
            <a:spAutoFit/>
          </a:bodyPr>
          <a:lstStyle/>
          <a:p>
            <a:pPr marL="285750" indent="-285750">
              <a:buFont typeface="Arial" panose="020B0604020202020204" pitchFamily="34" charset="0"/>
              <a:buChar char="•"/>
            </a:pPr>
            <a:r>
              <a:rPr lang="es-CO" sz="1400" b="1" dirty="0" err="1"/>
              <a:t>Read</a:t>
            </a:r>
            <a:r>
              <a:rPr lang="es-CO" sz="1400" b="1" dirty="0"/>
              <a:t> </a:t>
            </a:r>
            <a:r>
              <a:rPr lang="es-CO" sz="1400" b="1" dirty="0" err="1"/>
              <a:t>associated</a:t>
            </a:r>
            <a:r>
              <a:rPr lang="es-CO" sz="1400" b="1" dirty="0"/>
              <a:t> </a:t>
            </a:r>
            <a:r>
              <a:rPr lang="es-CO" sz="1400" b="1" dirty="0" err="1"/>
              <a:t>services</a:t>
            </a:r>
            <a:r>
              <a:rPr lang="es-CO" sz="1400" b="1" dirty="0"/>
              <a:t> R1</a:t>
            </a:r>
          </a:p>
          <a:p>
            <a:r>
              <a:rPr lang="es-CO" sz="1400" dirty="0" err="1"/>
              <a:t>The</a:t>
            </a:r>
            <a:r>
              <a:rPr lang="es-CO" sz="1400" dirty="0"/>
              <a:t> </a:t>
            </a:r>
            <a:r>
              <a:rPr lang="es-CO" sz="1400" dirty="0" err="1"/>
              <a:t>system</a:t>
            </a:r>
            <a:r>
              <a:rPr lang="es-CO" sz="1400" dirty="0"/>
              <a:t> </a:t>
            </a:r>
            <a:r>
              <a:rPr lang="es-CO" sz="1400" dirty="0" err="1"/>
              <a:t>wil</a:t>
            </a:r>
            <a:r>
              <a:rPr lang="es-CO" sz="1400" dirty="0"/>
              <a:t> </a:t>
            </a:r>
            <a:r>
              <a:rPr lang="es-CO" sz="1400" dirty="0" err="1"/>
              <a:t>display</a:t>
            </a:r>
            <a:r>
              <a:rPr lang="es-CO" sz="1400" dirty="0"/>
              <a:t> </a:t>
            </a:r>
            <a:r>
              <a:rPr lang="es-CO" sz="1400" dirty="0" err="1"/>
              <a:t>to</a:t>
            </a:r>
            <a:r>
              <a:rPr lang="es-CO" sz="1400" dirty="0"/>
              <a:t> </a:t>
            </a:r>
            <a:r>
              <a:rPr lang="es-CO" sz="1400" dirty="0" err="1"/>
              <a:t>the</a:t>
            </a:r>
            <a:r>
              <a:rPr lang="es-CO" sz="1400" dirty="0"/>
              <a:t> </a:t>
            </a:r>
            <a:r>
              <a:rPr lang="es-CO" sz="1400" dirty="0" err="1"/>
              <a:t>user</a:t>
            </a:r>
            <a:r>
              <a:rPr lang="es-CO" sz="1400" dirty="0"/>
              <a:t> </a:t>
            </a:r>
            <a:r>
              <a:rPr lang="es-CO" sz="1400" dirty="0" err="1"/>
              <a:t>all</a:t>
            </a:r>
            <a:r>
              <a:rPr lang="es-CO" sz="1400" dirty="0"/>
              <a:t> </a:t>
            </a:r>
            <a:r>
              <a:rPr lang="es-CO" sz="1400" dirty="0" err="1"/>
              <a:t>the</a:t>
            </a:r>
            <a:r>
              <a:rPr lang="es-CO" sz="1400" dirty="0"/>
              <a:t> </a:t>
            </a:r>
            <a:r>
              <a:rPr lang="es-CO" sz="1400" dirty="0" err="1"/>
              <a:t>streaming</a:t>
            </a:r>
            <a:r>
              <a:rPr lang="es-CO" sz="1400" dirty="0"/>
              <a:t> </a:t>
            </a:r>
            <a:r>
              <a:rPr lang="es-CO" sz="1400" dirty="0" err="1"/>
              <a:t>services</a:t>
            </a:r>
            <a:r>
              <a:rPr lang="es-CO" sz="1400" dirty="0"/>
              <a:t> </a:t>
            </a:r>
            <a:r>
              <a:rPr lang="es-CO" sz="1400" dirty="0" err="1"/>
              <a:t>that</a:t>
            </a:r>
            <a:r>
              <a:rPr lang="es-CO" sz="1400" dirty="0"/>
              <a:t> has </a:t>
            </a:r>
            <a:r>
              <a:rPr lang="es-CO" sz="1400" dirty="0" err="1"/>
              <a:t>been</a:t>
            </a:r>
            <a:r>
              <a:rPr lang="es-CO" sz="1400" dirty="0"/>
              <a:t> </a:t>
            </a:r>
            <a:r>
              <a:rPr lang="es-CO" sz="1400" dirty="0" err="1"/>
              <a:t>added</a:t>
            </a:r>
            <a:r>
              <a:rPr lang="es-CO" sz="1400" dirty="0"/>
              <a:t> </a:t>
            </a:r>
            <a:r>
              <a:rPr lang="es-CO" sz="1400" dirty="0" err="1"/>
              <a:t>to</a:t>
            </a:r>
            <a:r>
              <a:rPr lang="es-CO" sz="1400" dirty="0"/>
              <a:t> </a:t>
            </a:r>
            <a:r>
              <a:rPr lang="es-CO" sz="1400" dirty="0" err="1"/>
              <a:t>the</a:t>
            </a:r>
            <a:r>
              <a:rPr lang="es-CO" sz="1400" dirty="0"/>
              <a:t> </a:t>
            </a:r>
            <a:r>
              <a:rPr lang="es-CO" sz="1400" dirty="0" err="1"/>
              <a:t>song</a:t>
            </a:r>
            <a:r>
              <a:rPr lang="es-CO" sz="1400" dirty="0"/>
              <a:t> in </a:t>
            </a:r>
            <a:r>
              <a:rPr lang="es-CO" sz="1400" dirty="0" err="1"/>
              <a:t>the</a:t>
            </a:r>
            <a:r>
              <a:rPr lang="es-CO" sz="1400" dirty="0"/>
              <a:t> table </a:t>
            </a:r>
            <a:r>
              <a:rPr lang="es-CO" sz="1400" b="1" dirty="0" err="1"/>
              <a:t>song_has_streaming_services</a:t>
            </a:r>
            <a:r>
              <a:rPr lang="es-CO" sz="1400" b="1" dirty="0"/>
              <a:t> </a:t>
            </a:r>
          </a:p>
        </p:txBody>
      </p:sp>
      <p:pic>
        <p:nvPicPr>
          <p:cNvPr id="8" name="Picture 7">
            <a:extLst>
              <a:ext uri="{FF2B5EF4-FFF2-40B4-BE49-F238E27FC236}">
                <a16:creationId xmlns:a16="http://schemas.microsoft.com/office/drawing/2014/main" id="{1A57FD24-568A-4A89-97C7-C8B7D3507B8A}"/>
              </a:ext>
            </a:extLst>
          </p:cNvPr>
          <p:cNvPicPr>
            <a:picLocks noChangeAspect="1"/>
          </p:cNvPicPr>
          <p:nvPr/>
        </p:nvPicPr>
        <p:blipFill>
          <a:blip r:embed="rId3"/>
          <a:stretch>
            <a:fillRect/>
          </a:stretch>
        </p:blipFill>
        <p:spPr>
          <a:xfrm>
            <a:off x="265231" y="2610597"/>
            <a:ext cx="3739062" cy="1554796"/>
          </a:xfrm>
          <a:prstGeom prst="rect">
            <a:avLst/>
          </a:prstGeom>
        </p:spPr>
      </p:pic>
      <p:sp>
        <p:nvSpPr>
          <p:cNvPr id="9" name="TextBox 8">
            <a:extLst>
              <a:ext uri="{FF2B5EF4-FFF2-40B4-BE49-F238E27FC236}">
                <a16:creationId xmlns:a16="http://schemas.microsoft.com/office/drawing/2014/main" id="{AB7EF430-790B-49DB-90AB-C173B6488528}"/>
              </a:ext>
            </a:extLst>
          </p:cNvPr>
          <p:cNvSpPr txBox="1"/>
          <p:nvPr/>
        </p:nvSpPr>
        <p:spPr>
          <a:xfrm>
            <a:off x="321567" y="4433752"/>
            <a:ext cx="3179529" cy="307777"/>
          </a:xfrm>
          <a:prstGeom prst="rect">
            <a:avLst/>
          </a:prstGeom>
          <a:noFill/>
        </p:spPr>
        <p:txBody>
          <a:bodyPr wrap="square">
            <a:spAutoFit/>
          </a:bodyPr>
          <a:lstStyle/>
          <a:p>
            <a:pPr marL="285750" indent="-285750">
              <a:buFont typeface="Arial" panose="020B0604020202020204" pitchFamily="34" charset="0"/>
              <a:buChar char="•"/>
            </a:pPr>
            <a:r>
              <a:rPr lang="es-CO" sz="1400" b="1" dirty="0" err="1"/>
              <a:t>Songs</a:t>
            </a:r>
            <a:r>
              <a:rPr lang="es-CO" sz="1400" b="1" dirty="0"/>
              <a:t> U4</a:t>
            </a:r>
          </a:p>
        </p:txBody>
      </p:sp>
      <p:pic>
        <p:nvPicPr>
          <p:cNvPr id="13" name="Picture 12">
            <a:extLst>
              <a:ext uri="{FF2B5EF4-FFF2-40B4-BE49-F238E27FC236}">
                <a16:creationId xmlns:a16="http://schemas.microsoft.com/office/drawing/2014/main" id="{7CE551C9-6619-4FA0-BF42-305E88A8DEAF}"/>
              </a:ext>
            </a:extLst>
          </p:cNvPr>
          <p:cNvPicPr>
            <a:picLocks noChangeAspect="1"/>
          </p:cNvPicPr>
          <p:nvPr/>
        </p:nvPicPr>
        <p:blipFill>
          <a:blip r:embed="rId4"/>
          <a:stretch>
            <a:fillRect/>
          </a:stretch>
        </p:blipFill>
        <p:spPr>
          <a:xfrm>
            <a:off x="265231" y="4821751"/>
            <a:ext cx="5251841" cy="1594309"/>
          </a:xfrm>
          <a:prstGeom prst="rect">
            <a:avLst/>
          </a:prstGeom>
        </p:spPr>
      </p:pic>
    </p:spTree>
    <p:extLst>
      <p:ext uri="{BB962C8B-B14F-4D97-AF65-F5344CB8AC3E}">
        <p14:creationId xmlns:p14="http://schemas.microsoft.com/office/powerpoint/2010/main" val="303313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7CE7C9-4CB0-45EC-AF01-5080BC761401}"/>
              </a:ext>
            </a:extLst>
          </p:cNvPr>
          <p:cNvSpPr txBox="1"/>
          <p:nvPr/>
        </p:nvSpPr>
        <p:spPr>
          <a:xfrm>
            <a:off x="2757287" y="308197"/>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Edit</a:t>
            </a:r>
            <a:r>
              <a:rPr lang="es-CO" sz="2800" dirty="0">
                <a:latin typeface="Aharoni" panose="02010803020104030203" pitchFamily="2" charset="-79"/>
                <a:cs typeface="Aharoni" panose="02010803020104030203" pitchFamily="2" charset="-79"/>
              </a:rPr>
              <a:t> music video</a:t>
            </a:r>
            <a:endParaRPr lang="es-CO" sz="2800" dirty="0"/>
          </a:p>
        </p:txBody>
      </p:sp>
      <p:sp>
        <p:nvSpPr>
          <p:cNvPr id="7" name="TextBox 6">
            <a:extLst>
              <a:ext uri="{FF2B5EF4-FFF2-40B4-BE49-F238E27FC236}">
                <a16:creationId xmlns:a16="http://schemas.microsoft.com/office/drawing/2014/main" id="{C1B791EC-0355-467F-9A2C-DBB1E87B3B15}"/>
              </a:ext>
            </a:extLst>
          </p:cNvPr>
          <p:cNvSpPr txBox="1"/>
          <p:nvPr/>
        </p:nvSpPr>
        <p:spPr>
          <a:xfrm>
            <a:off x="533916" y="1729555"/>
            <a:ext cx="3179529" cy="307777"/>
          </a:xfrm>
          <a:prstGeom prst="rect">
            <a:avLst/>
          </a:prstGeom>
          <a:noFill/>
        </p:spPr>
        <p:txBody>
          <a:bodyPr wrap="square">
            <a:spAutoFit/>
          </a:bodyPr>
          <a:lstStyle/>
          <a:p>
            <a:pPr marL="285750" indent="-285750">
              <a:buFont typeface="Arial" panose="020B0604020202020204" pitchFamily="34" charset="0"/>
              <a:buChar char="•"/>
            </a:pPr>
            <a:r>
              <a:rPr lang="es-CO" sz="1400" b="1" dirty="0" err="1"/>
              <a:t>Songs</a:t>
            </a:r>
            <a:r>
              <a:rPr lang="es-CO" sz="1400" b="1" dirty="0"/>
              <a:t> U5</a:t>
            </a:r>
          </a:p>
        </p:txBody>
      </p:sp>
      <p:pic>
        <p:nvPicPr>
          <p:cNvPr id="9" name="Picture 8" descr="Graphical user interface, application, website&#10;&#10;Description automatically generated">
            <a:extLst>
              <a:ext uri="{FF2B5EF4-FFF2-40B4-BE49-F238E27FC236}">
                <a16:creationId xmlns:a16="http://schemas.microsoft.com/office/drawing/2014/main" id="{E6D21F7F-1C4B-4F87-AEC0-D515FBF10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672" y="1453939"/>
            <a:ext cx="7000217" cy="4227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F24F2328-C11A-4A9F-9DE5-CEF7C2FB3894}"/>
              </a:ext>
            </a:extLst>
          </p:cNvPr>
          <p:cNvPicPr>
            <a:picLocks noChangeAspect="1"/>
          </p:cNvPicPr>
          <p:nvPr/>
        </p:nvPicPr>
        <p:blipFill>
          <a:blip r:embed="rId3"/>
          <a:stretch>
            <a:fillRect/>
          </a:stretch>
        </p:blipFill>
        <p:spPr>
          <a:xfrm>
            <a:off x="326111" y="2101818"/>
            <a:ext cx="4454164" cy="1169909"/>
          </a:xfrm>
          <a:prstGeom prst="rect">
            <a:avLst/>
          </a:prstGeom>
        </p:spPr>
      </p:pic>
    </p:spTree>
    <p:extLst>
      <p:ext uri="{BB962C8B-B14F-4D97-AF65-F5344CB8AC3E}">
        <p14:creationId xmlns:p14="http://schemas.microsoft.com/office/powerpoint/2010/main" val="2275058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298BDD-1275-4AE3-A54F-C7E5C69C4E2D}"/>
              </a:ext>
            </a:extLst>
          </p:cNvPr>
          <p:cNvSpPr txBox="1"/>
          <p:nvPr/>
        </p:nvSpPr>
        <p:spPr>
          <a:xfrm>
            <a:off x="2653279" y="360201"/>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Delete</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song</a:t>
            </a:r>
            <a:endParaRPr lang="es-CO" sz="2800" dirty="0"/>
          </a:p>
        </p:txBody>
      </p:sp>
      <p:pic>
        <p:nvPicPr>
          <p:cNvPr id="6" name="Picture 5" descr="Graphical user interface&#10;&#10;Description automatically generated">
            <a:extLst>
              <a:ext uri="{FF2B5EF4-FFF2-40B4-BE49-F238E27FC236}">
                <a16:creationId xmlns:a16="http://schemas.microsoft.com/office/drawing/2014/main" id="{7551EF86-0C4D-4C80-B341-EA0EF9884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764" y="1127999"/>
            <a:ext cx="8519463" cy="5144957"/>
          </a:xfrm>
          <a:prstGeom prst="rect">
            <a:avLst/>
          </a:prstGeom>
        </p:spPr>
      </p:pic>
    </p:spTree>
    <p:extLst>
      <p:ext uri="{BB962C8B-B14F-4D97-AF65-F5344CB8AC3E}">
        <p14:creationId xmlns:p14="http://schemas.microsoft.com/office/powerpoint/2010/main" val="1723833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a:extLst>
              <a:ext uri="{FF2B5EF4-FFF2-40B4-BE49-F238E27FC236}">
                <a16:creationId xmlns:a16="http://schemas.microsoft.com/office/drawing/2014/main" id="{1A547BDA-CE3B-49D3-9B89-74CB6D37D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977" y="863534"/>
            <a:ext cx="7202034" cy="4349353"/>
          </a:xfrm>
          <a:prstGeom prst="rect">
            <a:avLst/>
          </a:prstGeom>
        </p:spPr>
      </p:pic>
      <p:sp>
        <p:nvSpPr>
          <p:cNvPr id="5" name="TextBox 4">
            <a:extLst>
              <a:ext uri="{FF2B5EF4-FFF2-40B4-BE49-F238E27FC236}">
                <a16:creationId xmlns:a16="http://schemas.microsoft.com/office/drawing/2014/main" id="{D7350197-35C6-45C7-AF0F-0D7662262336}"/>
              </a:ext>
            </a:extLst>
          </p:cNvPr>
          <p:cNvSpPr txBox="1"/>
          <p:nvPr/>
        </p:nvSpPr>
        <p:spPr>
          <a:xfrm>
            <a:off x="412781" y="1089066"/>
            <a:ext cx="6095276" cy="646331"/>
          </a:xfrm>
          <a:prstGeom prst="rect">
            <a:avLst/>
          </a:prstGeom>
          <a:noFill/>
        </p:spPr>
        <p:txBody>
          <a:bodyPr wrap="square">
            <a:spAutoFit/>
          </a:bodyPr>
          <a:lstStyle/>
          <a:p>
            <a:pPr marL="285750" indent="-285750">
              <a:buFont typeface="Arial" panose="020B0604020202020204" pitchFamily="34" charset="0"/>
              <a:buChar char="•"/>
            </a:pPr>
            <a:r>
              <a:rPr lang="es-CO" sz="1800" b="1" dirty="0" err="1"/>
              <a:t>album</a:t>
            </a:r>
            <a:r>
              <a:rPr lang="es-CO" sz="1800" b="1" dirty="0"/>
              <a:t> </a:t>
            </a:r>
            <a:r>
              <a:rPr lang="es-CO" b="1" dirty="0"/>
              <a:t>R</a:t>
            </a:r>
            <a:r>
              <a:rPr lang="es-CO" sz="1800" b="1" dirty="0"/>
              <a:t>2</a:t>
            </a:r>
          </a:p>
          <a:p>
            <a:r>
              <a:rPr lang="es-CO" dirty="0" err="1"/>
              <a:t>Read</a:t>
            </a:r>
            <a:r>
              <a:rPr lang="es-CO" dirty="0"/>
              <a:t> al </a:t>
            </a:r>
            <a:r>
              <a:rPr lang="es-CO" dirty="0" err="1"/>
              <a:t>the</a:t>
            </a:r>
            <a:r>
              <a:rPr lang="es-CO" dirty="0"/>
              <a:t> </a:t>
            </a:r>
            <a:r>
              <a:rPr lang="es-CO" dirty="0" err="1"/>
              <a:t>albumnes</a:t>
            </a:r>
            <a:r>
              <a:rPr lang="es-CO" dirty="0"/>
              <a:t> </a:t>
            </a:r>
            <a:endParaRPr lang="es-CO" sz="1800" dirty="0"/>
          </a:p>
        </p:txBody>
      </p:sp>
      <p:sp>
        <p:nvSpPr>
          <p:cNvPr id="6" name="TextBox 5">
            <a:extLst>
              <a:ext uri="{FF2B5EF4-FFF2-40B4-BE49-F238E27FC236}">
                <a16:creationId xmlns:a16="http://schemas.microsoft.com/office/drawing/2014/main" id="{B4E7F0DC-A975-4302-836D-B6825F94623A}"/>
              </a:ext>
            </a:extLst>
          </p:cNvPr>
          <p:cNvSpPr txBox="1"/>
          <p:nvPr/>
        </p:nvSpPr>
        <p:spPr>
          <a:xfrm>
            <a:off x="412781" y="4119503"/>
            <a:ext cx="6095276" cy="646331"/>
          </a:xfrm>
          <a:prstGeom prst="rect">
            <a:avLst/>
          </a:prstGeom>
          <a:noFill/>
        </p:spPr>
        <p:txBody>
          <a:bodyPr wrap="square">
            <a:spAutoFit/>
          </a:bodyPr>
          <a:lstStyle/>
          <a:p>
            <a:pPr marL="285750" indent="-285750">
              <a:buFont typeface="Arial" panose="020B0604020202020204" pitchFamily="34" charset="0"/>
              <a:buChar char="•"/>
            </a:pPr>
            <a:r>
              <a:rPr lang="es-CO" sz="1800" b="1" dirty="0" err="1"/>
              <a:t>Songs</a:t>
            </a:r>
            <a:r>
              <a:rPr lang="es-CO" sz="1800" b="1" dirty="0"/>
              <a:t> R2</a:t>
            </a:r>
          </a:p>
          <a:p>
            <a:r>
              <a:rPr lang="es-CO" dirty="0" err="1"/>
              <a:t>Read</a:t>
            </a:r>
            <a:r>
              <a:rPr lang="es-CO" dirty="0"/>
              <a:t> </a:t>
            </a:r>
            <a:r>
              <a:rPr lang="es-CO" dirty="0" err="1"/>
              <a:t>the</a:t>
            </a:r>
            <a:r>
              <a:rPr lang="es-CO" dirty="0"/>
              <a:t> </a:t>
            </a:r>
            <a:r>
              <a:rPr lang="es-CO" dirty="0" err="1"/>
              <a:t>songs</a:t>
            </a:r>
            <a:r>
              <a:rPr lang="es-CO" dirty="0"/>
              <a:t> </a:t>
            </a:r>
            <a:r>
              <a:rPr lang="es-CO" dirty="0" err="1"/>
              <a:t>from</a:t>
            </a:r>
            <a:r>
              <a:rPr lang="es-CO" dirty="0"/>
              <a:t> </a:t>
            </a:r>
            <a:r>
              <a:rPr lang="es-CO" dirty="0" err="1"/>
              <a:t>the</a:t>
            </a:r>
            <a:r>
              <a:rPr lang="es-CO" dirty="0"/>
              <a:t> </a:t>
            </a:r>
            <a:r>
              <a:rPr lang="es-CO" dirty="0" err="1"/>
              <a:t>selected</a:t>
            </a:r>
            <a:r>
              <a:rPr lang="es-CO" dirty="0"/>
              <a:t> álbum </a:t>
            </a:r>
            <a:endParaRPr lang="es-CO" sz="1800" dirty="0"/>
          </a:p>
        </p:txBody>
      </p:sp>
      <p:pic>
        <p:nvPicPr>
          <p:cNvPr id="7" name="Picture 6">
            <a:extLst>
              <a:ext uri="{FF2B5EF4-FFF2-40B4-BE49-F238E27FC236}">
                <a16:creationId xmlns:a16="http://schemas.microsoft.com/office/drawing/2014/main" id="{62A40C29-F13C-41ED-B59C-A772EB60A0C9}"/>
              </a:ext>
            </a:extLst>
          </p:cNvPr>
          <p:cNvPicPr>
            <a:picLocks noChangeAspect="1"/>
          </p:cNvPicPr>
          <p:nvPr/>
        </p:nvPicPr>
        <p:blipFill>
          <a:blip r:embed="rId3"/>
          <a:stretch>
            <a:fillRect/>
          </a:stretch>
        </p:blipFill>
        <p:spPr>
          <a:xfrm>
            <a:off x="485853" y="4986234"/>
            <a:ext cx="6024809" cy="750632"/>
          </a:xfrm>
          <a:prstGeom prst="rect">
            <a:avLst/>
          </a:prstGeom>
        </p:spPr>
      </p:pic>
      <p:pic>
        <p:nvPicPr>
          <p:cNvPr id="8" name="Picture 7">
            <a:extLst>
              <a:ext uri="{FF2B5EF4-FFF2-40B4-BE49-F238E27FC236}">
                <a16:creationId xmlns:a16="http://schemas.microsoft.com/office/drawing/2014/main" id="{BB659248-FEF8-41AA-BF4D-45639AEAF55F}"/>
              </a:ext>
            </a:extLst>
          </p:cNvPr>
          <p:cNvPicPr>
            <a:picLocks noChangeAspect="1"/>
          </p:cNvPicPr>
          <p:nvPr/>
        </p:nvPicPr>
        <p:blipFill>
          <a:blip r:embed="rId4"/>
          <a:stretch>
            <a:fillRect/>
          </a:stretch>
        </p:blipFill>
        <p:spPr>
          <a:xfrm>
            <a:off x="346694" y="1812323"/>
            <a:ext cx="4283360" cy="891335"/>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F30E60BB-08F7-48C1-812A-0E861EF46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835" y="751581"/>
            <a:ext cx="7202034" cy="4349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3588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7FD0AA-B655-4ECA-9385-92641D2E8207}"/>
              </a:ext>
            </a:extLst>
          </p:cNvPr>
          <p:cNvSpPr txBox="1"/>
          <p:nvPr/>
        </p:nvSpPr>
        <p:spPr>
          <a:xfrm>
            <a:off x="590459" y="437213"/>
            <a:ext cx="11288073" cy="1200329"/>
          </a:xfrm>
          <a:prstGeom prst="rect">
            <a:avLst/>
          </a:prstGeom>
          <a:noFill/>
        </p:spPr>
        <p:txBody>
          <a:bodyPr wrap="square">
            <a:spAutoFit/>
          </a:bodyPr>
          <a:lstStyle/>
          <a:p>
            <a:r>
              <a:rPr lang="es-CO" sz="1800" b="1" dirty="0" err="1"/>
              <a:t>Delete</a:t>
            </a:r>
            <a:r>
              <a:rPr lang="es-CO" sz="1800" b="1" dirty="0"/>
              <a:t> </a:t>
            </a:r>
            <a:r>
              <a:rPr lang="es-CO" sz="1800" b="1" dirty="0" err="1"/>
              <a:t>song</a:t>
            </a:r>
            <a:r>
              <a:rPr lang="es-CO" sz="1800" b="1" dirty="0"/>
              <a:t> </a:t>
            </a:r>
            <a:r>
              <a:rPr lang="es-CO" sz="1800" b="1" dirty="0" err="1"/>
              <a:t>Transaction</a:t>
            </a:r>
            <a:r>
              <a:rPr lang="es-CO" sz="1800" b="1" dirty="0"/>
              <a:t> (</a:t>
            </a:r>
            <a:r>
              <a:rPr lang="es-CO" sz="1800" b="1" dirty="0" err="1"/>
              <a:t>songs</a:t>
            </a:r>
            <a:r>
              <a:rPr lang="es-CO" b="1" dirty="0"/>
              <a:t> D1)</a:t>
            </a:r>
            <a:endParaRPr lang="es-CO" sz="1800" b="1" dirty="0"/>
          </a:p>
          <a:p>
            <a:endParaRPr lang="es-CO" b="1" dirty="0"/>
          </a:p>
          <a:p>
            <a:r>
              <a:rPr lang="es-CO" dirty="0" err="1"/>
              <a:t>To</a:t>
            </a:r>
            <a:r>
              <a:rPr lang="es-CO" dirty="0"/>
              <a:t> </a:t>
            </a:r>
            <a:r>
              <a:rPr lang="es-CO" dirty="0" err="1"/>
              <a:t>delte</a:t>
            </a:r>
            <a:r>
              <a:rPr lang="es-CO" dirty="0"/>
              <a:t> a </a:t>
            </a:r>
            <a:r>
              <a:rPr lang="es-CO" dirty="0" err="1"/>
              <a:t>song</a:t>
            </a:r>
            <a:r>
              <a:rPr lang="es-CO" dirty="0"/>
              <a:t>, </a:t>
            </a:r>
            <a:r>
              <a:rPr lang="es-CO" dirty="0" err="1"/>
              <a:t>the</a:t>
            </a:r>
            <a:r>
              <a:rPr lang="es-CO" dirty="0"/>
              <a:t> </a:t>
            </a:r>
            <a:r>
              <a:rPr lang="es-CO" dirty="0" err="1"/>
              <a:t>program</a:t>
            </a:r>
            <a:r>
              <a:rPr lang="es-CO" dirty="0"/>
              <a:t> </a:t>
            </a:r>
            <a:r>
              <a:rPr lang="es-CO" dirty="0" err="1"/>
              <a:t>will</a:t>
            </a:r>
            <a:r>
              <a:rPr lang="es-CO" dirty="0"/>
              <a:t> run a </a:t>
            </a:r>
            <a:r>
              <a:rPr lang="es-CO" dirty="0" err="1"/>
              <a:t>transaction</a:t>
            </a:r>
            <a:r>
              <a:rPr lang="es-CO" dirty="0"/>
              <a:t> </a:t>
            </a:r>
            <a:r>
              <a:rPr lang="es-CO" dirty="0" err="1"/>
              <a:t>that</a:t>
            </a:r>
            <a:r>
              <a:rPr lang="es-CO" dirty="0"/>
              <a:t> </a:t>
            </a:r>
            <a:r>
              <a:rPr lang="es-CO" dirty="0" err="1"/>
              <a:t>will</a:t>
            </a:r>
            <a:r>
              <a:rPr lang="es-CO" dirty="0"/>
              <a:t> </a:t>
            </a:r>
            <a:r>
              <a:rPr lang="es-CO" dirty="0" err="1"/>
              <a:t>delete</a:t>
            </a:r>
            <a:r>
              <a:rPr lang="es-CO" dirty="0"/>
              <a:t> </a:t>
            </a:r>
            <a:r>
              <a:rPr lang="es-CO" dirty="0" err="1"/>
              <a:t>the</a:t>
            </a:r>
            <a:r>
              <a:rPr lang="es-CO" dirty="0"/>
              <a:t> </a:t>
            </a:r>
            <a:r>
              <a:rPr lang="es-CO" dirty="0" err="1"/>
              <a:t>rocords</a:t>
            </a:r>
            <a:r>
              <a:rPr lang="es-CO" dirty="0"/>
              <a:t> </a:t>
            </a:r>
            <a:r>
              <a:rPr lang="es-CO" dirty="0" err="1"/>
              <a:t>from</a:t>
            </a:r>
            <a:r>
              <a:rPr lang="es-CO" dirty="0"/>
              <a:t> </a:t>
            </a:r>
            <a:r>
              <a:rPr lang="es-CO" dirty="0" err="1"/>
              <a:t>the</a:t>
            </a:r>
            <a:r>
              <a:rPr lang="es-CO" dirty="0"/>
              <a:t> tables </a:t>
            </a:r>
            <a:r>
              <a:rPr lang="es-CO" b="1" dirty="0" err="1"/>
              <a:t>music_videos</a:t>
            </a:r>
            <a:r>
              <a:rPr lang="es-CO" b="1" dirty="0"/>
              <a:t>, </a:t>
            </a:r>
            <a:r>
              <a:rPr lang="es-CO" b="1" dirty="0" err="1"/>
              <a:t>song_has_streaming_services</a:t>
            </a:r>
            <a:r>
              <a:rPr lang="es-CO" b="1" dirty="0"/>
              <a:t> , </a:t>
            </a:r>
            <a:r>
              <a:rPr lang="es-CO" b="1" dirty="0" err="1"/>
              <a:t>colaborations</a:t>
            </a:r>
            <a:r>
              <a:rPr lang="es-CO" b="1" dirty="0"/>
              <a:t>, and </a:t>
            </a:r>
            <a:r>
              <a:rPr lang="es-CO" b="1" dirty="0" err="1"/>
              <a:t>songs_has_song_writers</a:t>
            </a:r>
            <a:endParaRPr lang="es-CO" sz="1800" b="1" dirty="0"/>
          </a:p>
        </p:txBody>
      </p:sp>
      <p:pic>
        <p:nvPicPr>
          <p:cNvPr id="11" name="Picture 10">
            <a:extLst>
              <a:ext uri="{FF2B5EF4-FFF2-40B4-BE49-F238E27FC236}">
                <a16:creationId xmlns:a16="http://schemas.microsoft.com/office/drawing/2014/main" id="{24702302-4AA0-4A7E-9F68-CBB22A0C348C}"/>
              </a:ext>
            </a:extLst>
          </p:cNvPr>
          <p:cNvPicPr>
            <a:picLocks noChangeAspect="1"/>
          </p:cNvPicPr>
          <p:nvPr/>
        </p:nvPicPr>
        <p:blipFill>
          <a:blip r:embed="rId2"/>
          <a:stretch>
            <a:fillRect/>
          </a:stretch>
        </p:blipFill>
        <p:spPr>
          <a:xfrm>
            <a:off x="547291" y="2041149"/>
            <a:ext cx="3098107" cy="4682508"/>
          </a:xfrm>
          <a:prstGeom prst="rect">
            <a:avLst/>
          </a:prstGeom>
        </p:spPr>
      </p:pic>
      <p:sp>
        <p:nvSpPr>
          <p:cNvPr id="14" name="TextBox 13">
            <a:extLst>
              <a:ext uri="{FF2B5EF4-FFF2-40B4-BE49-F238E27FC236}">
                <a16:creationId xmlns:a16="http://schemas.microsoft.com/office/drawing/2014/main" id="{061390B8-5666-4316-BE08-A275D7626059}"/>
              </a:ext>
            </a:extLst>
          </p:cNvPr>
          <p:cNvSpPr txBox="1"/>
          <p:nvPr/>
        </p:nvSpPr>
        <p:spPr>
          <a:xfrm>
            <a:off x="3957498" y="1872303"/>
            <a:ext cx="6841956" cy="923330"/>
          </a:xfrm>
          <a:prstGeom prst="rect">
            <a:avLst/>
          </a:prstGeom>
          <a:noFill/>
        </p:spPr>
        <p:txBody>
          <a:bodyPr wrap="square">
            <a:spAutoFit/>
          </a:bodyPr>
          <a:lstStyle/>
          <a:p>
            <a:r>
              <a:rPr lang="en-US" dirty="0"/>
              <a:t>If the transaction fails for any of the delete cases the system Will rollback the transaction and leave the table without changes, to avoid a </a:t>
            </a:r>
            <a:r>
              <a:rPr lang="en-US" dirty="0" err="1"/>
              <a:t>remanning</a:t>
            </a:r>
            <a:r>
              <a:rPr lang="en-US" dirty="0"/>
              <a:t> incomplete date. </a:t>
            </a:r>
            <a:endParaRPr lang="es-CO" sz="1600" b="1" dirty="0"/>
          </a:p>
        </p:txBody>
      </p:sp>
    </p:spTree>
    <p:extLst>
      <p:ext uri="{BB962C8B-B14F-4D97-AF65-F5344CB8AC3E}">
        <p14:creationId xmlns:p14="http://schemas.microsoft.com/office/powerpoint/2010/main" val="74948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92A1F9-5CE9-4B3B-B302-86C5D3D2F9E4}"/>
              </a:ext>
            </a:extLst>
          </p:cNvPr>
          <p:cNvPicPr>
            <a:picLocks noChangeAspect="1"/>
          </p:cNvPicPr>
          <p:nvPr/>
        </p:nvPicPr>
        <p:blipFill>
          <a:blip r:embed="rId2"/>
          <a:stretch>
            <a:fillRect/>
          </a:stretch>
        </p:blipFill>
        <p:spPr>
          <a:xfrm>
            <a:off x="4491375" y="90244"/>
            <a:ext cx="6603459" cy="6223094"/>
          </a:xfrm>
          <a:prstGeom prst="rect">
            <a:avLst/>
          </a:prstGeom>
        </p:spPr>
      </p:pic>
      <p:sp>
        <p:nvSpPr>
          <p:cNvPr id="7" name="TextBox 6">
            <a:extLst>
              <a:ext uri="{FF2B5EF4-FFF2-40B4-BE49-F238E27FC236}">
                <a16:creationId xmlns:a16="http://schemas.microsoft.com/office/drawing/2014/main" id="{412A62EC-BFA9-4D37-93F8-47BD2B77E079}"/>
              </a:ext>
            </a:extLst>
          </p:cNvPr>
          <p:cNvSpPr txBox="1"/>
          <p:nvPr/>
        </p:nvSpPr>
        <p:spPr>
          <a:xfrm>
            <a:off x="560484" y="1108375"/>
            <a:ext cx="3738496" cy="923330"/>
          </a:xfrm>
          <a:prstGeom prst="rect">
            <a:avLst/>
          </a:prstGeom>
          <a:noFill/>
        </p:spPr>
        <p:txBody>
          <a:bodyPr wrap="square">
            <a:spAutoFit/>
          </a:bodyPr>
          <a:lstStyle/>
          <a:p>
            <a:pPr marL="0" indent="0">
              <a:buNone/>
            </a:pPr>
            <a:r>
              <a:rPr lang="en-US" dirty="0"/>
              <a:t>The whole structure of the database is composed of 12 tables  being the table song the core of the database </a:t>
            </a:r>
            <a:endParaRPr lang="es-CO" dirty="0"/>
          </a:p>
        </p:txBody>
      </p:sp>
      <p:sp>
        <p:nvSpPr>
          <p:cNvPr id="9" name="TextBox 8">
            <a:extLst>
              <a:ext uri="{FF2B5EF4-FFF2-40B4-BE49-F238E27FC236}">
                <a16:creationId xmlns:a16="http://schemas.microsoft.com/office/drawing/2014/main" id="{C327A5FB-2075-43D4-88B6-43B5CA0951E7}"/>
              </a:ext>
            </a:extLst>
          </p:cNvPr>
          <p:cNvSpPr txBox="1"/>
          <p:nvPr/>
        </p:nvSpPr>
        <p:spPr>
          <a:xfrm>
            <a:off x="625129" y="544662"/>
            <a:ext cx="6095276" cy="369332"/>
          </a:xfrm>
          <a:prstGeom prst="rect">
            <a:avLst/>
          </a:prstGeom>
          <a:noFill/>
        </p:spPr>
        <p:txBody>
          <a:bodyPr wrap="square">
            <a:spAutoFit/>
          </a:bodyPr>
          <a:lstStyle/>
          <a:p>
            <a:r>
              <a:rPr lang="es-CO" dirty="0" err="1">
                <a:latin typeface="Aharoni" panose="02010803020104030203" pitchFamily="2" charset="-79"/>
                <a:cs typeface="Aharoni" panose="02010803020104030203" pitchFamily="2" charset="-79"/>
              </a:rPr>
              <a:t>Requirements</a:t>
            </a:r>
            <a:r>
              <a:rPr lang="es-CO" dirty="0">
                <a:latin typeface="Aharoni" panose="02010803020104030203" pitchFamily="2" charset="-79"/>
                <a:cs typeface="Aharoni" panose="02010803020104030203" pitchFamily="2" charset="-79"/>
              </a:rPr>
              <a:t> </a:t>
            </a:r>
            <a:endParaRPr lang="es-CO" dirty="0"/>
          </a:p>
        </p:txBody>
      </p:sp>
    </p:spTree>
    <p:extLst>
      <p:ext uri="{BB962C8B-B14F-4D97-AF65-F5344CB8AC3E}">
        <p14:creationId xmlns:p14="http://schemas.microsoft.com/office/powerpoint/2010/main" val="4243085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8F91F-FE02-4BDB-BA6A-88CB0C9355D5}"/>
              </a:ext>
            </a:extLst>
          </p:cNvPr>
          <p:cNvSpPr txBox="1"/>
          <p:nvPr/>
        </p:nvSpPr>
        <p:spPr>
          <a:xfrm>
            <a:off x="2843959" y="389542"/>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Add</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Award</a:t>
            </a:r>
            <a:r>
              <a:rPr lang="es-CO" sz="2800" dirty="0">
                <a:latin typeface="Aharoni" panose="02010803020104030203" pitchFamily="2" charset="-79"/>
                <a:cs typeface="Aharoni" panose="02010803020104030203" pitchFamily="2" charset="-79"/>
              </a:rPr>
              <a:t> View</a:t>
            </a:r>
            <a:endParaRPr lang="es-CO" sz="2800" dirty="0"/>
          </a:p>
        </p:txBody>
      </p:sp>
      <p:pic>
        <p:nvPicPr>
          <p:cNvPr id="8" name="Picture 7" descr="A picture containing text&#10;&#10;Description automatically generated">
            <a:extLst>
              <a:ext uri="{FF2B5EF4-FFF2-40B4-BE49-F238E27FC236}">
                <a16:creationId xmlns:a16="http://schemas.microsoft.com/office/drawing/2014/main" id="{AD89B3DC-0B16-45B3-9811-5C298E3DD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767" y="1235803"/>
            <a:ext cx="8879155" cy="5362177"/>
          </a:xfrm>
          <a:prstGeom prst="rect">
            <a:avLst/>
          </a:prstGeom>
        </p:spPr>
      </p:pic>
    </p:spTree>
    <p:extLst>
      <p:ext uri="{BB962C8B-B14F-4D97-AF65-F5344CB8AC3E}">
        <p14:creationId xmlns:p14="http://schemas.microsoft.com/office/powerpoint/2010/main" val="3099891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61E52-425F-4DFC-94EF-E73AAE69DB1C}"/>
              </a:ext>
            </a:extLst>
          </p:cNvPr>
          <p:cNvSpPr txBox="1"/>
          <p:nvPr/>
        </p:nvSpPr>
        <p:spPr>
          <a:xfrm>
            <a:off x="490786" y="668082"/>
            <a:ext cx="3769191" cy="1569660"/>
          </a:xfrm>
          <a:prstGeom prst="rect">
            <a:avLst/>
          </a:prstGeom>
          <a:noFill/>
        </p:spPr>
        <p:txBody>
          <a:bodyPr wrap="square">
            <a:spAutoFit/>
          </a:bodyPr>
          <a:lstStyle/>
          <a:p>
            <a:r>
              <a:rPr lang="en-US" sz="1600" dirty="0"/>
              <a:t>Since an award may belong to a song or album the user will have to choose one of the two options.  After selecting one of the options, the system Will display a dropdown menu where the user Will see the options available. </a:t>
            </a:r>
          </a:p>
        </p:txBody>
      </p:sp>
      <p:sp>
        <p:nvSpPr>
          <p:cNvPr id="7" name="TextBox 6">
            <a:extLst>
              <a:ext uri="{FF2B5EF4-FFF2-40B4-BE49-F238E27FC236}">
                <a16:creationId xmlns:a16="http://schemas.microsoft.com/office/drawing/2014/main" id="{711FD36B-ADF0-4059-88B4-AB6A4188C5CB}"/>
              </a:ext>
            </a:extLst>
          </p:cNvPr>
          <p:cNvSpPr txBox="1"/>
          <p:nvPr/>
        </p:nvSpPr>
        <p:spPr>
          <a:xfrm>
            <a:off x="490786" y="2461679"/>
            <a:ext cx="4956818" cy="584775"/>
          </a:xfrm>
          <a:prstGeom prst="rect">
            <a:avLst/>
          </a:prstGeom>
          <a:noFill/>
        </p:spPr>
        <p:txBody>
          <a:bodyPr wrap="square">
            <a:spAutoFit/>
          </a:bodyPr>
          <a:lstStyle/>
          <a:p>
            <a:pPr marL="285750" indent="-285750">
              <a:buFont typeface="Arial" panose="020B0604020202020204" pitchFamily="34" charset="0"/>
              <a:buChar char="•"/>
            </a:pPr>
            <a:r>
              <a:rPr lang="es-CO" sz="1600" b="1" dirty="0" err="1"/>
              <a:t>award</a:t>
            </a:r>
            <a:r>
              <a:rPr lang="es-CO" sz="1600" b="1" dirty="0"/>
              <a:t> C2</a:t>
            </a:r>
          </a:p>
          <a:p>
            <a:r>
              <a:rPr lang="es-CO" sz="1600" dirty="0" err="1"/>
              <a:t>Insert</a:t>
            </a:r>
            <a:r>
              <a:rPr lang="es-CO" sz="1600" dirty="0"/>
              <a:t> a new </a:t>
            </a:r>
            <a:r>
              <a:rPr lang="es-CO" sz="1600" dirty="0" err="1"/>
              <a:t>award</a:t>
            </a:r>
            <a:r>
              <a:rPr lang="es-CO" sz="1600" dirty="0"/>
              <a:t> </a:t>
            </a:r>
            <a:r>
              <a:rPr lang="es-CO" sz="1600" dirty="0" err="1"/>
              <a:t>on</a:t>
            </a:r>
            <a:r>
              <a:rPr lang="es-CO" sz="1600" dirty="0"/>
              <a:t> </a:t>
            </a:r>
            <a:r>
              <a:rPr lang="es-CO" sz="1600" dirty="0" err="1"/>
              <a:t>the</a:t>
            </a:r>
            <a:r>
              <a:rPr lang="es-CO" sz="1600" dirty="0"/>
              <a:t> table </a:t>
            </a:r>
            <a:r>
              <a:rPr lang="es-CO" sz="1600" dirty="0" err="1"/>
              <a:t>awards</a:t>
            </a:r>
            <a:endParaRPr lang="es-CO" sz="1600" dirty="0"/>
          </a:p>
        </p:txBody>
      </p:sp>
      <p:pic>
        <p:nvPicPr>
          <p:cNvPr id="9" name="Picture 8">
            <a:extLst>
              <a:ext uri="{FF2B5EF4-FFF2-40B4-BE49-F238E27FC236}">
                <a16:creationId xmlns:a16="http://schemas.microsoft.com/office/drawing/2014/main" id="{8861CA96-6A93-4703-8BBF-31CECFD39296}"/>
              </a:ext>
            </a:extLst>
          </p:cNvPr>
          <p:cNvPicPr>
            <a:picLocks noChangeAspect="1"/>
          </p:cNvPicPr>
          <p:nvPr/>
        </p:nvPicPr>
        <p:blipFill>
          <a:blip r:embed="rId2"/>
          <a:stretch>
            <a:fillRect/>
          </a:stretch>
        </p:blipFill>
        <p:spPr>
          <a:xfrm>
            <a:off x="429030" y="3135270"/>
            <a:ext cx="4015387" cy="108599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C8C32ECF-7838-49F9-9E85-6F871BDA4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597" y="1405065"/>
            <a:ext cx="6174958" cy="372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1288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51F331-2D94-42C5-A258-B677D3851DF4}"/>
              </a:ext>
            </a:extLst>
          </p:cNvPr>
          <p:cNvSpPr txBox="1"/>
          <p:nvPr/>
        </p:nvSpPr>
        <p:spPr>
          <a:xfrm>
            <a:off x="2843959" y="389542"/>
            <a:ext cx="6095276" cy="523220"/>
          </a:xfrm>
          <a:prstGeom prst="rect">
            <a:avLst/>
          </a:prstGeom>
          <a:noFill/>
        </p:spPr>
        <p:txBody>
          <a:bodyPr wrap="square">
            <a:spAutoFit/>
          </a:bodyPr>
          <a:lstStyle/>
          <a:p>
            <a:pPr algn="ctr"/>
            <a:r>
              <a:rPr lang="es-CO" sz="2800" dirty="0" err="1">
                <a:latin typeface="Aharoni" panose="02010803020104030203" pitchFamily="2" charset="-79"/>
                <a:cs typeface="Aharoni" panose="02010803020104030203" pitchFamily="2" charset="-79"/>
              </a:rPr>
              <a:t>Edit</a:t>
            </a:r>
            <a:r>
              <a:rPr lang="es-CO" sz="2800" dirty="0">
                <a:latin typeface="Aharoni" panose="02010803020104030203" pitchFamily="2" charset="-79"/>
                <a:cs typeface="Aharoni" panose="02010803020104030203" pitchFamily="2" charset="-79"/>
              </a:rPr>
              <a:t> </a:t>
            </a:r>
            <a:r>
              <a:rPr lang="es-CO" sz="2800" dirty="0" err="1">
                <a:latin typeface="Aharoni" panose="02010803020104030203" pitchFamily="2" charset="-79"/>
                <a:cs typeface="Aharoni" panose="02010803020104030203" pitchFamily="2" charset="-79"/>
              </a:rPr>
              <a:t>Award</a:t>
            </a:r>
            <a:r>
              <a:rPr lang="es-CO" sz="2800" dirty="0">
                <a:latin typeface="Aharoni" panose="02010803020104030203" pitchFamily="2" charset="-79"/>
                <a:cs typeface="Aharoni" panose="02010803020104030203" pitchFamily="2" charset="-79"/>
              </a:rPr>
              <a:t> View</a:t>
            </a:r>
            <a:endParaRPr lang="es-CO" sz="2800" dirty="0"/>
          </a:p>
        </p:txBody>
      </p:sp>
      <p:pic>
        <p:nvPicPr>
          <p:cNvPr id="8" name="Picture 7" descr="A picture containing diagram&#10;&#10;Description automatically generated">
            <a:extLst>
              <a:ext uri="{FF2B5EF4-FFF2-40B4-BE49-F238E27FC236}">
                <a16:creationId xmlns:a16="http://schemas.microsoft.com/office/drawing/2014/main" id="{960EACAA-549F-4D7B-BA41-835FD3916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429" y="871064"/>
            <a:ext cx="9088440" cy="5488566"/>
          </a:xfrm>
          <a:prstGeom prst="rect">
            <a:avLst/>
          </a:prstGeom>
        </p:spPr>
      </p:pic>
    </p:spTree>
    <p:extLst>
      <p:ext uri="{BB962C8B-B14F-4D97-AF65-F5344CB8AC3E}">
        <p14:creationId xmlns:p14="http://schemas.microsoft.com/office/powerpoint/2010/main" val="2719854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3151E5-FC7D-4D28-8B9D-CDEE93E3C743}"/>
              </a:ext>
            </a:extLst>
          </p:cNvPr>
          <p:cNvSpPr txBox="1"/>
          <p:nvPr/>
        </p:nvSpPr>
        <p:spPr>
          <a:xfrm>
            <a:off x="473451" y="671982"/>
            <a:ext cx="4956818" cy="584775"/>
          </a:xfrm>
          <a:prstGeom prst="rect">
            <a:avLst/>
          </a:prstGeom>
          <a:noFill/>
        </p:spPr>
        <p:txBody>
          <a:bodyPr wrap="square">
            <a:spAutoFit/>
          </a:bodyPr>
          <a:lstStyle/>
          <a:p>
            <a:pPr marL="285750" indent="-285750">
              <a:buFont typeface="Arial" panose="020B0604020202020204" pitchFamily="34" charset="0"/>
              <a:buChar char="•"/>
            </a:pPr>
            <a:r>
              <a:rPr lang="es-CO" sz="1600" b="1" dirty="0" err="1"/>
              <a:t>award</a:t>
            </a:r>
            <a:r>
              <a:rPr lang="es-CO" sz="1600" b="1" dirty="0"/>
              <a:t> U1</a:t>
            </a:r>
          </a:p>
          <a:p>
            <a:r>
              <a:rPr lang="es-CO" sz="1600" dirty="0" err="1"/>
              <a:t>Insert</a:t>
            </a:r>
            <a:r>
              <a:rPr lang="es-CO" sz="1600" dirty="0"/>
              <a:t> new </a:t>
            </a:r>
            <a:r>
              <a:rPr lang="es-CO" sz="1600" dirty="0" err="1"/>
              <a:t>values</a:t>
            </a:r>
            <a:r>
              <a:rPr lang="es-CO" sz="1600" dirty="0"/>
              <a:t> </a:t>
            </a:r>
          </a:p>
        </p:txBody>
      </p:sp>
      <p:pic>
        <p:nvPicPr>
          <p:cNvPr id="7" name="Picture 6" descr="A picture containing diagram&#10;&#10;Description automatically generated">
            <a:extLst>
              <a:ext uri="{FF2B5EF4-FFF2-40B4-BE49-F238E27FC236}">
                <a16:creationId xmlns:a16="http://schemas.microsoft.com/office/drawing/2014/main" id="{AC0FC8E6-9875-4211-A162-811C34552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684" y="771391"/>
            <a:ext cx="7882865" cy="4760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F24661DD-85BD-4329-8D5C-6045F7BD411F}"/>
              </a:ext>
            </a:extLst>
          </p:cNvPr>
          <p:cNvSpPr txBox="1"/>
          <p:nvPr/>
        </p:nvSpPr>
        <p:spPr>
          <a:xfrm>
            <a:off x="473451" y="3513504"/>
            <a:ext cx="4956818" cy="584775"/>
          </a:xfrm>
          <a:prstGeom prst="rect">
            <a:avLst/>
          </a:prstGeom>
          <a:noFill/>
        </p:spPr>
        <p:txBody>
          <a:bodyPr wrap="square">
            <a:spAutoFit/>
          </a:bodyPr>
          <a:lstStyle/>
          <a:p>
            <a:pPr marL="285750" indent="-285750">
              <a:buFont typeface="Arial" panose="020B0604020202020204" pitchFamily="34" charset="0"/>
              <a:buChar char="•"/>
            </a:pPr>
            <a:r>
              <a:rPr lang="es-CO" sz="1600" b="1" dirty="0" err="1"/>
              <a:t>award</a:t>
            </a:r>
            <a:r>
              <a:rPr lang="es-CO" sz="1600" b="1" dirty="0"/>
              <a:t> D1</a:t>
            </a:r>
          </a:p>
          <a:p>
            <a:r>
              <a:rPr lang="es-CO" sz="1600" dirty="0" err="1"/>
              <a:t>Delete</a:t>
            </a:r>
            <a:r>
              <a:rPr lang="es-CO" sz="1600" dirty="0"/>
              <a:t> </a:t>
            </a:r>
            <a:r>
              <a:rPr lang="es-CO" sz="1600" dirty="0" err="1"/>
              <a:t>award</a:t>
            </a:r>
            <a:endParaRPr lang="es-CO" sz="1600" dirty="0"/>
          </a:p>
        </p:txBody>
      </p:sp>
      <p:pic>
        <p:nvPicPr>
          <p:cNvPr id="10" name="Picture 9">
            <a:extLst>
              <a:ext uri="{FF2B5EF4-FFF2-40B4-BE49-F238E27FC236}">
                <a16:creationId xmlns:a16="http://schemas.microsoft.com/office/drawing/2014/main" id="{87A9B268-548F-408F-99D6-1489B3951B7E}"/>
              </a:ext>
            </a:extLst>
          </p:cNvPr>
          <p:cNvPicPr>
            <a:picLocks noChangeAspect="1"/>
          </p:cNvPicPr>
          <p:nvPr/>
        </p:nvPicPr>
        <p:blipFill>
          <a:blip r:embed="rId3"/>
          <a:stretch>
            <a:fillRect/>
          </a:stretch>
        </p:blipFill>
        <p:spPr>
          <a:xfrm>
            <a:off x="473451" y="1334357"/>
            <a:ext cx="2808516" cy="1862791"/>
          </a:xfrm>
          <a:prstGeom prst="rect">
            <a:avLst/>
          </a:prstGeom>
        </p:spPr>
      </p:pic>
      <p:pic>
        <p:nvPicPr>
          <p:cNvPr id="12" name="Picture 11">
            <a:extLst>
              <a:ext uri="{FF2B5EF4-FFF2-40B4-BE49-F238E27FC236}">
                <a16:creationId xmlns:a16="http://schemas.microsoft.com/office/drawing/2014/main" id="{5F449C00-4F74-4A44-8C67-460E06E3FDD1}"/>
              </a:ext>
            </a:extLst>
          </p:cNvPr>
          <p:cNvPicPr>
            <a:picLocks noChangeAspect="1"/>
          </p:cNvPicPr>
          <p:nvPr/>
        </p:nvPicPr>
        <p:blipFill>
          <a:blip r:embed="rId4"/>
          <a:stretch>
            <a:fillRect/>
          </a:stretch>
        </p:blipFill>
        <p:spPr>
          <a:xfrm>
            <a:off x="524371" y="4199257"/>
            <a:ext cx="2240447" cy="1173836"/>
          </a:xfrm>
          <a:prstGeom prst="rect">
            <a:avLst/>
          </a:prstGeom>
        </p:spPr>
      </p:pic>
    </p:spTree>
    <p:extLst>
      <p:ext uri="{BB962C8B-B14F-4D97-AF65-F5344CB8AC3E}">
        <p14:creationId xmlns:p14="http://schemas.microsoft.com/office/powerpoint/2010/main" val="193638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1B3A-6264-478F-B93C-5FCA32DBFC75}"/>
              </a:ext>
            </a:extLst>
          </p:cNvPr>
          <p:cNvSpPr>
            <a:spLocks noGrp="1"/>
          </p:cNvSpPr>
          <p:nvPr>
            <p:ph type="title"/>
          </p:nvPr>
        </p:nvSpPr>
        <p:spPr>
          <a:xfrm>
            <a:off x="2011219" y="2526434"/>
            <a:ext cx="10515600" cy="1325563"/>
          </a:xfrm>
        </p:spPr>
        <p:txBody>
          <a:bodyPr/>
          <a:lstStyle/>
          <a:p>
            <a:r>
              <a:rPr lang="es-CO" dirty="0">
                <a:latin typeface="Aharoni" panose="02010803020104030203" pitchFamily="2" charset="-79"/>
                <a:cs typeface="Aharoni" panose="02010803020104030203" pitchFamily="2" charset="-79"/>
              </a:rPr>
              <a:t>Home</a:t>
            </a:r>
            <a:r>
              <a:rPr lang="es-CO" dirty="0"/>
              <a:t> </a:t>
            </a:r>
          </a:p>
        </p:txBody>
      </p:sp>
      <p:pic>
        <p:nvPicPr>
          <p:cNvPr id="5" name="Picture 4" descr="Graphical user interface&#10;&#10;Description automatically generated with medium confidence">
            <a:extLst>
              <a:ext uri="{FF2B5EF4-FFF2-40B4-BE49-F238E27FC236}">
                <a16:creationId xmlns:a16="http://schemas.microsoft.com/office/drawing/2014/main" id="{A8CB673F-0587-44EC-9535-BD4C0D5DC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204" y="103909"/>
            <a:ext cx="5866459" cy="6650182"/>
          </a:xfrm>
          <a:prstGeom prst="rect">
            <a:avLst/>
          </a:prstGeom>
        </p:spPr>
      </p:pic>
    </p:spTree>
    <p:extLst>
      <p:ext uri="{BB962C8B-B14F-4D97-AF65-F5344CB8AC3E}">
        <p14:creationId xmlns:p14="http://schemas.microsoft.com/office/powerpoint/2010/main" val="249924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71C718-0ED5-494F-B464-3AFE809082C6}"/>
              </a:ext>
            </a:extLst>
          </p:cNvPr>
          <p:cNvSpPr txBox="1"/>
          <p:nvPr/>
        </p:nvSpPr>
        <p:spPr>
          <a:xfrm>
            <a:off x="359693" y="411696"/>
            <a:ext cx="3419249" cy="1200329"/>
          </a:xfrm>
          <a:prstGeom prst="rect">
            <a:avLst/>
          </a:prstGeom>
          <a:noFill/>
        </p:spPr>
        <p:txBody>
          <a:bodyPr wrap="square" rtlCol="0">
            <a:spAutoFit/>
          </a:bodyPr>
          <a:lstStyle/>
          <a:p>
            <a:r>
              <a:rPr lang="en-US" dirty="0"/>
              <a:t>The first section of the home view will display all the albums listed on the table albums with their cover image name and ID. </a:t>
            </a:r>
            <a:endParaRPr lang="es-CO" dirty="0"/>
          </a:p>
        </p:txBody>
      </p:sp>
      <p:pic>
        <p:nvPicPr>
          <p:cNvPr id="6" name="Picture 5">
            <a:extLst>
              <a:ext uri="{FF2B5EF4-FFF2-40B4-BE49-F238E27FC236}">
                <a16:creationId xmlns:a16="http://schemas.microsoft.com/office/drawing/2014/main" id="{229EE325-8EE1-4D84-A2CE-4D938C295370}"/>
              </a:ext>
            </a:extLst>
          </p:cNvPr>
          <p:cNvPicPr>
            <a:picLocks noChangeAspect="1"/>
          </p:cNvPicPr>
          <p:nvPr/>
        </p:nvPicPr>
        <p:blipFill>
          <a:blip r:embed="rId2"/>
          <a:stretch>
            <a:fillRect/>
          </a:stretch>
        </p:blipFill>
        <p:spPr>
          <a:xfrm>
            <a:off x="136560" y="1709268"/>
            <a:ext cx="8753475" cy="3076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3D341BCD-3E43-48EC-9BED-20044D5B8D9F}"/>
              </a:ext>
            </a:extLst>
          </p:cNvPr>
          <p:cNvPicPr>
            <a:picLocks noChangeAspect="1"/>
          </p:cNvPicPr>
          <p:nvPr/>
        </p:nvPicPr>
        <p:blipFill>
          <a:blip r:embed="rId3"/>
          <a:stretch>
            <a:fillRect/>
          </a:stretch>
        </p:blipFill>
        <p:spPr>
          <a:xfrm>
            <a:off x="539623" y="5111786"/>
            <a:ext cx="5796522" cy="1224151"/>
          </a:xfrm>
          <a:prstGeom prst="rect">
            <a:avLst/>
          </a:prstGeom>
        </p:spPr>
      </p:pic>
    </p:spTree>
    <p:extLst>
      <p:ext uri="{BB962C8B-B14F-4D97-AF65-F5344CB8AC3E}">
        <p14:creationId xmlns:p14="http://schemas.microsoft.com/office/powerpoint/2010/main" val="67199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E64524-7894-4D62-8B1F-85A341902757}"/>
              </a:ext>
            </a:extLst>
          </p:cNvPr>
          <p:cNvSpPr txBox="1"/>
          <p:nvPr/>
        </p:nvSpPr>
        <p:spPr>
          <a:xfrm>
            <a:off x="359693" y="411696"/>
            <a:ext cx="3419249" cy="3139321"/>
          </a:xfrm>
          <a:prstGeom prst="rect">
            <a:avLst/>
          </a:prstGeom>
          <a:noFill/>
        </p:spPr>
        <p:txBody>
          <a:bodyPr wrap="square" rtlCol="0">
            <a:spAutoFit/>
          </a:bodyPr>
          <a:lstStyle/>
          <a:p>
            <a:r>
              <a:rPr lang="en-US" dirty="0"/>
              <a:t>The second section will read all the songs that do not belong to an specific album or also called singles. </a:t>
            </a:r>
          </a:p>
          <a:p>
            <a:endParaRPr lang="en-US" dirty="0"/>
          </a:p>
          <a:p>
            <a:r>
              <a:rPr lang="en-US" dirty="0"/>
              <a:t>The table song count with a Colum called “single”  where the user will be able to define id a song is a single or not. The value “1” means that single is true, while value “0” means false.  </a:t>
            </a:r>
            <a:endParaRPr lang="es-CO" dirty="0"/>
          </a:p>
        </p:txBody>
      </p:sp>
      <p:pic>
        <p:nvPicPr>
          <p:cNvPr id="6" name="Picture 5">
            <a:extLst>
              <a:ext uri="{FF2B5EF4-FFF2-40B4-BE49-F238E27FC236}">
                <a16:creationId xmlns:a16="http://schemas.microsoft.com/office/drawing/2014/main" id="{0478B144-5512-4D59-910C-AC7E68A23767}"/>
              </a:ext>
            </a:extLst>
          </p:cNvPr>
          <p:cNvPicPr>
            <a:picLocks noChangeAspect="1"/>
          </p:cNvPicPr>
          <p:nvPr/>
        </p:nvPicPr>
        <p:blipFill>
          <a:blip r:embed="rId2"/>
          <a:stretch>
            <a:fillRect/>
          </a:stretch>
        </p:blipFill>
        <p:spPr>
          <a:xfrm>
            <a:off x="4054919" y="459096"/>
            <a:ext cx="7392036" cy="2321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809A288-4FFC-4D7C-8B24-1E43E4C27BA8}"/>
              </a:ext>
            </a:extLst>
          </p:cNvPr>
          <p:cNvPicPr>
            <a:picLocks noChangeAspect="1"/>
          </p:cNvPicPr>
          <p:nvPr/>
        </p:nvPicPr>
        <p:blipFill>
          <a:blip r:embed="rId3"/>
          <a:stretch>
            <a:fillRect/>
          </a:stretch>
        </p:blipFill>
        <p:spPr>
          <a:xfrm>
            <a:off x="424252" y="3722121"/>
            <a:ext cx="1897206" cy="2479417"/>
          </a:xfrm>
          <a:prstGeom prst="rect">
            <a:avLst/>
          </a:prstGeom>
        </p:spPr>
      </p:pic>
      <p:pic>
        <p:nvPicPr>
          <p:cNvPr id="10" name="Picture 9">
            <a:extLst>
              <a:ext uri="{FF2B5EF4-FFF2-40B4-BE49-F238E27FC236}">
                <a16:creationId xmlns:a16="http://schemas.microsoft.com/office/drawing/2014/main" id="{5DB9B47A-3B0F-4BC8-8915-8E19031A3F40}"/>
              </a:ext>
            </a:extLst>
          </p:cNvPr>
          <p:cNvPicPr>
            <a:picLocks noChangeAspect="1"/>
          </p:cNvPicPr>
          <p:nvPr/>
        </p:nvPicPr>
        <p:blipFill>
          <a:blip r:embed="rId4"/>
          <a:stretch>
            <a:fillRect/>
          </a:stretch>
        </p:blipFill>
        <p:spPr>
          <a:xfrm>
            <a:off x="4252736" y="2855613"/>
            <a:ext cx="6996401" cy="1390808"/>
          </a:xfrm>
          <a:prstGeom prst="rect">
            <a:avLst/>
          </a:prstGeom>
        </p:spPr>
      </p:pic>
    </p:spTree>
    <p:extLst>
      <p:ext uri="{BB962C8B-B14F-4D97-AF65-F5344CB8AC3E}">
        <p14:creationId xmlns:p14="http://schemas.microsoft.com/office/powerpoint/2010/main" val="113715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6AD7D9-ED56-4B68-9C1A-6CFCBE48AC3B}"/>
              </a:ext>
            </a:extLst>
          </p:cNvPr>
          <p:cNvSpPr txBox="1"/>
          <p:nvPr/>
        </p:nvSpPr>
        <p:spPr>
          <a:xfrm>
            <a:off x="252435" y="411748"/>
            <a:ext cx="3829863" cy="646331"/>
          </a:xfrm>
          <a:prstGeom prst="rect">
            <a:avLst/>
          </a:prstGeom>
          <a:noFill/>
        </p:spPr>
        <p:txBody>
          <a:bodyPr wrap="square">
            <a:spAutoFit/>
          </a:bodyPr>
          <a:lstStyle/>
          <a:p>
            <a:r>
              <a:rPr lang="en-US" dirty="0"/>
              <a:t>The third section will display all the awards listed in the table awards</a:t>
            </a:r>
            <a:endParaRPr lang="es-CO" dirty="0"/>
          </a:p>
        </p:txBody>
      </p:sp>
      <p:pic>
        <p:nvPicPr>
          <p:cNvPr id="7" name="Picture 6">
            <a:extLst>
              <a:ext uri="{FF2B5EF4-FFF2-40B4-BE49-F238E27FC236}">
                <a16:creationId xmlns:a16="http://schemas.microsoft.com/office/drawing/2014/main" id="{CF5BA7CD-33E2-4D44-AD52-711A5C027A89}"/>
              </a:ext>
            </a:extLst>
          </p:cNvPr>
          <p:cNvPicPr>
            <a:picLocks noChangeAspect="1"/>
          </p:cNvPicPr>
          <p:nvPr/>
        </p:nvPicPr>
        <p:blipFill>
          <a:blip r:embed="rId2"/>
          <a:stretch>
            <a:fillRect/>
          </a:stretch>
        </p:blipFill>
        <p:spPr>
          <a:xfrm>
            <a:off x="211782" y="1452412"/>
            <a:ext cx="6974108" cy="2324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5B5AE6A5-191E-4AD0-8082-E1F2AD556774}"/>
              </a:ext>
            </a:extLst>
          </p:cNvPr>
          <p:cNvPicPr>
            <a:picLocks noChangeAspect="1"/>
          </p:cNvPicPr>
          <p:nvPr/>
        </p:nvPicPr>
        <p:blipFill>
          <a:blip r:embed="rId3"/>
          <a:stretch>
            <a:fillRect/>
          </a:stretch>
        </p:blipFill>
        <p:spPr>
          <a:xfrm>
            <a:off x="0" y="4171448"/>
            <a:ext cx="8465203" cy="1758297"/>
          </a:xfrm>
          <a:prstGeom prst="rect">
            <a:avLst/>
          </a:prstGeom>
        </p:spPr>
      </p:pic>
    </p:spTree>
    <p:extLst>
      <p:ext uri="{BB962C8B-B14F-4D97-AF65-F5344CB8AC3E}">
        <p14:creationId xmlns:p14="http://schemas.microsoft.com/office/powerpoint/2010/main" val="426149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30B011-DD59-4D55-9F0B-33A21BAC0829}"/>
              </a:ext>
            </a:extLst>
          </p:cNvPr>
          <p:cNvSpPr txBox="1"/>
          <p:nvPr/>
        </p:nvSpPr>
        <p:spPr>
          <a:xfrm>
            <a:off x="2687946" y="480661"/>
            <a:ext cx="6095276" cy="584775"/>
          </a:xfrm>
          <a:prstGeom prst="rect">
            <a:avLst/>
          </a:prstGeom>
          <a:noFill/>
        </p:spPr>
        <p:txBody>
          <a:bodyPr wrap="square">
            <a:spAutoFit/>
          </a:bodyPr>
          <a:lstStyle/>
          <a:p>
            <a:pPr algn="ctr"/>
            <a:r>
              <a:rPr lang="es-CO" sz="3200" dirty="0" err="1">
                <a:latin typeface="Aharoni" panose="02010803020104030203" pitchFamily="2" charset="-79"/>
                <a:cs typeface="Aharoni" panose="02010803020104030203" pitchFamily="2" charset="-79"/>
              </a:rPr>
              <a:t>Songs</a:t>
            </a:r>
            <a:r>
              <a:rPr lang="es-CO" sz="3200" dirty="0">
                <a:latin typeface="Aharoni" panose="02010803020104030203" pitchFamily="2" charset="-79"/>
                <a:cs typeface="Aharoni" panose="02010803020104030203" pitchFamily="2" charset="-79"/>
              </a:rPr>
              <a:t> View</a:t>
            </a:r>
            <a:endParaRPr lang="es-CO" sz="3200" dirty="0"/>
          </a:p>
        </p:txBody>
      </p:sp>
      <p:pic>
        <p:nvPicPr>
          <p:cNvPr id="8" name="Picture 7" descr="Graphical user interface, application, website&#10;&#10;Description automatically generated">
            <a:extLst>
              <a:ext uri="{FF2B5EF4-FFF2-40B4-BE49-F238E27FC236}">
                <a16:creationId xmlns:a16="http://schemas.microsoft.com/office/drawing/2014/main" id="{AF1B4572-9B47-4158-8A1D-98AFE153E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56" y="1065436"/>
            <a:ext cx="9225847" cy="5571547"/>
          </a:xfrm>
          <a:prstGeom prst="rect">
            <a:avLst/>
          </a:prstGeom>
        </p:spPr>
      </p:pic>
    </p:spTree>
    <p:extLst>
      <p:ext uri="{BB962C8B-B14F-4D97-AF65-F5344CB8AC3E}">
        <p14:creationId xmlns:p14="http://schemas.microsoft.com/office/powerpoint/2010/main" val="3180838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3053</TotalTime>
  <Words>1356</Words>
  <Application>Microsoft Office PowerPoint</Application>
  <PresentationFormat>Widescreen</PresentationFormat>
  <Paragraphs>137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Aharoni</vt:lpstr>
      <vt:lpstr>Arial</vt:lpstr>
      <vt:lpstr>Calibri</vt:lpstr>
      <vt:lpstr>Calibri Light</vt:lpstr>
      <vt:lpstr>Office Theme</vt:lpstr>
      <vt:lpstr>Andres Felipe Castro </vt:lpstr>
      <vt:lpstr>Business Purpose</vt:lpstr>
      <vt:lpstr>Deliverables </vt:lpstr>
      <vt:lpstr>PowerPoint Presentation</vt:lpstr>
      <vt:lpstr>Home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Andres Felipe Castro </dc:title>
  <dc:creator>Andres Felipe Castro Guevara</dc:creator>
  <cp:lastModifiedBy>Andres Felipe Castro Guevara</cp:lastModifiedBy>
  <cp:revision>14</cp:revision>
  <dcterms:created xsi:type="dcterms:W3CDTF">2022-03-24T23:27:57Z</dcterms:created>
  <dcterms:modified xsi:type="dcterms:W3CDTF">2022-04-03T02:07:27Z</dcterms:modified>
</cp:coreProperties>
</file>