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88" d="100"/>
          <a:sy n="88" d="100"/>
        </p:scale>
        <p:origin x="2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6.svg"/><Relationship Id="rId9" Type="http://schemas.openxmlformats.org/officeDocument/2006/relationships/image" Target="../media/image23.png"/><Relationship Id="rId1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6" Type="http://schemas.openxmlformats.org/officeDocument/2006/relationships/image" Target="../media/image46.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6.svg"/><Relationship Id="rId9" Type="http://schemas.openxmlformats.org/officeDocument/2006/relationships/image" Target="../media/image23.png"/><Relationship Id="rId1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6" Type="http://schemas.openxmlformats.org/officeDocument/2006/relationships/image" Target="../media/image46.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9C40B51-9593-455A-ADCA-0AFA31CB3C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AC6B76-67FB-49B9-B517-116516923500}">
      <dgm:prSet/>
      <dgm:spPr/>
      <dgm:t>
        <a:bodyPr/>
        <a:lstStyle/>
        <a:p>
          <a:pPr>
            <a:lnSpc>
              <a:spcPct val="100000"/>
            </a:lnSpc>
          </a:pPr>
          <a:r>
            <a:rPr lang="es-ES"/>
            <a:t>Ideas Principales que se Desarrollan en el Trabajo:</a:t>
          </a:r>
          <a:endParaRPr lang="en-US"/>
        </a:p>
      </dgm:t>
    </dgm:pt>
    <dgm:pt modelId="{7FBE9F1F-C253-4794-9303-1A209FABBC8D}" type="parTrans" cxnId="{C1739F50-A6ED-489F-B24A-B7242F9D9828}">
      <dgm:prSet/>
      <dgm:spPr/>
      <dgm:t>
        <a:bodyPr/>
        <a:lstStyle/>
        <a:p>
          <a:endParaRPr lang="en-US"/>
        </a:p>
      </dgm:t>
    </dgm:pt>
    <dgm:pt modelId="{B5FA0BE0-7139-412B-A1E6-D5114E47A121}" type="sibTrans" cxnId="{C1739F50-A6ED-489F-B24A-B7242F9D9828}">
      <dgm:prSet/>
      <dgm:spPr/>
      <dgm:t>
        <a:bodyPr/>
        <a:lstStyle/>
        <a:p>
          <a:endParaRPr lang="en-US"/>
        </a:p>
      </dgm:t>
    </dgm:pt>
    <dgm:pt modelId="{77617F49-EB1F-4BC0-B037-BF495D078C89}">
      <dgm:prSet/>
      <dgm:spPr/>
      <dgm:t>
        <a:bodyPr/>
        <a:lstStyle/>
        <a:p>
          <a:pPr>
            <a:lnSpc>
              <a:spcPct val="100000"/>
            </a:lnSpc>
          </a:pPr>
          <a:r>
            <a:rPr lang="es-ES" b="1"/>
            <a:t>Agendamiento de Citas Eficiente</a:t>
          </a:r>
          <a:r>
            <a:rPr lang="es-ES"/>
            <a:t>: El desarrollo de una página web permitirá al lavadero de vehículos optimizar el proceso de agendamiento de citas. Los usuarios podrán programar sus citas de forma rápida y sencilla, seleccionando las fechas y horarios disponibles que se les presenten en el calendario interactivo.</a:t>
          </a:r>
          <a:endParaRPr lang="en-US"/>
        </a:p>
      </dgm:t>
    </dgm:pt>
    <dgm:pt modelId="{2F2E5086-BAC9-49D1-B03B-DAD8B9EA47A1}" type="parTrans" cxnId="{F972AB17-66A1-489E-B704-F0509E94A61D}">
      <dgm:prSet/>
      <dgm:spPr/>
      <dgm:t>
        <a:bodyPr/>
        <a:lstStyle/>
        <a:p>
          <a:endParaRPr lang="en-US"/>
        </a:p>
      </dgm:t>
    </dgm:pt>
    <dgm:pt modelId="{87F2C7BA-A3D3-495E-8ABF-B56D3D95D32B}" type="sibTrans" cxnId="{F972AB17-66A1-489E-B704-F0509E94A61D}">
      <dgm:prSet/>
      <dgm:spPr/>
      <dgm:t>
        <a:bodyPr/>
        <a:lstStyle/>
        <a:p>
          <a:endParaRPr lang="en-US"/>
        </a:p>
      </dgm:t>
    </dgm:pt>
    <dgm:pt modelId="{A4B5E99A-809D-4921-98A2-13E897994E7E}">
      <dgm:prSet/>
      <dgm:spPr/>
      <dgm:t>
        <a:bodyPr/>
        <a:lstStyle/>
        <a:p>
          <a:pPr>
            <a:lnSpc>
              <a:spcPct val="100000"/>
            </a:lnSpc>
          </a:pPr>
          <a:r>
            <a:rPr lang="es-ES" b="1"/>
            <a:t>Visualización de Servicios y Detalles</a:t>
          </a:r>
          <a:r>
            <a:rPr lang="es-ES"/>
            <a:t>: La página web brindará a los usuarios una descripción detallada de los servicios ofrecidos por el lavadero de vehículos. Los usuarios podrán explorar y visualizar los detalles de cada servicio, como la duración estimada y los productos utilizados. Además, podrán acceder al valor correspondiente de cada servicio, lo que les permitirá tomar decisiones informadas.</a:t>
          </a:r>
          <a:endParaRPr lang="en-US"/>
        </a:p>
      </dgm:t>
    </dgm:pt>
    <dgm:pt modelId="{CABA86CC-E0F0-41C1-BCCE-EDB05CCA02BD}" type="parTrans" cxnId="{3464B12A-CF49-4D67-AE0E-78C8815E13EF}">
      <dgm:prSet/>
      <dgm:spPr/>
      <dgm:t>
        <a:bodyPr/>
        <a:lstStyle/>
        <a:p>
          <a:endParaRPr lang="en-US"/>
        </a:p>
      </dgm:t>
    </dgm:pt>
    <dgm:pt modelId="{D3CBFFE4-3EDD-470B-B9F8-4F09744A7590}" type="sibTrans" cxnId="{3464B12A-CF49-4D67-AE0E-78C8815E13EF}">
      <dgm:prSet/>
      <dgm:spPr/>
      <dgm:t>
        <a:bodyPr/>
        <a:lstStyle/>
        <a:p>
          <a:endParaRPr lang="en-US"/>
        </a:p>
      </dgm:t>
    </dgm:pt>
    <dgm:pt modelId="{3EBB9C0E-0D94-4CD0-BF06-4756994FA12D}">
      <dgm:prSet/>
      <dgm:spPr/>
      <dgm:t>
        <a:bodyPr/>
        <a:lstStyle/>
        <a:p>
          <a:pPr>
            <a:lnSpc>
              <a:spcPct val="100000"/>
            </a:lnSpc>
          </a:pPr>
          <a:r>
            <a:rPr lang="es-ES" b="1"/>
            <a:t>Cálculo de Costos Transparente</a:t>
          </a:r>
          <a:r>
            <a:rPr lang="es-ES"/>
            <a:t>: Se implementará una funcionalidad en la página web que permita a los usuarios calcular el costo total estimado en función de los servicios seleccionados. Esto proporcionará transparencia y claridad en cuanto a los gastos asociados al lavado de vehículos, lo que resultará en una experiencia más satisfactoria para los clientes.</a:t>
          </a:r>
          <a:endParaRPr lang="en-US"/>
        </a:p>
      </dgm:t>
    </dgm:pt>
    <dgm:pt modelId="{BBEB7D41-A35A-4FE0-8AFA-F5C6A3373B4E}" type="parTrans" cxnId="{88EE70C7-C9E4-46FB-98B3-DA2F06E59B6D}">
      <dgm:prSet/>
      <dgm:spPr/>
      <dgm:t>
        <a:bodyPr/>
        <a:lstStyle/>
        <a:p>
          <a:endParaRPr lang="en-US"/>
        </a:p>
      </dgm:t>
    </dgm:pt>
    <dgm:pt modelId="{2BFA5EDC-2A70-4B8E-A134-FC1C0E12BE41}" type="sibTrans" cxnId="{88EE70C7-C9E4-46FB-98B3-DA2F06E59B6D}">
      <dgm:prSet/>
      <dgm:spPr/>
      <dgm:t>
        <a:bodyPr/>
        <a:lstStyle/>
        <a:p>
          <a:endParaRPr lang="en-US"/>
        </a:p>
      </dgm:t>
    </dgm:pt>
    <dgm:pt modelId="{B88F96E1-B90D-48B6-A74B-0FCEE5AFA750}" type="pres">
      <dgm:prSet presAssocID="{D9C40B51-9593-455A-ADCA-0AFA31CB3C7F}" presName="root" presStyleCnt="0">
        <dgm:presLayoutVars>
          <dgm:dir/>
          <dgm:resizeHandles val="exact"/>
        </dgm:presLayoutVars>
      </dgm:prSet>
      <dgm:spPr/>
    </dgm:pt>
    <dgm:pt modelId="{F594A7EB-BEEF-4E94-88AB-FD59F1B03645}" type="pres">
      <dgm:prSet presAssocID="{13AC6B76-67FB-49B9-B517-116516923500}" presName="compNode" presStyleCnt="0"/>
      <dgm:spPr/>
    </dgm:pt>
    <dgm:pt modelId="{D2A29CC6-CF69-4D29-81F9-E81A6818D668}" type="pres">
      <dgm:prSet presAssocID="{13AC6B76-67FB-49B9-B517-1165169235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mbilla"/>
        </a:ext>
      </dgm:extLst>
    </dgm:pt>
    <dgm:pt modelId="{FC2E903C-0F8C-4CDB-BC64-08F6CC2C262C}" type="pres">
      <dgm:prSet presAssocID="{13AC6B76-67FB-49B9-B517-116516923500}" presName="spaceRect" presStyleCnt="0"/>
      <dgm:spPr/>
    </dgm:pt>
    <dgm:pt modelId="{48995201-67B6-40D6-B75E-9A52755A72FC}" type="pres">
      <dgm:prSet presAssocID="{13AC6B76-67FB-49B9-B517-116516923500}" presName="textRect" presStyleLbl="revTx" presStyleIdx="0" presStyleCnt="4">
        <dgm:presLayoutVars>
          <dgm:chMax val="1"/>
          <dgm:chPref val="1"/>
        </dgm:presLayoutVars>
      </dgm:prSet>
      <dgm:spPr/>
    </dgm:pt>
    <dgm:pt modelId="{58255D0E-6E70-4B0A-ABDB-9DB8C5580EB8}" type="pres">
      <dgm:prSet presAssocID="{B5FA0BE0-7139-412B-A1E6-D5114E47A121}" presName="sibTrans" presStyleCnt="0"/>
      <dgm:spPr/>
    </dgm:pt>
    <dgm:pt modelId="{3B365714-A85D-4774-875E-73EE424320BF}" type="pres">
      <dgm:prSet presAssocID="{77617F49-EB1F-4BC0-B037-BF495D078C89}" presName="compNode" presStyleCnt="0"/>
      <dgm:spPr/>
    </dgm:pt>
    <dgm:pt modelId="{2A504FC9-1AC3-42D2-A936-A5310701E95C}" type="pres">
      <dgm:prSet presAssocID="{77617F49-EB1F-4BC0-B037-BF495D078C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che"/>
        </a:ext>
      </dgm:extLst>
    </dgm:pt>
    <dgm:pt modelId="{B889AB5C-F095-4E3F-A667-251055E4775B}" type="pres">
      <dgm:prSet presAssocID="{77617F49-EB1F-4BC0-B037-BF495D078C89}" presName="spaceRect" presStyleCnt="0"/>
      <dgm:spPr/>
    </dgm:pt>
    <dgm:pt modelId="{6F748C24-A9D9-4593-9B7A-8941FD5D5EA1}" type="pres">
      <dgm:prSet presAssocID="{77617F49-EB1F-4BC0-B037-BF495D078C89}" presName="textRect" presStyleLbl="revTx" presStyleIdx="1" presStyleCnt="4">
        <dgm:presLayoutVars>
          <dgm:chMax val="1"/>
          <dgm:chPref val="1"/>
        </dgm:presLayoutVars>
      </dgm:prSet>
      <dgm:spPr/>
    </dgm:pt>
    <dgm:pt modelId="{6A5E32C2-0E84-4E29-B0BD-A5E8A5A498AB}" type="pres">
      <dgm:prSet presAssocID="{87F2C7BA-A3D3-495E-8ABF-B56D3D95D32B}" presName="sibTrans" presStyleCnt="0"/>
      <dgm:spPr/>
    </dgm:pt>
    <dgm:pt modelId="{107DDFA4-976B-4FE9-989F-3E3A9E780CFB}" type="pres">
      <dgm:prSet presAssocID="{A4B5E99A-809D-4921-98A2-13E897994E7E}" presName="compNode" presStyleCnt="0"/>
      <dgm:spPr/>
    </dgm:pt>
    <dgm:pt modelId="{D9CD3F20-DEA2-4786-BF59-BC293FB53E76}" type="pres">
      <dgm:prSet presAssocID="{A4B5E99A-809D-4921-98A2-13E897994E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8D3EFB75-5BA4-4665-933D-B4637708E5BA}" type="pres">
      <dgm:prSet presAssocID="{A4B5E99A-809D-4921-98A2-13E897994E7E}" presName="spaceRect" presStyleCnt="0"/>
      <dgm:spPr/>
    </dgm:pt>
    <dgm:pt modelId="{0FFB87C5-0B66-46BB-AE19-897384DA04E1}" type="pres">
      <dgm:prSet presAssocID="{A4B5E99A-809D-4921-98A2-13E897994E7E}" presName="textRect" presStyleLbl="revTx" presStyleIdx="2" presStyleCnt="4">
        <dgm:presLayoutVars>
          <dgm:chMax val="1"/>
          <dgm:chPref val="1"/>
        </dgm:presLayoutVars>
      </dgm:prSet>
      <dgm:spPr/>
    </dgm:pt>
    <dgm:pt modelId="{09A45038-EFF4-4D43-9327-3AB2A7ED0BF0}" type="pres">
      <dgm:prSet presAssocID="{D3CBFFE4-3EDD-470B-B9F8-4F09744A7590}" presName="sibTrans" presStyleCnt="0"/>
      <dgm:spPr/>
    </dgm:pt>
    <dgm:pt modelId="{74CA4EF1-C609-40E7-A5B6-B11A1FAA8BFD}" type="pres">
      <dgm:prSet presAssocID="{3EBB9C0E-0D94-4CD0-BF06-4756994FA12D}" presName="compNode" presStyleCnt="0"/>
      <dgm:spPr/>
    </dgm:pt>
    <dgm:pt modelId="{2E3D6552-8C17-48E0-895B-B2BC5C365A11}" type="pres">
      <dgm:prSet presAssocID="{3EBB9C0E-0D94-4CD0-BF06-4756994FA1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ador"/>
        </a:ext>
      </dgm:extLst>
    </dgm:pt>
    <dgm:pt modelId="{41A191FC-04C8-460F-90C2-5C4FC94C3BFC}" type="pres">
      <dgm:prSet presAssocID="{3EBB9C0E-0D94-4CD0-BF06-4756994FA12D}" presName="spaceRect" presStyleCnt="0"/>
      <dgm:spPr/>
    </dgm:pt>
    <dgm:pt modelId="{627A988F-D808-48FD-83CB-1A54BA039A44}" type="pres">
      <dgm:prSet presAssocID="{3EBB9C0E-0D94-4CD0-BF06-4756994FA12D}" presName="textRect" presStyleLbl="revTx" presStyleIdx="3" presStyleCnt="4">
        <dgm:presLayoutVars>
          <dgm:chMax val="1"/>
          <dgm:chPref val="1"/>
        </dgm:presLayoutVars>
      </dgm:prSet>
      <dgm:spPr/>
    </dgm:pt>
  </dgm:ptLst>
  <dgm:cxnLst>
    <dgm:cxn modelId="{F972AB17-66A1-489E-B704-F0509E94A61D}" srcId="{D9C40B51-9593-455A-ADCA-0AFA31CB3C7F}" destId="{77617F49-EB1F-4BC0-B037-BF495D078C89}" srcOrd="1" destOrd="0" parTransId="{2F2E5086-BAC9-49D1-B03B-DAD8B9EA47A1}" sibTransId="{87F2C7BA-A3D3-495E-8ABF-B56D3D95D32B}"/>
    <dgm:cxn modelId="{05DD8526-4EB2-44E0-8166-0CE7D077AA4D}" type="presOf" srcId="{13AC6B76-67FB-49B9-B517-116516923500}" destId="{48995201-67B6-40D6-B75E-9A52755A72FC}" srcOrd="0" destOrd="0" presId="urn:microsoft.com/office/officeart/2018/2/layout/IconLabelList"/>
    <dgm:cxn modelId="{3464B12A-CF49-4D67-AE0E-78C8815E13EF}" srcId="{D9C40B51-9593-455A-ADCA-0AFA31CB3C7F}" destId="{A4B5E99A-809D-4921-98A2-13E897994E7E}" srcOrd="2" destOrd="0" parTransId="{CABA86CC-E0F0-41C1-BCCE-EDB05CCA02BD}" sibTransId="{D3CBFFE4-3EDD-470B-B9F8-4F09744A7590}"/>
    <dgm:cxn modelId="{C1739F50-A6ED-489F-B24A-B7242F9D9828}" srcId="{D9C40B51-9593-455A-ADCA-0AFA31CB3C7F}" destId="{13AC6B76-67FB-49B9-B517-116516923500}" srcOrd="0" destOrd="0" parTransId="{7FBE9F1F-C253-4794-9303-1A209FABBC8D}" sibTransId="{B5FA0BE0-7139-412B-A1E6-D5114E47A121}"/>
    <dgm:cxn modelId="{FAC76279-9436-4FD7-B711-B5742B599E61}" type="presOf" srcId="{3EBB9C0E-0D94-4CD0-BF06-4756994FA12D}" destId="{627A988F-D808-48FD-83CB-1A54BA039A44}" srcOrd="0" destOrd="0" presId="urn:microsoft.com/office/officeart/2018/2/layout/IconLabelList"/>
    <dgm:cxn modelId="{2A26149C-35AF-4940-B688-EDE647BCB91A}" type="presOf" srcId="{A4B5E99A-809D-4921-98A2-13E897994E7E}" destId="{0FFB87C5-0B66-46BB-AE19-897384DA04E1}" srcOrd="0" destOrd="0" presId="urn:microsoft.com/office/officeart/2018/2/layout/IconLabelList"/>
    <dgm:cxn modelId="{C248949C-995E-4084-AE73-038798947976}" type="presOf" srcId="{77617F49-EB1F-4BC0-B037-BF495D078C89}" destId="{6F748C24-A9D9-4593-9B7A-8941FD5D5EA1}" srcOrd="0" destOrd="0" presId="urn:microsoft.com/office/officeart/2018/2/layout/IconLabelList"/>
    <dgm:cxn modelId="{88EE70C7-C9E4-46FB-98B3-DA2F06E59B6D}" srcId="{D9C40B51-9593-455A-ADCA-0AFA31CB3C7F}" destId="{3EBB9C0E-0D94-4CD0-BF06-4756994FA12D}" srcOrd="3" destOrd="0" parTransId="{BBEB7D41-A35A-4FE0-8AFA-F5C6A3373B4E}" sibTransId="{2BFA5EDC-2A70-4B8E-A134-FC1C0E12BE41}"/>
    <dgm:cxn modelId="{C0ADC6EB-374B-4348-8B73-D23E40BE67EA}" type="presOf" srcId="{D9C40B51-9593-455A-ADCA-0AFA31CB3C7F}" destId="{B88F96E1-B90D-48B6-A74B-0FCEE5AFA750}" srcOrd="0" destOrd="0" presId="urn:microsoft.com/office/officeart/2018/2/layout/IconLabelList"/>
    <dgm:cxn modelId="{09C7B9E5-6D02-40C1-A90D-9048B5A75D8F}" type="presParOf" srcId="{B88F96E1-B90D-48B6-A74B-0FCEE5AFA750}" destId="{F594A7EB-BEEF-4E94-88AB-FD59F1B03645}" srcOrd="0" destOrd="0" presId="urn:microsoft.com/office/officeart/2018/2/layout/IconLabelList"/>
    <dgm:cxn modelId="{2761733D-A869-4A7F-A329-79A262C0A034}" type="presParOf" srcId="{F594A7EB-BEEF-4E94-88AB-FD59F1B03645}" destId="{D2A29CC6-CF69-4D29-81F9-E81A6818D668}" srcOrd="0" destOrd="0" presId="urn:microsoft.com/office/officeart/2018/2/layout/IconLabelList"/>
    <dgm:cxn modelId="{D5082AEB-4E53-440E-8FF2-71D3CB36E8C3}" type="presParOf" srcId="{F594A7EB-BEEF-4E94-88AB-FD59F1B03645}" destId="{FC2E903C-0F8C-4CDB-BC64-08F6CC2C262C}" srcOrd="1" destOrd="0" presId="urn:microsoft.com/office/officeart/2018/2/layout/IconLabelList"/>
    <dgm:cxn modelId="{FFA18EB9-E964-4FD3-AA00-382C4A483E61}" type="presParOf" srcId="{F594A7EB-BEEF-4E94-88AB-FD59F1B03645}" destId="{48995201-67B6-40D6-B75E-9A52755A72FC}" srcOrd="2" destOrd="0" presId="urn:microsoft.com/office/officeart/2018/2/layout/IconLabelList"/>
    <dgm:cxn modelId="{07F6C7FA-3933-4790-92A2-5E4929B90D63}" type="presParOf" srcId="{B88F96E1-B90D-48B6-A74B-0FCEE5AFA750}" destId="{58255D0E-6E70-4B0A-ABDB-9DB8C5580EB8}" srcOrd="1" destOrd="0" presId="urn:microsoft.com/office/officeart/2018/2/layout/IconLabelList"/>
    <dgm:cxn modelId="{62CFD367-C594-4882-99CC-F606F093ADEF}" type="presParOf" srcId="{B88F96E1-B90D-48B6-A74B-0FCEE5AFA750}" destId="{3B365714-A85D-4774-875E-73EE424320BF}" srcOrd="2" destOrd="0" presId="urn:microsoft.com/office/officeart/2018/2/layout/IconLabelList"/>
    <dgm:cxn modelId="{D00A5A03-F1B5-4726-827B-6C8A291D2A39}" type="presParOf" srcId="{3B365714-A85D-4774-875E-73EE424320BF}" destId="{2A504FC9-1AC3-42D2-A936-A5310701E95C}" srcOrd="0" destOrd="0" presId="urn:microsoft.com/office/officeart/2018/2/layout/IconLabelList"/>
    <dgm:cxn modelId="{E5DC68F6-8715-4C15-BC19-B9CF47C71857}" type="presParOf" srcId="{3B365714-A85D-4774-875E-73EE424320BF}" destId="{B889AB5C-F095-4E3F-A667-251055E4775B}" srcOrd="1" destOrd="0" presId="urn:microsoft.com/office/officeart/2018/2/layout/IconLabelList"/>
    <dgm:cxn modelId="{5947C9BD-6A42-47BB-996F-31D39CF3AF0E}" type="presParOf" srcId="{3B365714-A85D-4774-875E-73EE424320BF}" destId="{6F748C24-A9D9-4593-9B7A-8941FD5D5EA1}" srcOrd="2" destOrd="0" presId="urn:microsoft.com/office/officeart/2018/2/layout/IconLabelList"/>
    <dgm:cxn modelId="{668C19EB-18ED-4838-8D4C-0E2FD0503D2A}" type="presParOf" srcId="{B88F96E1-B90D-48B6-A74B-0FCEE5AFA750}" destId="{6A5E32C2-0E84-4E29-B0BD-A5E8A5A498AB}" srcOrd="3" destOrd="0" presId="urn:microsoft.com/office/officeart/2018/2/layout/IconLabelList"/>
    <dgm:cxn modelId="{D6ED6CA5-35A2-46DA-A4F4-8DB9F79E967B}" type="presParOf" srcId="{B88F96E1-B90D-48B6-A74B-0FCEE5AFA750}" destId="{107DDFA4-976B-4FE9-989F-3E3A9E780CFB}" srcOrd="4" destOrd="0" presId="urn:microsoft.com/office/officeart/2018/2/layout/IconLabelList"/>
    <dgm:cxn modelId="{0FDF153E-E790-4E54-9E5E-92BE6D1FDCFB}" type="presParOf" srcId="{107DDFA4-976B-4FE9-989F-3E3A9E780CFB}" destId="{D9CD3F20-DEA2-4786-BF59-BC293FB53E76}" srcOrd="0" destOrd="0" presId="urn:microsoft.com/office/officeart/2018/2/layout/IconLabelList"/>
    <dgm:cxn modelId="{846A474A-D9F8-438C-823A-808F69E8496B}" type="presParOf" srcId="{107DDFA4-976B-4FE9-989F-3E3A9E780CFB}" destId="{8D3EFB75-5BA4-4665-933D-B4637708E5BA}" srcOrd="1" destOrd="0" presId="urn:microsoft.com/office/officeart/2018/2/layout/IconLabelList"/>
    <dgm:cxn modelId="{E04BA595-38AD-4489-8547-AB40D957D27E}" type="presParOf" srcId="{107DDFA4-976B-4FE9-989F-3E3A9E780CFB}" destId="{0FFB87C5-0B66-46BB-AE19-897384DA04E1}" srcOrd="2" destOrd="0" presId="urn:microsoft.com/office/officeart/2018/2/layout/IconLabelList"/>
    <dgm:cxn modelId="{85EB8F7D-F7A8-4359-A8DE-52EA797ABA9A}" type="presParOf" srcId="{B88F96E1-B90D-48B6-A74B-0FCEE5AFA750}" destId="{09A45038-EFF4-4D43-9327-3AB2A7ED0BF0}" srcOrd="5" destOrd="0" presId="urn:microsoft.com/office/officeart/2018/2/layout/IconLabelList"/>
    <dgm:cxn modelId="{F4472599-2C2F-4479-A9F4-8B4AA9634E4A}" type="presParOf" srcId="{B88F96E1-B90D-48B6-A74B-0FCEE5AFA750}" destId="{74CA4EF1-C609-40E7-A5B6-B11A1FAA8BFD}" srcOrd="6" destOrd="0" presId="urn:microsoft.com/office/officeart/2018/2/layout/IconLabelList"/>
    <dgm:cxn modelId="{B2B47F76-4A98-4538-A900-285BC8444411}" type="presParOf" srcId="{74CA4EF1-C609-40E7-A5B6-B11A1FAA8BFD}" destId="{2E3D6552-8C17-48E0-895B-B2BC5C365A11}" srcOrd="0" destOrd="0" presId="urn:microsoft.com/office/officeart/2018/2/layout/IconLabelList"/>
    <dgm:cxn modelId="{8F8E58BC-3B46-466D-AF61-94DDE15B508E}" type="presParOf" srcId="{74CA4EF1-C609-40E7-A5B6-B11A1FAA8BFD}" destId="{41A191FC-04C8-460F-90C2-5C4FC94C3BFC}" srcOrd="1" destOrd="0" presId="urn:microsoft.com/office/officeart/2018/2/layout/IconLabelList"/>
    <dgm:cxn modelId="{3C6F9468-053A-4A97-A2E3-292BCC70F5B5}" type="presParOf" srcId="{74CA4EF1-C609-40E7-A5B6-B11A1FAA8BFD}" destId="{627A988F-D808-48FD-83CB-1A54BA039A4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D5380-6A13-41B1-B0BA-23EE35809046}"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F11EF28D-817F-4AC2-960B-32615F9014EA}">
      <dgm:prSet/>
      <dgm:spPr/>
      <dgm:t>
        <a:bodyPr/>
        <a:lstStyle/>
        <a:p>
          <a:r>
            <a:rPr lang="es-ES"/>
            <a:t>Procedimiento: El proyecto seguirá los siguientes pasos para su desarrollo:</a:t>
          </a:r>
          <a:endParaRPr lang="en-US"/>
        </a:p>
      </dgm:t>
    </dgm:pt>
    <dgm:pt modelId="{F9673377-2F35-4384-8A03-5F086095D4C4}" type="parTrans" cxnId="{A72EAFE0-E912-41CA-864A-714FAB6EF499}">
      <dgm:prSet/>
      <dgm:spPr/>
      <dgm:t>
        <a:bodyPr/>
        <a:lstStyle/>
        <a:p>
          <a:endParaRPr lang="en-US"/>
        </a:p>
      </dgm:t>
    </dgm:pt>
    <dgm:pt modelId="{4CB14F0C-6B05-4451-AB6A-1D32B53D20D7}" type="sibTrans" cxnId="{A72EAFE0-E912-41CA-864A-714FAB6EF499}">
      <dgm:prSet/>
      <dgm:spPr/>
      <dgm:t>
        <a:bodyPr/>
        <a:lstStyle/>
        <a:p>
          <a:endParaRPr lang="en-US"/>
        </a:p>
      </dgm:t>
    </dgm:pt>
    <dgm:pt modelId="{28427541-E039-4454-8C8A-88076FC373C7}">
      <dgm:prSet/>
      <dgm:spPr/>
      <dgm:t>
        <a:bodyPr/>
        <a:lstStyle/>
        <a:p>
          <a:r>
            <a:rPr lang="es-ES" b="1"/>
            <a:t>Reunión Inicial</a:t>
          </a:r>
          <a:r>
            <a:rPr lang="es-ES"/>
            <a:t>: Se llevará a cabo una reunión con el cliente para comprender sus necesidades y requisitos específicos. En esta etapa se recopilará información sobre los servicios ofrecidos, los procedimientos de agendamiento de citas actuales y cualquier detalle adicional relevante.</a:t>
          </a:r>
          <a:endParaRPr lang="en-US"/>
        </a:p>
      </dgm:t>
    </dgm:pt>
    <dgm:pt modelId="{BD311B65-802C-4BE5-8750-188B18E58B9E}" type="parTrans" cxnId="{0DDB65AB-1DE1-4482-B74D-97310071A4CA}">
      <dgm:prSet/>
      <dgm:spPr/>
      <dgm:t>
        <a:bodyPr/>
        <a:lstStyle/>
        <a:p>
          <a:endParaRPr lang="en-US"/>
        </a:p>
      </dgm:t>
    </dgm:pt>
    <dgm:pt modelId="{A6C73F03-88BB-48C6-A5A3-81AD85B8BBF9}" type="sibTrans" cxnId="{0DDB65AB-1DE1-4482-B74D-97310071A4CA}">
      <dgm:prSet/>
      <dgm:spPr/>
      <dgm:t>
        <a:bodyPr/>
        <a:lstStyle/>
        <a:p>
          <a:endParaRPr lang="en-US"/>
        </a:p>
      </dgm:t>
    </dgm:pt>
    <dgm:pt modelId="{322687FE-C0A0-40AB-9233-88384CAFA44C}">
      <dgm:prSet/>
      <dgm:spPr/>
      <dgm:t>
        <a:bodyPr/>
        <a:lstStyle/>
        <a:p>
          <a:r>
            <a:rPr lang="es-ES" b="1"/>
            <a:t>Diseño de la Interfaz</a:t>
          </a:r>
          <a:r>
            <a:rPr lang="es-ES"/>
            <a:t>: Se creará un diseño atractivo y funcional para la página web, considerando la usabilidad y la experiencia del usuario. Se definirá la estructura de la página, los elementos visuales, los flujos de trabajo y las secciones necesarias, como el agendamiento de citas, la visualización de servicios y el cálculo de costos.</a:t>
          </a:r>
          <a:endParaRPr lang="en-US"/>
        </a:p>
      </dgm:t>
    </dgm:pt>
    <dgm:pt modelId="{45749101-BB83-423D-8C97-05852837D7BD}" type="parTrans" cxnId="{2B779DA4-57F6-47AB-95E9-0DFC09C60E7A}">
      <dgm:prSet/>
      <dgm:spPr/>
      <dgm:t>
        <a:bodyPr/>
        <a:lstStyle/>
        <a:p>
          <a:endParaRPr lang="en-US"/>
        </a:p>
      </dgm:t>
    </dgm:pt>
    <dgm:pt modelId="{561176C7-F129-46B7-8E6E-FBD5D6425F8F}" type="sibTrans" cxnId="{2B779DA4-57F6-47AB-95E9-0DFC09C60E7A}">
      <dgm:prSet/>
      <dgm:spPr/>
      <dgm:t>
        <a:bodyPr/>
        <a:lstStyle/>
        <a:p>
          <a:endParaRPr lang="en-US"/>
        </a:p>
      </dgm:t>
    </dgm:pt>
    <dgm:pt modelId="{11395746-E424-4759-805F-D30B75E3B4B7}">
      <dgm:prSet/>
      <dgm:spPr/>
      <dgm:t>
        <a:bodyPr/>
        <a:lstStyle/>
        <a:p>
          <a:r>
            <a:rPr lang="es-ES" b="1"/>
            <a:t>Desarrollo de Funcionalidades</a:t>
          </a:r>
          <a:r>
            <a:rPr lang="es-ES"/>
            <a:t>: Se implementarán las funcionalidades identificadas en el diseño de la página web. Esto incluirá el desarrollo del sistema de agendamiento de citas, la visualización de servicios y detalles, el cálculo de costos, así como la integración de un sistema de registro y autenticación de usuarios.</a:t>
          </a:r>
          <a:endParaRPr lang="en-US"/>
        </a:p>
      </dgm:t>
    </dgm:pt>
    <dgm:pt modelId="{621DD688-A78C-4BB4-958E-1ED747C145D9}" type="parTrans" cxnId="{F31D5FFC-9945-48CE-AA15-9B3E7F001625}">
      <dgm:prSet/>
      <dgm:spPr/>
      <dgm:t>
        <a:bodyPr/>
        <a:lstStyle/>
        <a:p>
          <a:endParaRPr lang="en-US"/>
        </a:p>
      </dgm:t>
    </dgm:pt>
    <dgm:pt modelId="{782427F1-C0A0-415D-ADE7-26A7AD4828F8}" type="sibTrans" cxnId="{F31D5FFC-9945-48CE-AA15-9B3E7F001625}">
      <dgm:prSet/>
      <dgm:spPr/>
      <dgm:t>
        <a:bodyPr/>
        <a:lstStyle/>
        <a:p>
          <a:endParaRPr lang="en-US"/>
        </a:p>
      </dgm:t>
    </dgm:pt>
    <dgm:pt modelId="{F0DA8D05-429B-44B3-B477-F23B24ED04C2}">
      <dgm:prSet/>
      <dgm:spPr/>
      <dgm:t>
        <a:bodyPr/>
        <a:lstStyle/>
        <a:p>
          <a:r>
            <a:rPr lang="es-ES" b="1"/>
            <a:t>Pruebas y Ajustes</a:t>
          </a:r>
          <a:r>
            <a:rPr lang="es-ES"/>
            <a:t>: Se realizarán pruebas exhaustivas para garantizar el correcto funcionamiento de todas las funcionalidades implementadas. Se corregirán posibles errores y se realizarán ajustes según los comentarios y retroalimentación recibidos del cliente y los usuarios.</a:t>
          </a:r>
          <a:endParaRPr lang="en-US"/>
        </a:p>
      </dgm:t>
    </dgm:pt>
    <dgm:pt modelId="{545CE4F0-1DCD-437C-8EA3-4AF595563C0D}" type="parTrans" cxnId="{350326A4-03F8-4B78-87D6-1A73163C9809}">
      <dgm:prSet/>
      <dgm:spPr/>
      <dgm:t>
        <a:bodyPr/>
        <a:lstStyle/>
        <a:p>
          <a:endParaRPr lang="en-US"/>
        </a:p>
      </dgm:t>
    </dgm:pt>
    <dgm:pt modelId="{89EB53C3-7D21-4272-B2E8-3AAB83A2D57E}" type="sibTrans" cxnId="{350326A4-03F8-4B78-87D6-1A73163C9809}">
      <dgm:prSet/>
      <dgm:spPr/>
      <dgm:t>
        <a:bodyPr/>
        <a:lstStyle/>
        <a:p>
          <a:endParaRPr lang="en-US"/>
        </a:p>
      </dgm:t>
    </dgm:pt>
    <dgm:pt modelId="{4B870363-8F77-4FC5-8933-CA6AA274868C}" type="pres">
      <dgm:prSet presAssocID="{FB8D5380-6A13-41B1-B0BA-23EE35809046}" presName="Name0" presStyleCnt="0">
        <dgm:presLayoutVars>
          <dgm:dir/>
          <dgm:resizeHandles val="exact"/>
        </dgm:presLayoutVars>
      </dgm:prSet>
      <dgm:spPr/>
    </dgm:pt>
    <dgm:pt modelId="{CFF4787A-2968-434B-A313-60A46E9AAAA8}" type="pres">
      <dgm:prSet presAssocID="{F11EF28D-817F-4AC2-960B-32615F9014EA}" presName="node" presStyleLbl="node1" presStyleIdx="0" presStyleCnt="9">
        <dgm:presLayoutVars>
          <dgm:bulletEnabled val="1"/>
        </dgm:presLayoutVars>
      </dgm:prSet>
      <dgm:spPr/>
    </dgm:pt>
    <dgm:pt modelId="{9B15BCBD-3F97-4F2A-8236-C9B342755429}" type="pres">
      <dgm:prSet presAssocID="{4CB14F0C-6B05-4451-AB6A-1D32B53D20D7}" presName="sibTransSpacerBeforeConnector" presStyleCnt="0"/>
      <dgm:spPr/>
    </dgm:pt>
    <dgm:pt modelId="{A3DF9B1C-C41C-4FFC-BD15-F889459122F9}" type="pres">
      <dgm:prSet presAssocID="{4CB14F0C-6B05-4451-AB6A-1D32B53D20D7}" presName="sibTrans" presStyleLbl="node1" presStyleIdx="1" presStyleCnt="9"/>
      <dgm:spPr/>
    </dgm:pt>
    <dgm:pt modelId="{64FFCD91-EA1D-4C89-94C0-B8F38E1C28FD}" type="pres">
      <dgm:prSet presAssocID="{4CB14F0C-6B05-4451-AB6A-1D32B53D20D7}" presName="sibTransSpacerAfterConnector" presStyleCnt="0"/>
      <dgm:spPr/>
    </dgm:pt>
    <dgm:pt modelId="{8D770C96-009A-40C1-9A35-0C9AAA57EB17}" type="pres">
      <dgm:prSet presAssocID="{28427541-E039-4454-8C8A-88076FC373C7}" presName="node" presStyleLbl="node1" presStyleIdx="2" presStyleCnt="9">
        <dgm:presLayoutVars>
          <dgm:bulletEnabled val="1"/>
        </dgm:presLayoutVars>
      </dgm:prSet>
      <dgm:spPr/>
    </dgm:pt>
    <dgm:pt modelId="{285831BB-DA98-4B9B-BE73-736CA6D2D2BE}" type="pres">
      <dgm:prSet presAssocID="{A6C73F03-88BB-48C6-A5A3-81AD85B8BBF9}" presName="sibTransSpacerBeforeConnector" presStyleCnt="0"/>
      <dgm:spPr/>
    </dgm:pt>
    <dgm:pt modelId="{640ECB58-853E-4914-BCF0-5200BF055B77}" type="pres">
      <dgm:prSet presAssocID="{A6C73F03-88BB-48C6-A5A3-81AD85B8BBF9}" presName="sibTrans" presStyleLbl="node1" presStyleIdx="3" presStyleCnt="9"/>
      <dgm:spPr/>
    </dgm:pt>
    <dgm:pt modelId="{BDC7643B-9681-4A45-9D90-0EE1E7078977}" type="pres">
      <dgm:prSet presAssocID="{A6C73F03-88BB-48C6-A5A3-81AD85B8BBF9}" presName="sibTransSpacerAfterConnector" presStyleCnt="0"/>
      <dgm:spPr/>
    </dgm:pt>
    <dgm:pt modelId="{89613EFE-906E-44E3-8EED-7229164A7A31}" type="pres">
      <dgm:prSet presAssocID="{322687FE-C0A0-40AB-9233-88384CAFA44C}" presName="node" presStyleLbl="node1" presStyleIdx="4" presStyleCnt="9">
        <dgm:presLayoutVars>
          <dgm:bulletEnabled val="1"/>
        </dgm:presLayoutVars>
      </dgm:prSet>
      <dgm:spPr/>
    </dgm:pt>
    <dgm:pt modelId="{FC9D103F-B434-4E36-A1D5-FB5638F08E51}" type="pres">
      <dgm:prSet presAssocID="{561176C7-F129-46B7-8E6E-FBD5D6425F8F}" presName="sibTransSpacerBeforeConnector" presStyleCnt="0"/>
      <dgm:spPr/>
    </dgm:pt>
    <dgm:pt modelId="{B43F894D-0FC6-4382-AAD2-1B07BC9B7AB7}" type="pres">
      <dgm:prSet presAssocID="{561176C7-F129-46B7-8E6E-FBD5D6425F8F}" presName="sibTrans" presStyleLbl="node1" presStyleIdx="5" presStyleCnt="9"/>
      <dgm:spPr/>
    </dgm:pt>
    <dgm:pt modelId="{5690AA77-8794-445E-A9A8-81BC9A809AAF}" type="pres">
      <dgm:prSet presAssocID="{561176C7-F129-46B7-8E6E-FBD5D6425F8F}" presName="sibTransSpacerAfterConnector" presStyleCnt="0"/>
      <dgm:spPr/>
    </dgm:pt>
    <dgm:pt modelId="{0E2A15DF-8CA5-4DDF-8101-55F316A2153B}" type="pres">
      <dgm:prSet presAssocID="{11395746-E424-4759-805F-D30B75E3B4B7}" presName="node" presStyleLbl="node1" presStyleIdx="6" presStyleCnt="9">
        <dgm:presLayoutVars>
          <dgm:bulletEnabled val="1"/>
        </dgm:presLayoutVars>
      </dgm:prSet>
      <dgm:spPr/>
    </dgm:pt>
    <dgm:pt modelId="{0B40248A-FBF1-43E3-A315-82A9424CE950}" type="pres">
      <dgm:prSet presAssocID="{782427F1-C0A0-415D-ADE7-26A7AD4828F8}" presName="sibTransSpacerBeforeConnector" presStyleCnt="0"/>
      <dgm:spPr/>
    </dgm:pt>
    <dgm:pt modelId="{085924B1-068D-4098-BC1F-2A8BC3935AB1}" type="pres">
      <dgm:prSet presAssocID="{782427F1-C0A0-415D-ADE7-26A7AD4828F8}" presName="sibTrans" presStyleLbl="node1" presStyleIdx="7" presStyleCnt="9"/>
      <dgm:spPr/>
    </dgm:pt>
    <dgm:pt modelId="{270F4D11-3F25-4D93-93ED-083FDCF92170}" type="pres">
      <dgm:prSet presAssocID="{782427F1-C0A0-415D-ADE7-26A7AD4828F8}" presName="sibTransSpacerAfterConnector" presStyleCnt="0"/>
      <dgm:spPr/>
    </dgm:pt>
    <dgm:pt modelId="{BE1A1FD2-8EBF-4207-8CFD-F11DF2F6633F}" type="pres">
      <dgm:prSet presAssocID="{F0DA8D05-429B-44B3-B477-F23B24ED04C2}" presName="node" presStyleLbl="node1" presStyleIdx="8" presStyleCnt="9">
        <dgm:presLayoutVars>
          <dgm:bulletEnabled val="1"/>
        </dgm:presLayoutVars>
      </dgm:prSet>
      <dgm:spPr/>
    </dgm:pt>
  </dgm:ptLst>
  <dgm:cxnLst>
    <dgm:cxn modelId="{E3CB3919-3D2A-4DE6-940A-BAFBE2F9A13D}" type="presOf" srcId="{FB8D5380-6A13-41B1-B0BA-23EE35809046}" destId="{4B870363-8F77-4FC5-8933-CA6AA274868C}" srcOrd="0" destOrd="0" presId="urn:microsoft.com/office/officeart/2016/7/layout/BasicProcessNew"/>
    <dgm:cxn modelId="{FBCC7A21-1DF8-4A74-9299-2D164967CC2A}" type="presOf" srcId="{561176C7-F129-46B7-8E6E-FBD5D6425F8F}" destId="{B43F894D-0FC6-4382-AAD2-1B07BC9B7AB7}" srcOrd="0" destOrd="0" presId="urn:microsoft.com/office/officeart/2016/7/layout/BasicProcessNew"/>
    <dgm:cxn modelId="{82E1852C-9AFB-4F1F-8AF8-E06B3080292C}" type="presOf" srcId="{782427F1-C0A0-415D-ADE7-26A7AD4828F8}" destId="{085924B1-068D-4098-BC1F-2A8BC3935AB1}" srcOrd="0" destOrd="0" presId="urn:microsoft.com/office/officeart/2016/7/layout/BasicProcessNew"/>
    <dgm:cxn modelId="{E434D79C-31D6-413D-B48A-D5C0B12D456E}" type="presOf" srcId="{F0DA8D05-429B-44B3-B477-F23B24ED04C2}" destId="{BE1A1FD2-8EBF-4207-8CFD-F11DF2F6633F}" srcOrd="0" destOrd="0" presId="urn:microsoft.com/office/officeart/2016/7/layout/BasicProcessNew"/>
    <dgm:cxn modelId="{350326A4-03F8-4B78-87D6-1A73163C9809}" srcId="{FB8D5380-6A13-41B1-B0BA-23EE35809046}" destId="{F0DA8D05-429B-44B3-B477-F23B24ED04C2}" srcOrd="4" destOrd="0" parTransId="{545CE4F0-1DCD-437C-8EA3-4AF595563C0D}" sibTransId="{89EB53C3-7D21-4272-B2E8-3AAB83A2D57E}"/>
    <dgm:cxn modelId="{2B779DA4-57F6-47AB-95E9-0DFC09C60E7A}" srcId="{FB8D5380-6A13-41B1-B0BA-23EE35809046}" destId="{322687FE-C0A0-40AB-9233-88384CAFA44C}" srcOrd="2" destOrd="0" parTransId="{45749101-BB83-423D-8C97-05852837D7BD}" sibTransId="{561176C7-F129-46B7-8E6E-FBD5D6425F8F}"/>
    <dgm:cxn modelId="{8BED27A5-99F9-4B09-959C-3E1F87C275E5}" type="presOf" srcId="{A6C73F03-88BB-48C6-A5A3-81AD85B8BBF9}" destId="{640ECB58-853E-4914-BCF0-5200BF055B77}" srcOrd="0" destOrd="0" presId="urn:microsoft.com/office/officeart/2016/7/layout/BasicProcessNew"/>
    <dgm:cxn modelId="{0DDB65AB-1DE1-4482-B74D-97310071A4CA}" srcId="{FB8D5380-6A13-41B1-B0BA-23EE35809046}" destId="{28427541-E039-4454-8C8A-88076FC373C7}" srcOrd="1" destOrd="0" parTransId="{BD311B65-802C-4BE5-8750-188B18E58B9E}" sibTransId="{A6C73F03-88BB-48C6-A5A3-81AD85B8BBF9}"/>
    <dgm:cxn modelId="{D76ED6B0-9750-42D4-BF73-6A1A5F85B455}" type="presOf" srcId="{F11EF28D-817F-4AC2-960B-32615F9014EA}" destId="{CFF4787A-2968-434B-A313-60A46E9AAAA8}" srcOrd="0" destOrd="0" presId="urn:microsoft.com/office/officeart/2016/7/layout/BasicProcessNew"/>
    <dgm:cxn modelId="{BF574ACF-2333-4F52-93F9-DD6DF9057F94}" type="presOf" srcId="{28427541-E039-4454-8C8A-88076FC373C7}" destId="{8D770C96-009A-40C1-9A35-0C9AAA57EB17}" srcOrd="0" destOrd="0" presId="urn:microsoft.com/office/officeart/2016/7/layout/BasicProcessNew"/>
    <dgm:cxn modelId="{69B987D1-5F72-4B1C-8167-94143A27B0B1}" type="presOf" srcId="{322687FE-C0A0-40AB-9233-88384CAFA44C}" destId="{89613EFE-906E-44E3-8EED-7229164A7A31}" srcOrd="0" destOrd="0" presId="urn:microsoft.com/office/officeart/2016/7/layout/BasicProcessNew"/>
    <dgm:cxn modelId="{0D6872D9-0D0B-49E0-B0D6-452835DC8A58}" type="presOf" srcId="{4CB14F0C-6B05-4451-AB6A-1D32B53D20D7}" destId="{A3DF9B1C-C41C-4FFC-BD15-F889459122F9}" srcOrd="0" destOrd="0" presId="urn:microsoft.com/office/officeart/2016/7/layout/BasicProcessNew"/>
    <dgm:cxn modelId="{A72EAFE0-E912-41CA-864A-714FAB6EF499}" srcId="{FB8D5380-6A13-41B1-B0BA-23EE35809046}" destId="{F11EF28D-817F-4AC2-960B-32615F9014EA}" srcOrd="0" destOrd="0" parTransId="{F9673377-2F35-4384-8A03-5F086095D4C4}" sibTransId="{4CB14F0C-6B05-4451-AB6A-1D32B53D20D7}"/>
    <dgm:cxn modelId="{B17521EC-E1E0-49A1-878A-DA403E931F1A}" type="presOf" srcId="{11395746-E424-4759-805F-D30B75E3B4B7}" destId="{0E2A15DF-8CA5-4DDF-8101-55F316A2153B}" srcOrd="0" destOrd="0" presId="urn:microsoft.com/office/officeart/2016/7/layout/BasicProcessNew"/>
    <dgm:cxn modelId="{F31D5FFC-9945-48CE-AA15-9B3E7F001625}" srcId="{FB8D5380-6A13-41B1-B0BA-23EE35809046}" destId="{11395746-E424-4759-805F-D30B75E3B4B7}" srcOrd="3" destOrd="0" parTransId="{621DD688-A78C-4BB4-958E-1ED747C145D9}" sibTransId="{782427F1-C0A0-415D-ADE7-26A7AD4828F8}"/>
    <dgm:cxn modelId="{1D052FA1-C353-409F-BD41-87D98A3BB602}" type="presParOf" srcId="{4B870363-8F77-4FC5-8933-CA6AA274868C}" destId="{CFF4787A-2968-434B-A313-60A46E9AAAA8}" srcOrd="0" destOrd="0" presId="urn:microsoft.com/office/officeart/2016/7/layout/BasicProcessNew"/>
    <dgm:cxn modelId="{DC9F4AC8-8C2A-42E9-ACC7-6C262C2F765D}" type="presParOf" srcId="{4B870363-8F77-4FC5-8933-CA6AA274868C}" destId="{9B15BCBD-3F97-4F2A-8236-C9B342755429}" srcOrd="1" destOrd="0" presId="urn:microsoft.com/office/officeart/2016/7/layout/BasicProcessNew"/>
    <dgm:cxn modelId="{E9A1EA24-494A-4E91-96F3-564895AB0FB7}" type="presParOf" srcId="{4B870363-8F77-4FC5-8933-CA6AA274868C}" destId="{A3DF9B1C-C41C-4FFC-BD15-F889459122F9}" srcOrd="2" destOrd="0" presId="urn:microsoft.com/office/officeart/2016/7/layout/BasicProcessNew"/>
    <dgm:cxn modelId="{09CB43AE-5847-48BA-AB5B-1C3BC7C49D29}" type="presParOf" srcId="{4B870363-8F77-4FC5-8933-CA6AA274868C}" destId="{64FFCD91-EA1D-4C89-94C0-B8F38E1C28FD}" srcOrd="3" destOrd="0" presId="urn:microsoft.com/office/officeart/2016/7/layout/BasicProcessNew"/>
    <dgm:cxn modelId="{4E75F855-B213-4316-A184-8A33EDBF637D}" type="presParOf" srcId="{4B870363-8F77-4FC5-8933-CA6AA274868C}" destId="{8D770C96-009A-40C1-9A35-0C9AAA57EB17}" srcOrd="4" destOrd="0" presId="urn:microsoft.com/office/officeart/2016/7/layout/BasicProcessNew"/>
    <dgm:cxn modelId="{ED5E4030-4E78-4AEE-AA9C-28FBEC574756}" type="presParOf" srcId="{4B870363-8F77-4FC5-8933-CA6AA274868C}" destId="{285831BB-DA98-4B9B-BE73-736CA6D2D2BE}" srcOrd="5" destOrd="0" presId="urn:microsoft.com/office/officeart/2016/7/layout/BasicProcessNew"/>
    <dgm:cxn modelId="{023D29D2-E25C-43EC-9CE7-2D4E82503CCC}" type="presParOf" srcId="{4B870363-8F77-4FC5-8933-CA6AA274868C}" destId="{640ECB58-853E-4914-BCF0-5200BF055B77}" srcOrd="6" destOrd="0" presId="urn:microsoft.com/office/officeart/2016/7/layout/BasicProcessNew"/>
    <dgm:cxn modelId="{213E4168-DD83-4B45-879B-41E1231E36C4}" type="presParOf" srcId="{4B870363-8F77-4FC5-8933-CA6AA274868C}" destId="{BDC7643B-9681-4A45-9D90-0EE1E7078977}" srcOrd="7" destOrd="0" presId="urn:microsoft.com/office/officeart/2016/7/layout/BasicProcessNew"/>
    <dgm:cxn modelId="{7BA1A94B-6415-4DDA-AAFC-4DCD7EA3199B}" type="presParOf" srcId="{4B870363-8F77-4FC5-8933-CA6AA274868C}" destId="{89613EFE-906E-44E3-8EED-7229164A7A31}" srcOrd="8" destOrd="0" presId="urn:microsoft.com/office/officeart/2016/7/layout/BasicProcessNew"/>
    <dgm:cxn modelId="{46562F6D-1812-4118-B57C-855CF67B527A}" type="presParOf" srcId="{4B870363-8F77-4FC5-8933-CA6AA274868C}" destId="{FC9D103F-B434-4E36-A1D5-FB5638F08E51}" srcOrd="9" destOrd="0" presId="urn:microsoft.com/office/officeart/2016/7/layout/BasicProcessNew"/>
    <dgm:cxn modelId="{0316E733-9D56-40E9-9BEF-B4916913720B}" type="presParOf" srcId="{4B870363-8F77-4FC5-8933-CA6AA274868C}" destId="{B43F894D-0FC6-4382-AAD2-1B07BC9B7AB7}" srcOrd="10" destOrd="0" presId="urn:microsoft.com/office/officeart/2016/7/layout/BasicProcessNew"/>
    <dgm:cxn modelId="{C42FC36C-A677-46EB-A49B-8BA7950A0907}" type="presParOf" srcId="{4B870363-8F77-4FC5-8933-CA6AA274868C}" destId="{5690AA77-8794-445E-A9A8-81BC9A809AAF}" srcOrd="11" destOrd="0" presId="urn:microsoft.com/office/officeart/2016/7/layout/BasicProcessNew"/>
    <dgm:cxn modelId="{24F2433A-FCE0-4244-966C-720FD816E4F0}" type="presParOf" srcId="{4B870363-8F77-4FC5-8933-CA6AA274868C}" destId="{0E2A15DF-8CA5-4DDF-8101-55F316A2153B}" srcOrd="12" destOrd="0" presId="urn:microsoft.com/office/officeart/2016/7/layout/BasicProcessNew"/>
    <dgm:cxn modelId="{52A732D1-EE7D-4359-B54F-5036572E4204}" type="presParOf" srcId="{4B870363-8F77-4FC5-8933-CA6AA274868C}" destId="{0B40248A-FBF1-43E3-A315-82A9424CE950}" srcOrd="13" destOrd="0" presId="urn:microsoft.com/office/officeart/2016/7/layout/BasicProcessNew"/>
    <dgm:cxn modelId="{AE61359A-F352-4E25-9234-036C1EEBE127}" type="presParOf" srcId="{4B870363-8F77-4FC5-8933-CA6AA274868C}" destId="{085924B1-068D-4098-BC1F-2A8BC3935AB1}" srcOrd="14" destOrd="0" presId="urn:microsoft.com/office/officeart/2016/7/layout/BasicProcessNew"/>
    <dgm:cxn modelId="{0E577FD3-F1F6-4C42-9099-15D5F21598CF}" type="presParOf" srcId="{4B870363-8F77-4FC5-8933-CA6AA274868C}" destId="{270F4D11-3F25-4D93-93ED-083FDCF92170}" srcOrd="15" destOrd="0" presId="urn:microsoft.com/office/officeart/2016/7/layout/BasicProcessNew"/>
    <dgm:cxn modelId="{528E07B8-ECB3-4851-AE2D-A7643D08D460}" type="presParOf" srcId="{4B870363-8F77-4FC5-8933-CA6AA274868C}" destId="{BE1A1FD2-8EBF-4207-8CFD-F11DF2F6633F}"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9292C-9AD0-486F-9882-073AC2D44CA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50D4366-5EC1-4BB2-B36A-E0DCD70E12D5}">
      <dgm:prSet/>
      <dgm:spPr/>
      <dgm:t>
        <a:bodyPr/>
        <a:lstStyle/>
        <a:p>
          <a:pPr>
            <a:lnSpc>
              <a:spcPct val="100000"/>
            </a:lnSpc>
          </a:pPr>
          <a:r>
            <a:rPr lang="es-ES"/>
            <a:t>Limitaciones:</a:t>
          </a:r>
          <a:endParaRPr lang="en-US"/>
        </a:p>
      </dgm:t>
    </dgm:pt>
    <dgm:pt modelId="{3FC71127-2222-40FA-B14F-11ED69793ACB}" type="parTrans" cxnId="{98741208-00FD-4AB6-95FE-0D4844596E5D}">
      <dgm:prSet/>
      <dgm:spPr/>
      <dgm:t>
        <a:bodyPr/>
        <a:lstStyle/>
        <a:p>
          <a:endParaRPr lang="en-US"/>
        </a:p>
      </dgm:t>
    </dgm:pt>
    <dgm:pt modelId="{B3F64C52-496B-46CB-992D-04F20C145F11}" type="sibTrans" cxnId="{98741208-00FD-4AB6-95FE-0D4844596E5D}">
      <dgm:prSet/>
      <dgm:spPr/>
      <dgm:t>
        <a:bodyPr/>
        <a:lstStyle/>
        <a:p>
          <a:endParaRPr lang="en-US"/>
        </a:p>
      </dgm:t>
    </dgm:pt>
    <dgm:pt modelId="{3C75A3B7-35A6-40C1-8649-81F28541C394}">
      <dgm:prSet/>
      <dgm:spPr/>
      <dgm:t>
        <a:bodyPr/>
        <a:lstStyle/>
        <a:p>
          <a:pPr>
            <a:lnSpc>
              <a:spcPct val="100000"/>
            </a:lnSpc>
          </a:pPr>
          <a:r>
            <a:rPr lang="es-ES" b="1"/>
            <a:t>Recursos Limitados</a:t>
          </a:r>
          <a:r>
            <a:rPr lang="es-ES"/>
            <a:t>: El proyecto estará sujeto a las limitaciones de recursos disponibles, como el equipo de desarrollo, el tiempo asignado y el presupuesto establecido. Es importante gestionar eficientemente estos recursos para garantizar la entrega exitosa del proyecto.</a:t>
          </a:r>
          <a:endParaRPr lang="en-US"/>
        </a:p>
      </dgm:t>
    </dgm:pt>
    <dgm:pt modelId="{51F38017-28DF-4347-BBCF-84CDA1758FCA}" type="parTrans" cxnId="{36EBC3DF-A405-48DD-8818-1D0D88498182}">
      <dgm:prSet/>
      <dgm:spPr/>
      <dgm:t>
        <a:bodyPr/>
        <a:lstStyle/>
        <a:p>
          <a:endParaRPr lang="en-US"/>
        </a:p>
      </dgm:t>
    </dgm:pt>
    <dgm:pt modelId="{8B13106D-F4C0-4007-A583-7C0E159A710E}" type="sibTrans" cxnId="{36EBC3DF-A405-48DD-8818-1D0D88498182}">
      <dgm:prSet/>
      <dgm:spPr/>
      <dgm:t>
        <a:bodyPr/>
        <a:lstStyle/>
        <a:p>
          <a:endParaRPr lang="en-US"/>
        </a:p>
      </dgm:t>
    </dgm:pt>
    <dgm:pt modelId="{196315D3-CE59-412C-86D0-6FBE91F2D016}">
      <dgm:prSet/>
      <dgm:spPr/>
      <dgm:t>
        <a:bodyPr/>
        <a:lstStyle/>
        <a:p>
          <a:pPr>
            <a:lnSpc>
              <a:spcPct val="100000"/>
            </a:lnSpc>
          </a:pPr>
          <a:r>
            <a:rPr lang="es-ES" b="1"/>
            <a:t>Conexión a Internet</a:t>
          </a:r>
          <a:r>
            <a:rPr lang="es-ES"/>
            <a:t>: La funcionalidad y disponibilidad de la página web estarán sujetas a la conexión a Internet del usuario. Se debe tener en cuenta que las limitaciones de conectividad podrían afectar la experiencia del usuario y la operatividad de la página web.</a:t>
          </a:r>
          <a:endParaRPr lang="en-US"/>
        </a:p>
      </dgm:t>
    </dgm:pt>
    <dgm:pt modelId="{9E7FFDBE-9EEC-4BA2-A599-3447D2AD4CCF}" type="parTrans" cxnId="{C15D77A6-DB61-4ED6-9FF1-3C501B58F379}">
      <dgm:prSet/>
      <dgm:spPr/>
      <dgm:t>
        <a:bodyPr/>
        <a:lstStyle/>
        <a:p>
          <a:endParaRPr lang="en-US"/>
        </a:p>
      </dgm:t>
    </dgm:pt>
    <dgm:pt modelId="{2E419A12-7EEA-4759-BFCC-55453DA056FA}" type="sibTrans" cxnId="{C15D77A6-DB61-4ED6-9FF1-3C501B58F379}">
      <dgm:prSet/>
      <dgm:spPr/>
      <dgm:t>
        <a:bodyPr/>
        <a:lstStyle/>
        <a:p>
          <a:endParaRPr lang="en-US"/>
        </a:p>
      </dgm:t>
    </dgm:pt>
    <dgm:pt modelId="{EFD552FE-934F-48BF-BA02-741858BA2C7A}">
      <dgm:prSet/>
      <dgm:spPr/>
      <dgm:t>
        <a:bodyPr/>
        <a:lstStyle/>
        <a:p>
          <a:pPr>
            <a:lnSpc>
              <a:spcPct val="100000"/>
            </a:lnSpc>
          </a:pPr>
          <a:r>
            <a:rPr lang="es-ES" b="1"/>
            <a:t>Integraciones Externas</a:t>
          </a:r>
          <a:r>
            <a:rPr lang="es-ES"/>
            <a:t>: Si se requiere la integración con sistemas externos, como pasarelas de pago u otros servicios, se deberá considerar cualquier limitación técnica o de compatibilidad que pueda surgir durante el desarrollo e implementación.</a:t>
          </a:r>
          <a:endParaRPr lang="en-US"/>
        </a:p>
      </dgm:t>
    </dgm:pt>
    <dgm:pt modelId="{84082E57-C1F0-417E-8CC2-731CE2F3181A}" type="parTrans" cxnId="{ECFCD2B8-5185-437E-BEE0-449B1703823F}">
      <dgm:prSet/>
      <dgm:spPr/>
      <dgm:t>
        <a:bodyPr/>
        <a:lstStyle/>
        <a:p>
          <a:endParaRPr lang="en-US"/>
        </a:p>
      </dgm:t>
    </dgm:pt>
    <dgm:pt modelId="{630D4424-F757-45BE-A06C-21989EE8526D}" type="sibTrans" cxnId="{ECFCD2B8-5185-437E-BEE0-449B1703823F}">
      <dgm:prSet/>
      <dgm:spPr/>
      <dgm:t>
        <a:bodyPr/>
        <a:lstStyle/>
        <a:p>
          <a:endParaRPr lang="en-US"/>
        </a:p>
      </dgm:t>
    </dgm:pt>
    <dgm:pt modelId="{9AAF4098-F80F-4869-B2F0-0A045DD31FD8}">
      <dgm:prSet/>
      <dgm:spPr/>
      <dgm:t>
        <a:bodyPr/>
        <a:lstStyle/>
        <a:p>
          <a:pPr>
            <a:lnSpc>
              <a:spcPct val="100000"/>
            </a:lnSpc>
          </a:pPr>
          <a:r>
            <a:rPr lang="es-ES" b="1"/>
            <a:t>Mantenimiento Futuro</a:t>
          </a:r>
          <a:r>
            <a:rPr lang="es-ES"/>
            <a:t>: Una vez finalizado el proyecto, es importante considerar que la página web requerirá mantenimiento continuo, actualizaciones y posibles mejoras en función de las necesidades cambiantes del lavadero de vehículos y los usuarios.</a:t>
          </a:r>
          <a:endParaRPr lang="en-US"/>
        </a:p>
      </dgm:t>
    </dgm:pt>
    <dgm:pt modelId="{9BB57EEF-6FF7-4578-8A59-A5E4196963A5}" type="parTrans" cxnId="{592DF44F-216E-4069-9C14-CDE313360839}">
      <dgm:prSet/>
      <dgm:spPr/>
      <dgm:t>
        <a:bodyPr/>
        <a:lstStyle/>
        <a:p>
          <a:endParaRPr lang="en-US"/>
        </a:p>
      </dgm:t>
    </dgm:pt>
    <dgm:pt modelId="{03F0B66E-5B8E-4808-8EEE-5E45FF33198F}" type="sibTrans" cxnId="{592DF44F-216E-4069-9C14-CDE313360839}">
      <dgm:prSet/>
      <dgm:spPr/>
      <dgm:t>
        <a:bodyPr/>
        <a:lstStyle/>
        <a:p>
          <a:endParaRPr lang="en-US"/>
        </a:p>
      </dgm:t>
    </dgm:pt>
    <dgm:pt modelId="{DB2BA05F-8343-4395-AF23-6F6B78899C20}" type="pres">
      <dgm:prSet presAssocID="{A589292C-9AD0-486F-9882-073AC2D44CAD}" presName="root" presStyleCnt="0">
        <dgm:presLayoutVars>
          <dgm:dir/>
          <dgm:resizeHandles val="exact"/>
        </dgm:presLayoutVars>
      </dgm:prSet>
      <dgm:spPr/>
    </dgm:pt>
    <dgm:pt modelId="{7DB29682-7F23-461F-8603-2244D6898D51}" type="pres">
      <dgm:prSet presAssocID="{C50D4366-5EC1-4BB2-B36A-E0DCD70E12D5}" presName="compNode" presStyleCnt="0"/>
      <dgm:spPr/>
    </dgm:pt>
    <dgm:pt modelId="{B6EC0976-A7F3-473A-A3B9-32626DBD5D64}" type="pres">
      <dgm:prSet presAssocID="{C50D4366-5EC1-4BB2-B36A-E0DCD70E12D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vertencia"/>
        </a:ext>
      </dgm:extLst>
    </dgm:pt>
    <dgm:pt modelId="{B00D17A9-E9CB-4D0D-BE91-F0805F2101F8}" type="pres">
      <dgm:prSet presAssocID="{C50D4366-5EC1-4BB2-B36A-E0DCD70E12D5}" presName="spaceRect" presStyleCnt="0"/>
      <dgm:spPr/>
    </dgm:pt>
    <dgm:pt modelId="{B5FD8315-C2B7-4C60-8255-899A4A70DF22}" type="pres">
      <dgm:prSet presAssocID="{C50D4366-5EC1-4BB2-B36A-E0DCD70E12D5}" presName="textRect" presStyleLbl="revTx" presStyleIdx="0" presStyleCnt="5">
        <dgm:presLayoutVars>
          <dgm:chMax val="1"/>
          <dgm:chPref val="1"/>
        </dgm:presLayoutVars>
      </dgm:prSet>
      <dgm:spPr/>
    </dgm:pt>
    <dgm:pt modelId="{A3F9F2F0-7146-4D16-904D-04499FCAACCE}" type="pres">
      <dgm:prSet presAssocID="{B3F64C52-496B-46CB-992D-04F20C145F11}" presName="sibTrans" presStyleCnt="0"/>
      <dgm:spPr/>
    </dgm:pt>
    <dgm:pt modelId="{5C4685E7-772D-42F9-B854-DAC07EBA065A}" type="pres">
      <dgm:prSet presAssocID="{3C75A3B7-35A6-40C1-8649-81F28541C394}" presName="compNode" presStyleCnt="0"/>
      <dgm:spPr/>
    </dgm:pt>
    <dgm:pt modelId="{B066AD1A-FFE0-4485-8C0C-C9E0CEF74097}" type="pres">
      <dgm:prSet presAssocID="{3C75A3B7-35A6-40C1-8649-81F28541C3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erarquía"/>
        </a:ext>
      </dgm:extLst>
    </dgm:pt>
    <dgm:pt modelId="{051E5D0F-0CA1-4C8C-84EF-907E39D3D0D3}" type="pres">
      <dgm:prSet presAssocID="{3C75A3B7-35A6-40C1-8649-81F28541C394}" presName="spaceRect" presStyleCnt="0"/>
      <dgm:spPr/>
    </dgm:pt>
    <dgm:pt modelId="{117F0A6F-7253-4C4B-A24E-AACDD52D845A}" type="pres">
      <dgm:prSet presAssocID="{3C75A3B7-35A6-40C1-8649-81F28541C394}" presName="textRect" presStyleLbl="revTx" presStyleIdx="1" presStyleCnt="5">
        <dgm:presLayoutVars>
          <dgm:chMax val="1"/>
          <dgm:chPref val="1"/>
        </dgm:presLayoutVars>
      </dgm:prSet>
      <dgm:spPr/>
    </dgm:pt>
    <dgm:pt modelId="{0B96F0BD-1569-448D-A579-1A373C5742ED}" type="pres">
      <dgm:prSet presAssocID="{8B13106D-F4C0-4007-A583-7C0E159A710E}" presName="sibTrans" presStyleCnt="0"/>
      <dgm:spPr/>
    </dgm:pt>
    <dgm:pt modelId="{1BA78705-68E0-4FC1-9F9C-95FEC554B623}" type="pres">
      <dgm:prSet presAssocID="{196315D3-CE59-412C-86D0-6FBE91F2D016}" presName="compNode" presStyleCnt="0"/>
      <dgm:spPr/>
    </dgm:pt>
    <dgm:pt modelId="{04BC2A06-8EFA-4E57-B0B3-6D9DEA8FB478}" type="pres">
      <dgm:prSet presAssocID="{196315D3-CE59-412C-86D0-6FBE91F2D0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rdenador"/>
        </a:ext>
      </dgm:extLst>
    </dgm:pt>
    <dgm:pt modelId="{30975C20-29B0-4A28-904D-24E364B2E609}" type="pres">
      <dgm:prSet presAssocID="{196315D3-CE59-412C-86D0-6FBE91F2D016}" presName="spaceRect" presStyleCnt="0"/>
      <dgm:spPr/>
    </dgm:pt>
    <dgm:pt modelId="{DD1269D4-680F-4D37-ACF1-590702F5B88C}" type="pres">
      <dgm:prSet presAssocID="{196315D3-CE59-412C-86D0-6FBE91F2D016}" presName="textRect" presStyleLbl="revTx" presStyleIdx="2" presStyleCnt="5">
        <dgm:presLayoutVars>
          <dgm:chMax val="1"/>
          <dgm:chPref val="1"/>
        </dgm:presLayoutVars>
      </dgm:prSet>
      <dgm:spPr/>
    </dgm:pt>
    <dgm:pt modelId="{970CB524-EE36-475F-B5A2-53A03FE7B0C5}" type="pres">
      <dgm:prSet presAssocID="{2E419A12-7EEA-4759-BFCC-55453DA056FA}" presName="sibTrans" presStyleCnt="0"/>
      <dgm:spPr/>
    </dgm:pt>
    <dgm:pt modelId="{D2244D41-639A-4C0B-855E-DE6F372A2CF8}" type="pres">
      <dgm:prSet presAssocID="{EFD552FE-934F-48BF-BA02-741858BA2C7A}" presName="compNode" presStyleCnt="0"/>
      <dgm:spPr/>
    </dgm:pt>
    <dgm:pt modelId="{29305F6D-8D95-4770-92A1-9D10AC87D8B9}" type="pres">
      <dgm:prSet presAssocID="{EFD552FE-934F-48BF-BA02-741858BA2C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A911CBAE-CC4D-4078-8C44-9C6F37AF41B6}" type="pres">
      <dgm:prSet presAssocID="{EFD552FE-934F-48BF-BA02-741858BA2C7A}" presName="spaceRect" presStyleCnt="0"/>
      <dgm:spPr/>
    </dgm:pt>
    <dgm:pt modelId="{A77DBBEF-1629-4545-8F67-871B469C4528}" type="pres">
      <dgm:prSet presAssocID="{EFD552FE-934F-48BF-BA02-741858BA2C7A}" presName="textRect" presStyleLbl="revTx" presStyleIdx="3" presStyleCnt="5">
        <dgm:presLayoutVars>
          <dgm:chMax val="1"/>
          <dgm:chPref val="1"/>
        </dgm:presLayoutVars>
      </dgm:prSet>
      <dgm:spPr/>
    </dgm:pt>
    <dgm:pt modelId="{CA6F1DA5-5A94-403A-86C5-7D231AD30DA9}" type="pres">
      <dgm:prSet presAssocID="{630D4424-F757-45BE-A06C-21989EE8526D}" presName="sibTrans" presStyleCnt="0"/>
      <dgm:spPr/>
    </dgm:pt>
    <dgm:pt modelId="{7CBBEBD8-D3E7-4BD3-A977-F26D260E396B}" type="pres">
      <dgm:prSet presAssocID="{9AAF4098-F80F-4869-B2F0-0A045DD31FD8}" presName="compNode" presStyleCnt="0"/>
      <dgm:spPr/>
    </dgm:pt>
    <dgm:pt modelId="{9311FCBB-ABF4-4AB1-9437-4157E4D39971}" type="pres">
      <dgm:prSet presAssocID="{9AAF4098-F80F-4869-B2F0-0A045DD31F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DA88EFD1-FB1F-41BA-AE22-EC909E422D75}" type="pres">
      <dgm:prSet presAssocID="{9AAF4098-F80F-4869-B2F0-0A045DD31FD8}" presName="spaceRect" presStyleCnt="0"/>
      <dgm:spPr/>
    </dgm:pt>
    <dgm:pt modelId="{56286F73-7E54-4512-8055-59C645DBE3D1}" type="pres">
      <dgm:prSet presAssocID="{9AAF4098-F80F-4869-B2F0-0A045DD31FD8}" presName="textRect" presStyleLbl="revTx" presStyleIdx="4" presStyleCnt="5">
        <dgm:presLayoutVars>
          <dgm:chMax val="1"/>
          <dgm:chPref val="1"/>
        </dgm:presLayoutVars>
      </dgm:prSet>
      <dgm:spPr/>
    </dgm:pt>
  </dgm:ptLst>
  <dgm:cxnLst>
    <dgm:cxn modelId="{98741208-00FD-4AB6-95FE-0D4844596E5D}" srcId="{A589292C-9AD0-486F-9882-073AC2D44CAD}" destId="{C50D4366-5EC1-4BB2-B36A-E0DCD70E12D5}" srcOrd="0" destOrd="0" parTransId="{3FC71127-2222-40FA-B14F-11ED69793ACB}" sibTransId="{B3F64C52-496B-46CB-992D-04F20C145F11}"/>
    <dgm:cxn modelId="{377CD01C-5570-4490-97E7-C7345FAC9422}" type="presOf" srcId="{EFD552FE-934F-48BF-BA02-741858BA2C7A}" destId="{A77DBBEF-1629-4545-8F67-871B469C4528}" srcOrd="0" destOrd="0" presId="urn:microsoft.com/office/officeart/2018/2/layout/IconLabelList"/>
    <dgm:cxn modelId="{592DF44F-216E-4069-9C14-CDE313360839}" srcId="{A589292C-9AD0-486F-9882-073AC2D44CAD}" destId="{9AAF4098-F80F-4869-B2F0-0A045DD31FD8}" srcOrd="4" destOrd="0" parTransId="{9BB57EEF-6FF7-4578-8A59-A5E4196963A5}" sibTransId="{03F0B66E-5B8E-4808-8EEE-5E45FF33198F}"/>
    <dgm:cxn modelId="{9F80F350-BAB1-4354-AA61-A99D02CD4F38}" type="presOf" srcId="{A589292C-9AD0-486F-9882-073AC2D44CAD}" destId="{DB2BA05F-8343-4395-AF23-6F6B78899C20}" srcOrd="0" destOrd="0" presId="urn:microsoft.com/office/officeart/2018/2/layout/IconLabelList"/>
    <dgm:cxn modelId="{EB831184-A22A-4C70-A26A-C5E8335E5207}" type="presOf" srcId="{3C75A3B7-35A6-40C1-8649-81F28541C394}" destId="{117F0A6F-7253-4C4B-A24E-AACDD52D845A}" srcOrd="0" destOrd="0" presId="urn:microsoft.com/office/officeart/2018/2/layout/IconLabelList"/>
    <dgm:cxn modelId="{C15D77A6-DB61-4ED6-9FF1-3C501B58F379}" srcId="{A589292C-9AD0-486F-9882-073AC2D44CAD}" destId="{196315D3-CE59-412C-86D0-6FBE91F2D016}" srcOrd="2" destOrd="0" parTransId="{9E7FFDBE-9EEC-4BA2-A599-3447D2AD4CCF}" sibTransId="{2E419A12-7EEA-4759-BFCC-55453DA056FA}"/>
    <dgm:cxn modelId="{CAB8CEB1-3F5B-49C6-8170-14483770AF92}" type="presOf" srcId="{196315D3-CE59-412C-86D0-6FBE91F2D016}" destId="{DD1269D4-680F-4D37-ACF1-590702F5B88C}" srcOrd="0" destOrd="0" presId="urn:microsoft.com/office/officeart/2018/2/layout/IconLabelList"/>
    <dgm:cxn modelId="{2F7B9FB8-CB64-40BE-BF66-16E5D9623C4C}" type="presOf" srcId="{9AAF4098-F80F-4869-B2F0-0A045DD31FD8}" destId="{56286F73-7E54-4512-8055-59C645DBE3D1}" srcOrd="0" destOrd="0" presId="urn:microsoft.com/office/officeart/2018/2/layout/IconLabelList"/>
    <dgm:cxn modelId="{ECFCD2B8-5185-437E-BEE0-449B1703823F}" srcId="{A589292C-9AD0-486F-9882-073AC2D44CAD}" destId="{EFD552FE-934F-48BF-BA02-741858BA2C7A}" srcOrd="3" destOrd="0" parTransId="{84082E57-C1F0-417E-8CC2-731CE2F3181A}" sibTransId="{630D4424-F757-45BE-A06C-21989EE8526D}"/>
    <dgm:cxn modelId="{36EBC3DF-A405-48DD-8818-1D0D88498182}" srcId="{A589292C-9AD0-486F-9882-073AC2D44CAD}" destId="{3C75A3B7-35A6-40C1-8649-81F28541C394}" srcOrd="1" destOrd="0" parTransId="{51F38017-28DF-4347-BBCF-84CDA1758FCA}" sibTransId="{8B13106D-F4C0-4007-A583-7C0E159A710E}"/>
    <dgm:cxn modelId="{F7FE77FB-0FD8-447B-B518-CB92A3F48035}" type="presOf" srcId="{C50D4366-5EC1-4BB2-B36A-E0DCD70E12D5}" destId="{B5FD8315-C2B7-4C60-8255-899A4A70DF22}" srcOrd="0" destOrd="0" presId="urn:microsoft.com/office/officeart/2018/2/layout/IconLabelList"/>
    <dgm:cxn modelId="{856A4653-F250-4849-AE64-FB82A3A6703F}" type="presParOf" srcId="{DB2BA05F-8343-4395-AF23-6F6B78899C20}" destId="{7DB29682-7F23-461F-8603-2244D6898D51}" srcOrd="0" destOrd="0" presId="urn:microsoft.com/office/officeart/2018/2/layout/IconLabelList"/>
    <dgm:cxn modelId="{DC8C50CA-95D7-441A-B404-F641F883B061}" type="presParOf" srcId="{7DB29682-7F23-461F-8603-2244D6898D51}" destId="{B6EC0976-A7F3-473A-A3B9-32626DBD5D64}" srcOrd="0" destOrd="0" presId="urn:microsoft.com/office/officeart/2018/2/layout/IconLabelList"/>
    <dgm:cxn modelId="{AF4AB83B-636E-475F-8AEA-398BAD8D420D}" type="presParOf" srcId="{7DB29682-7F23-461F-8603-2244D6898D51}" destId="{B00D17A9-E9CB-4D0D-BE91-F0805F2101F8}" srcOrd="1" destOrd="0" presId="urn:microsoft.com/office/officeart/2018/2/layout/IconLabelList"/>
    <dgm:cxn modelId="{3C8735F1-FC90-4CB6-B6FC-E15C8D2D2292}" type="presParOf" srcId="{7DB29682-7F23-461F-8603-2244D6898D51}" destId="{B5FD8315-C2B7-4C60-8255-899A4A70DF22}" srcOrd="2" destOrd="0" presId="urn:microsoft.com/office/officeart/2018/2/layout/IconLabelList"/>
    <dgm:cxn modelId="{0AF19AD1-9EB0-4981-8119-379CED9A86B5}" type="presParOf" srcId="{DB2BA05F-8343-4395-AF23-6F6B78899C20}" destId="{A3F9F2F0-7146-4D16-904D-04499FCAACCE}" srcOrd="1" destOrd="0" presId="urn:microsoft.com/office/officeart/2018/2/layout/IconLabelList"/>
    <dgm:cxn modelId="{C9D7848C-A827-4145-9847-2F0D520C8A3A}" type="presParOf" srcId="{DB2BA05F-8343-4395-AF23-6F6B78899C20}" destId="{5C4685E7-772D-42F9-B854-DAC07EBA065A}" srcOrd="2" destOrd="0" presId="urn:microsoft.com/office/officeart/2018/2/layout/IconLabelList"/>
    <dgm:cxn modelId="{04A4A256-A4AB-47A7-8235-B5EFD48B34E4}" type="presParOf" srcId="{5C4685E7-772D-42F9-B854-DAC07EBA065A}" destId="{B066AD1A-FFE0-4485-8C0C-C9E0CEF74097}" srcOrd="0" destOrd="0" presId="urn:microsoft.com/office/officeart/2018/2/layout/IconLabelList"/>
    <dgm:cxn modelId="{98E2EDBF-48AC-49C4-A72E-1C2580C27627}" type="presParOf" srcId="{5C4685E7-772D-42F9-B854-DAC07EBA065A}" destId="{051E5D0F-0CA1-4C8C-84EF-907E39D3D0D3}" srcOrd="1" destOrd="0" presId="urn:microsoft.com/office/officeart/2018/2/layout/IconLabelList"/>
    <dgm:cxn modelId="{347AE5E7-063B-44B6-A8CB-6AFAE261AD84}" type="presParOf" srcId="{5C4685E7-772D-42F9-B854-DAC07EBA065A}" destId="{117F0A6F-7253-4C4B-A24E-AACDD52D845A}" srcOrd="2" destOrd="0" presId="urn:microsoft.com/office/officeart/2018/2/layout/IconLabelList"/>
    <dgm:cxn modelId="{5CF180B7-E744-4D42-8BE4-2B4A83ED48B1}" type="presParOf" srcId="{DB2BA05F-8343-4395-AF23-6F6B78899C20}" destId="{0B96F0BD-1569-448D-A579-1A373C5742ED}" srcOrd="3" destOrd="0" presId="urn:microsoft.com/office/officeart/2018/2/layout/IconLabelList"/>
    <dgm:cxn modelId="{FE0A8728-7694-4518-AB8C-2CDCEE48AFF4}" type="presParOf" srcId="{DB2BA05F-8343-4395-AF23-6F6B78899C20}" destId="{1BA78705-68E0-4FC1-9F9C-95FEC554B623}" srcOrd="4" destOrd="0" presId="urn:microsoft.com/office/officeart/2018/2/layout/IconLabelList"/>
    <dgm:cxn modelId="{6303A449-E527-4D4D-86E7-73DE67FA328F}" type="presParOf" srcId="{1BA78705-68E0-4FC1-9F9C-95FEC554B623}" destId="{04BC2A06-8EFA-4E57-B0B3-6D9DEA8FB478}" srcOrd="0" destOrd="0" presId="urn:microsoft.com/office/officeart/2018/2/layout/IconLabelList"/>
    <dgm:cxn modelId="{B1CE296B-C8F0-4F5E-8CD7-CEE8BC7D1FDC}" type="presParOf" srcId="{1BA78705-68E0-4FC1-9F9C-95FEC554B623}" destId="{30975C20-29B0-4A28-904D-24E364B2E609}" srcOrd="1" destOrd="0" presId="urn:microsoft.com/office/officeart/2018/2/layout/IconLabelList"/>
    <dgm:cxn modelId="{A54DAAAE-DF42-49EE-A944-366617D407A5}" type="presParOf" srcId="{1BA78705-68E0-4FC1-9F9C-95FEC554B623}" destId="{DD1269D4-680F-4D37-ACF1-590702F5B88C}" srcOrd="2" destOrd="0" presId="urn:microsoft.com/office/officeart/2018/2/layout/IconLabelList"/>
    <dgm:cxn modelId="{001508B1-012F-499D-8280-7FC9ECF366A9}" type="presParOf" srcId="{DB2BA05F-8343-4395-AF23-6F6B78899C20}" destId="{970CB524-EE36-475F-B5A2-53A03FE7B0C5}" srcOrd="5" destOrd="0" presId="urn:microsoft.com/office/officeart/2018/2/layout/IconLabelList"/>
    <dgm:cxn modelId="{8DF30FF0-26DF-43C7-8A8B-99532F26D6B2}" type="presParOf" srcId="{DB2BA05F-8343-4395-AF23-6F6B78899C20}" destId="{D2244D41-639A-4C0B-855E-DE6F372A2CF8}" srcOrd="6" destOrd="0" presId="urn:microsoft.com/office/officeart/2018/2/layout/IconLabelList"/>
    <dgm:cxn modelId="{30EE09A7-9922-4385-945A-C2A8719B60E9}" type="presParOf" srcId="{D2244D41-639A-4C0B-855E-DE6F372A2CF8}" destId="{29305F6D-8D95-4770-92A1-9D10AC87D8B9}" srcOrd="0" destOrd="0" presId="urn:microsoft.com/office/officeart/2018/2/layout/IconLabelList"/>
    <dgm:cxn modelId="{7158A628-9FD6-4AD8-9557-3809A69620A9}" type="presParOf" srcId="{D2244D41-639A-4C0B-855E-DE6F372A2CF8}" destId="{A911CBAE-CC4D-4078-8C44-9C6F37AF41B6}" srcOrd="1" destOrd="0" presId="urn:microsoft.com/office/officeart/2018/2/layout/IconLabelList"/>
    <dgm:cxn modelId="{A404B45B-1839-46EB-93A9-0E49394F84B7}" type="presParOf" srcId="{D2244D41-639A-4C0B-855E-DE6F372A2CF8}" destId="{A77DBBEF-1629-4545-8F67-871B469C4528}" srcOrd="2" destOrd="0" presId="urn:microsoft.com/office/officeart/2018/2/layout/IconLabelList"/>
    <dgm:cxn modelId="{9528E9DA-D96A-47D2-BD7F-09056AFE029A}" type="presParOf" srcId="{DB2BA05F-8343-4395-AF23-6F6B78899C20}" destId="{CA6F1DA5-5A94-403A-86C5-7D231AD30DA9}" srcOrd="7" destOrd="0" presId="urn:microsoft.com/office/officeart/2018/2/layout/IconLabelList"/>
    <dgm:cxn modelId="{1095F92A-63EE-4C9E-AB53-6A9E6C5F4A7A}" type="presParOf" srcId="{DB2BA05F-8343-4395-AF23-6F6B78899C20}" destId="{7CBBEBD8-D3E7-4BD3-A977-F26D260E396B}" srcOrd="8" destOrd="0" presId="urn:microsoft.com/office/officeart/2018/2/layout/IconLabelList"/>
    <dgm:cxn modelId="{43766431-E5F0-48FA-BB43-A421F0C01ADC}" type="presParOf" srcId="{7CBBEBD8-D3E7-4BD3-A977-F26D260E396B}" destId="{9311FCBB-ABF4-4AB1-9437-4157E4D39971}" srcOrd="0" destOrd="0" presId="urn:microsoft.com/office/officeart/2018/2/layout/IconLabelList"/>
    <dgm:cxn modelId="{CA0F10A8-F525-4511-B8A4-1B8E3CFF76BD}" type="presParOf" srcId="{7CBBEBD8-D3E7-4BD3-A977-F26D260E396B}" destId="{DA88EFD1-FB1F-41BA-AE22-EC909E422D75}" srcOrd="1" destOrd="0" presId="urn:microsoft.com/office/officeart/2018/2/layout/IconLabelList"/>
    <dgm:cxn modelId="{6B759AEC-181F-45AA-8EBF-ECA76EB50260}" type="presParOf" srcId="{7CBBEBD8-D3E7-4BD3-A977-F26D260E396B}" destId="{56286F73-7E54-4512-8055-59C645DBE3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F002DD-DE3C-4019-A25D-0B9F4C627A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03A4362-511F-4BF0-AFA6-0EB6D7D761B5}">
      <dgm:prSet/>
      <dgm:spPr/>
      <dgm:t>
        <a:bodyPr/>
        <a:lstStyle/>
        <a:p>
          <a:pPr algn="just">
            <a:lnSpc>
              <a:spcPct val="100000"/>
            </a:lnSpc>
          </a:pPr>
          <a:r>
            <a:rPr lang="es-ES" dirty="0"/>
            <a:t>El desarrollo de la página web eficiente para un lavadero de vehículos es una inversión estratégica y necesaria para diversas razones:</a:t>
          </a:r>
          <a:endParaRPr lang="en-US" dirty="0"/>
        </a:p>
      </dgm:t>
    </dgm:pt>
    <dgm:pt modelId="{1DEA65A3-B71B-4F1A-A84A-118B9DA31C98}" type="parTrans" cxnId="{2BFEB70A-6401-48ED-A49B-0F3DD98322DD}">
      <dgm:prSet/>
      <dgm:spPr/>
      <dgm:t>
        <a:bodyPr/>
        <a:lstStyle/>
        <a:p>
          <a:endParaRPr lang="en-US"/>
        </a:p>
      </dgm:t>
    </dgm:pt>
    <dgm:pt modelId="{52880A09-56F3-4C9A-BA5D-5AE1BBF133E4}" type="sibTrans" cxnId="{2BFEB70A-6401-48ED-A49B-0F3DD98322DD}">
      <dgm:prSet/>
      <dgm:spPr/>
      <dgm:t>
        <a:bodyPr/>
        <a:lstStyle/>
        <a:p>
          <a:endParaRPr lang="en-US"/>
        </a:p>
      </dgm:t>
    </dgm:pt>
    <dgm:pt modelId="{6729B055-0BC1-460C-9F03-FDECD68BCB21}">
      <dgm:prSet/>
      <dgm:spPr/>
      <dgm:t>
        <a:bodyPr/>
        <a:lstStyle/>
        <a:p>
          <a:pPr algn="just">
            <a:lnSpc>
              <a:spcPct val="100000"/>
            </a:lnSpc>
          </a:pPr>
          <a:r>
            <a:rPr lang="es-ES" b="1" dirty="0"/>
            <a:t>Mejora de la Experiencia del Usuario</a:t>
          </a:r>
          <a:r>
            <a:rPr lang="es-ES" dirty="0"/>
            <a:t>: Al contar con una página web intuitiva y fácil de usar, los usuarios </a:t>
          </a:r>
          <a:r>
            <a:rPr lang="es-ES" dirty="0" err="1"/>
            <a:t>podráhn</a:t>
          </a:r>
          <a:r>
            <a:rPr lang="es-ES" dirty="0"/>
            <a:t> agendar citas de forma rápida y sencilla. Esto elimina la necesidad de realizar llamadas telefónicas o visitas físicas al lavadero, brindando comodidad y accesibilidad a los clientes. Además, la visualización de servicios detallados y su valor asociado permite a los usuarios tomar decisiones informadas y sentirse confiados en los servicios que están adquiriendo.</a:t>
          </a:r>
          <a:endParaRPr lang="en-US" dirty="0"/>
        </a:p>
      </dgm:t>
    </dgm:pt>
    <dgm:pt modelId="{AED6861C-F1B8-4C4F-8289-DF2691A2C241}" type="parTrans" cxnId="{EC1A02F5-94D1-456B-BF0E-AF6A0DF5E1ED}">
      <dgm:prSet/>
      <dgm:spPr/>
      <dgm:t>
        <a:bodyPr/>
        <a:lstStyle/>
        <a:p>
          <a:endParaRPr lang="en-US"/>
        </a:p>
      </dgm:t>
    </dgm:pt>
    <dgm:pt modelId="{8E9851B3-F786-4A6A-9AC8-16B0F2AB93CC}" type="sibTrans" cxnId="{EC1A02F5-94D1-456B-BF0E-AF6A0DF5E1ED}">
      <dgm:prSet/>
      <dgm:spPr/>
      <dgm:t>
        <a:bodyPr/>
        <a:lstStyle/>
        <a:p>
          <a:endParaRPr lang="en-US"/>
        </a:p>
      </dgm:t>
    </dgm:pt>
    <dgm:pt modelId="{D2829FBC-352D-4B27-8D73-E3AE975B7656}">
      <dgm:prSet/>
      <dgm:spPr/>
      <dgm:t>
        <a:bodyPr/>
        <a:lstStyle/>
        <a:p>
          <a:pPr algn="ctr">
            <a:lnSpc>
              <a:spcPct val="100000"/>
            </a:lnSpc>
          </a:pPr>
          <a:r>
            <a:rPr lang="es-ES" b="1" dirty="0"/>
            <a:t>Optimización del Proceso de Agendamiento</a:t>
          </a:r>
          <a:r>
            <a:rPr lang="es-ES" dirty="0"/>
            <a:t>: La implementación de un sistema de agendamiento de citas en la página web agiliza el proceso para el lavadero de vehículos y sus clientes. Los usuarios podrán ver la disponibilidad de horarios en tiempo real, lo que reduce la posibilidad de conflictos de programación y mejora la eficiencia operativa del lavadero.</a:t>
          </a:r>
          <a:endParaRPr lang="en-US" dirty="0"/>
        </a:p>
      </dgm:t>
    </dgm:pt>
    <dgm:pt modelId="{5B6064FB-5827-495E-8825-329ED7E8D5E0}" type="parTrans" cxnId="{BDC33B3C-3D6E-4216-B6B3-360DA6476B13}">
      <dgm:prSet/>
      <dgm:spPr/>
      <dgm:t>
        <a:bodyPr/>
        <a:lstStyle/>
        <a:p>
          <a:endParaRPr lang="en-US"/>
        </a:p>
      </dgm:t>
    </dgm:pt>
    <dgm:pt modelId="{EBB5B011-C0FB-4899-851A-0D947A4BE301}" type="sibTrans" cxnId="{BDC33B3C-3D6E-4216-B6B3-360DA6476B13}">
      <dgm:prSet/>
      <dgm:spPr/>
      <dgm:t>
        <a:bodyPr/>
        <a:lstStyle/>
        <a:p>
          <a:endParaRPr lang="en-US"/>
        </a:p>
      </dgm:t>
    </dgm:pt>
    <dgm:pt modelId="{098E8A5D-23A9-40B1-9919-E6034A789F00}">
      <dgm:prSet/>
      <dgm:spPr/>
      <dgm:t>
        <a:bodyPr/>
        <a:lstStyle/>
        <a:p>
          <a:pPr>
            <a:lnSpc>
              <a:spcPct val="100000"/>
            </a:lnSpc>
          </a:pPr>
          <a:r>
            <a:rPr lang="es-ES" b="1" dirty="0"/>
            <a:t>Mayor Visibilidad y Alcance</a:t>
          </a:r>
          <a:r>
            <a:rPr lang="es-ES" dirty="0"/>
            <a:t>: Con una presencia en línea a través de una página web, el lavadero de vehículos puede alcanzar a un público más amplio. La página web servirá como una plataforma para promocionar los servicios ofrecidos, destacar las fortalezas del lavadero y atraer a nuevos clientes. Esto se traduce en una mayor visibilidad y oportunidades de negocio para el lavadero.</a:t>
          </a:r>
          <a:endParaRPr lang="en-US" dirty="0"/>
        </a:p>
      </dgm:t>
    </dgm:pt>
    <dgm:pt modelId="{B4DCB367-68AF-4112-937D-8ED8BA282718}" type="parTrans" cxnId="{1D20CF1F-7735-4A61-9333-1684FA2999AD}">
      <dgm:prSet/>
      <dgm:spPr/>
      <dgm:t>
        <a:bodyPr/>
        <a:lstStyle/>
        <a:p>
          <a:endParaRPr lang="en-US"/>
        </a:p>
      </dgm:t>
    </dgm:pt>
    <dgm:pt modelId="{EB289419-9E6D-4A07-B7DC-A383176BA38D}" type="sibTrans" cxnId="{1D20CF1F-7735-4A61-9333-1684FA2999AD}">
      <dgm:prSet/>
      <dgm:spPr/>
      <dgm:t>
        <a:bodyPr/>
        <a:lstStyle/>
        <a:p>
          <a:endParaRPr lang="en-US"/>
        </a:p>
      </dgm:t>
    </dgm:pt>
    <dgm:pt modelId="{B1B66696-DE19-4BA9-9E72-6FC0B8754319}">
      <dgm:prSet/>
      <dgm:spPr/>
      <dgm:t>
        <a:bodyPr/>
        <a:lstStyle/>
        <a:p>
          <a:pPr>
            <a:lnSpc>
              <a:spcPct val="100000"/>
            </a:lnSpc>
          </a:pPr>
          <a:r>
            <a:rPr lang="es-ES" b="1"/>
            <a:t>Transparencia en los Costos</a:t>
          </a:r>
          <a:r>
            <a:rPr lang="es-ES"/>
            <a:t>: Al proporcionar a los usuarios una herramienta de cálculo de costos en la página web, se promueve la transparencia en los servicios y los precios asociados. Los clientes podrán tener una idea clara del costo total antes de agendar una cita, evitando sorpresas desagradables y generando confianza en la honestidad del lavadero.</a:t>
          </a:r>
          <a:endParaRPr lang="en-US"/>
        </a:p>
      </dgm:t>
    </dgm:pt>
    <dgm:pt modelId="{4DF7CD1B-CCBD-4DDA-8C76-D8DAF378CD46}" type="parTrans" cxnId="{A76F5794-6167-4941-A22B-061B04397ABF}">
      <dgm:prSet/>
      <dgm:spPr/>
      <dgm:t>
        <a:bodyPr/>
        <a:lstStyle/>
        <a:p>
          <a:endParaRPr lang="en-US"/>
        </a:p>
      </dgm:t>
    </dgm:pt>
    <dgm:pt modelId="{95E63F94-AF22-4433-93C6-85AEDAD17D01}" type="sibTrans" cxnId="{A76F5794-6167-4941-A22B-061B04397ABF}">
      <dgm:prSet/>
      <dgm:spPr/>
      <dgm:t>
        <a:bodyPr/>
        <a:lstStyle/>
        <a:p>
          <a:endParaRPr lang="en-US"/>
        </a:p>
      </dgm:t>
    </dgm:pt>
    <dgm:pt modelId="{FE47B14C-0DEE-4098-AF38-D70333BC3A67}">
      <dgm:prSet/>
      <dgm:spPr/>
      <dgm:t>
        <a:bodyPr/>
        <a:lstStyle/>
        <a:p>
          <a:pPr>
            <a:lnSpc>
              <a:spcPct val="100000"/>
            </a:lnSpc>
          </a:pPr>
          <a:r>
            <a:rPr lang="es-ES" b="1" dirty="0"/>
            <a:t>Comunicación Efectiva</a:t>
          </a:r>
          <a:r>
            <a:rPr lang="es-ES" dirty="0"/>
            <a:t>: La sección de contacto en la página web facilitará la comunicación entre los usuarios y el lavadero de vehículos. Los clientes podrán enviar consultas, hacer preguntas o proporcionar comentarios de manera rápida y directa. Esto permitirá una atención al cliente más efectiva y una respuesta ágil a las inquietudes de los usuarios.</a:t>
          </a:r>
          <a:endParaRPr lang="en-US" dirty="0"/>
        </a:p>
      </dgm:t>
    </dgm:pt>
    <dgm:pt modelId="{D7FF33DF-6F0E-4111-AC96-B5536CF615E2}" type="parTrans" cxnId="{14C7D312-88D7-4F35-8126-6D6ECA8A92A3}">
      <dgm:prSet/>
      <dgm:spPr/>
      <dgm:t>
        <a:bodyPr/>
        <a:lstStyle/>
        <a:p>
          <a:endParaRPr lang="en-US"/>
        </a:p>
      </dgm:t>
    </dgm:pt>
    <dgm:pt modelId="{78EAE7EC-66F9-4DD6-BFD6-556DCB4EAF3F}" type="sibTrans" cxnId="{14C7D312-88D7-4F35-8126-6D6ECA8A92A3}">
      <dgm:prSet/>
      <dgm:spPr/>
      <dgm:t>
        <a:bodyPr/>
        <a:lstStyle/>
        <a:p>
          <a:endParaRPr lang="en-US"/>
        </a:p>
      </dgm:t>
    </dgm:pt>
    <dgm:pt modelId="{1817D751-3FA1-4918-B9CF-30E57672BEEF}">
      <dgm:prSet/>
      <dgm:spPr/>
      <dgm:t>
        <a:bodyPr/>
        <a:lstStyle/>
        <a:p>
          <a:pPr algn="just">
            <a:lnSpc>
              <a:spcPct val="100000"/>
            </a:lnSpc>
          </a:pPr>
          <a:r>
            <a:rPr lang="es-ES" dirty="0"/>
            <a:t>En resumen, el desarrollo de una página web eficiente para un lavadero de vehículos se justifica por la mejora en la experiencia del usuario, la optimización del proceso de agendamiento, la ampliación de la visibilidad y alcance, la transparencia en los costos y la facilitación de la comunicación efectiva. Estas razones respaldan la importancia estratégica de la implementación de una página web para el éxito y crecimiento del lavadero de vehículos.</a:t>
          </a:r>
          <a:endParaRPr lang="en-US" dirty="0"/>
        </a:p>
      </dgm:t>
    </dgm:pt>
    <dgm:pt modelId="{17C6A2B9-5CE4-46BB-9E98-26F7F9FD8768}" type="parTrans" cxnId="{96D04C37-BFF3-4250-9E75-DDBF4D22DBF9}">
      <dgm:prSet/>
      <dgm:spPr/>
      <dgm:t>
        <a:bodyPr/>
        <a:lstStyle/>
        <a:p>
          <a:endParaRPr lang="en-US"/>
        </a:p>
      </dgm:t>
    </dgm:pt>
    <dgm:pt modelId="{C53F430F-C944-4C59-BAA7-0C0C09CBA323}" type="sibTrans" cxnId="{96D04C37-BFF3-4250-9E75-DDBF4D22DBF9}">
      <dgm:prSet/>
      <dgm:spPr/>
      <dgm:t>
        <a:bodyPr/>
        <a:lstStyle/>
        <a:p>
          <a:endParaRPr lang="en-US"/>
        </a:p>
      </dgm:t>
    </dgm:pt>
    <dgm:pt modelId="{1E22CF15-52F3-44A6-982B-13536B811209}" type="pres">
      <dgm:prSet presAssocID="{BCF002DD-DE3C-4019-A25D-0B9F4C627A19}" presName="root" presStyleCnt="0">
        <dgm:presLayoutVars>
          <dgm:dir/>
          <dgm:resizeHandles val="exact"/>
        </dgm:presLayoutVars>
      </dgm:prSet>
      <dgm:spPr/>
    </dgm:pt>
    <dgm:pt modelId="{F8B3BFCE-9B63-403F-9872-4EB3A37AFFE7}" type="pres">
      <dgm:prSet presAssocID="{003A4362-511F-4BF0-AFA6-0EB6D7D761B5}" presName="compNode" presStyleCnt="0"/>
      <dgm:spPr/>
    </dgm:pt>
    <dgm:pt modelId="{DD57B0C1-AE53-41E6-AFA0-C7037FCD68C5}" type="pres">
      <dgm:prSet presAssocID="{003A4362-511F-4BF0-AFA6-0EB6D7D761B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9FBDB106-1E05-49E6-84CF-9E1BAC24DEC1}" type="pres">
      <dgm:prSet presAssocID="{003A4362-511F-4BF0-AFA6-0EB6D7D761B5}" presName="spaceRect" presStyleCnt="0"/>
      <dgm:spPr/>
    </dgm:pt>
    <dgm:pt modelId="{A0F8D23F-3E79-4C85-AB5F-67A25889C108}" type="pres">
      <dgm:prSet presAssocID="{003A4362-511F-4BF0-AFA6-0EB6D7D761B5}" presName="textRect" presStyleLbl="revTx" presStyleIdx="0" presStyleCnt="7">
        <dgm:presLayoutVars>
          <dgm:chMax val="1"/>
          <dgm:chPref val="1"/>
        </dgm:presLayoutVars>
      </dgm:prSet>
      <dgm:spPr/>
    </dgm:pt>
    <dgm:pt modelId="{9E35839F-705F-43E4-B1DD-952C4119A8EE}" type="pres">
      <dgm:prSet presAssocID="{52880A09-56F3-4C9A-BA5D-5AE1BBF133E4}" presName="sibTrans" presStyleCnt="0"/>
      <dgm:spPr/>
    </dgm:pt>
    <dgm:pt modelId="{E6A893BB-9814-40E5-B01B-312620DB2EB7}" type="pres">
      <dgm:prSet presAssocID="{6729B055-0BC1-460C-9F03-FDECD68BCB21}" presName="compNode" presStyleCnt="0"/>
      <dgm:spPr/>
    </dgm:pt>
    <dgm:pt modelId="{C9A3A7FF-5926-4FA8-9693-F10D7886CE73}" type="pres">
      <dgm:prSet presAssocID="{6729B055-0BC1-460C-9F03-FDECD68BCB2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C73927DF-7AE9-40D7-A00F-CD7A56062772}" type="pres">
      <dgm:prSet presAssocID="{6729B055-0BC1-460C-9F03-FDECD68BCB21}" presName="spaceRect" presStyleCnt="0"/>
      <dgm:spPr/>
    </dgm:pt>
    <dgm:pt modelId="{BDCBE7E3-0D1A-4EB2-9215-0BB44B06AFBA}" type="pres">
      <dgm:prSet presAssocID="{6729B055-0BC1-460C-9F03-FDECD68BCB21}" presName="textRect" presStyleLbl="revTx" presStyleIdx="1" presStyleCnt="7" custScaleX="124419" custScaleY="100972">
        <dgm:presLayoutVars>
          <dgm:chMax val="1"/>
          <dgm:chPref val="1"/>
        </dgm:presLayoutVars>
      </dgm:prSet>
      <dgm:spPr/>
    </dgm:pt>
    <dgm:pt modelId="{3DF8C5C3-1315-4089-BA36-06F664248C67}" type="pres">
      <dgm:prSet presAssocID="{8E9851B3-F786-4A6A-9AC8-16B0F2AB93CC}" presName="sibTrans" presStyleCnt="0"/>
      <dgm:spPr/>
    </dgm:pt>
    <dgm:pt modelId="{9AACB2ED-AF3C-41E9-A6E0-34FAA7202AF8}" type="pres">
      <dgm:prSet presAssocID="{D2829FBC-352D-4B27-8D73-E3AE975B7656}" presName="compNode" presStyleCnt="0"/>
      <dgm:spPr/>
    </dgm:pt>
    <dgm:pt modelId="{AEC5FE1C-3A87-4716-B4FE-1A98AFDD1780}" type="pres">
      <dgm:prSet presAssocID="{D2829FBC-352D-4B27-8D73-E3AE975B765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granajes"/>
        </a:ext>
      </dgm:extLst>
    </dgm:pt>
    <dgm:pt modelId="{82AE9265-CFF9-4B0C-897A-FB7D5DD89686}" type="pres">
      <dgm:prSet presAssocID="{D2829FBC-352D-4B27-8D73-E3AE975B7656}" presName="spaceRect" presStyleCnt="0"/>
      <dgm:spPr/>
    </dgm:pt>
    <dgm:pt modelId="{81F68F74-9712-4068-8AB0-AB12F43DBCB5}" type="pres">
      <dgm:prSet presAssocID="{D2829FBC-352D-4B27-8D73-E3AE975B7656}" presName="textRect" presStyleLbl="revTx" presStyleIdx="2" presStyleCnt="7">
        <dgm:presLayoutVars>
          <dgm:chMax val="1"/>
          <dgm:chPref val="1"/>
        </dgm:presLayoutVars>
      </dgm:prSet>
      <dgm:spPr/>
    </dgm:pt>
    <dgm:pt modelId="{88686F6B-0973-4405-9DBE-9F16E89380C8}" type="pres">
      <dgm:prSet presAssocID="{EBB5B011-C0FB-4899-851A-0D947A4BE301}" presName="sibTrans" presStyleCnt="0"/>
      <dgm:spPr/>
    </dgm:pt>
    <dgm:pt modelId="{BDB0CB34-91C5-47A8-A0F1-5EBD25C64BA2}" type="pres">
      <dgm:prSet presAssocID="{098E8A5D-23A9-40B1-9919-E6034A789F00}" presName="compNode" presStyleCnt="0"/>
      <dgm:spPr/>
    </dgm:pt>
    <dgm:pt modelId="{4BF908CC-DB6D-441A-A1DD-81A8C50E3A25}" type="pres">
      <dgm:prSet presAssocID="{098E8A5D-23A9-40B1-9919-E6034A789F0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ximizar"/>
        </a:ext>
      </dgm:extLst>
    </dgm:pt>
    <dgm:pt modelId="{2A9C6E03-8532-4752-8A4D-C7FBA7FE009B}" type="pres">
      <dgm:prSet presAssocID="{098E8A5D-23A9-40B1-9919-E6034A789F00}" presName="spaceRect" presStyleCnt="0"/>
      <dgm:spPr/>
    </dgm:pt>
    <dgm:pt modelId="{187492F8-923D-4BCC-9572-C2052775B4E2}" type="pres">
      <dgm:prSet presAssocID="{098E8A5D-23A9-40B1-9919-E6034A789F00}" presName="textRect" presStyleLbl="revTx" presStyleIdx="3" presStyleCnt="7" custScaleX="132374" custScaleY="102794">
        <dgm:presLayoutVars>
          <dgm:chMax val="1"/>
          <dgm:chPref val="1"/>
        </dgm:presLayoutVars>
      </dgm:prSet>
      <dgm:spPr/>
    </dgm:pt>
    <dgm:pt modelId="{59316999-5A37-4EBF-985F-679F4E66A1DA}" type="pres">
      <dgm:prSet presAssocID="{EB289419-9E6D-4A07-B7DC-A383176BA38D}" presName="sibTrans" presStyleCnt="0"/>
      <dgm:spPr/>
    </dgm:pt>
    <dgm:pt modelId="{0AA74DF4-F8FD-4841-B98C-084BCB3E47DB}" type="pres">
      <dgm:prSet presAssocID="{B1B66696-DE19-4BA9-9E72-6FC0B8754319}" presName="compNode" presStyleCnt="0"/>
      <dgm:spPr/>
    </dgm:pt>
    <dgm:pt modelId="{2A91421E-50DA-43CC-9245-E2E935B5FD96}" type="pres">
      <dgm:prSet presAssocID="{B1B66696-DE19-4BA9-9E72-6FC0B875431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dora"/>
        </a:ext>
      </dgm:extLst>
    </dgm:pt>
    <dgm:pt modelId="{4C91B9E2-2FEF-41BD-BCF2-0903F72CC9CC}" type="pres">
      <dgm:prSet presAssocID="{B1B66696-DE19-4BA9-9E72-6FC0B8754319}" presName="spaceRect" presStyleCnt="0"/>
      <dgm:spPr/>
    </dgm:pt>
    <dgm:pt modelId="{0609A78F-732C-4765-9C04-64350EF82488}" type="pres">
      <dgm:prSet presAssocID="{B1B66696-DE19-4BA9-9E72-6FC0B8754319}" presName="textRect" presStyleLbl="revTx" presStyleIdx="4" presStyleCnt="7">
        <dgm:presLayoutVars>
          <dgm:chMax val="1"/>
          <dgm:chPref val="1"/>
        </dgm:presLayoutVars>
      </dgm:prSet>
      <dgm:spPr/>
    </dgm:pt>
    <dgm:pt modelId="{7D616268-0723-4588-B0F8-EC1426FED984}" type="pres">
      <dgm:prSet presAssocID="{95E63F94-AF22-4433-93C6-85AEDAD17D01}" presName="sibTrans" presStyleCnt="0"/>
      <dgm:spPr/>
    </dgm:pt>
    <dgm:pt modelId="{C24A6D7D-5715-4E9A-8A7A-DB30A77A58FB}" type="pres">
      <dgm:prSet presAssocID="{FE47B14C-0DEE-4098-AF38-D70333BC3A67}" presName="compNode" presStyleCnt="0"/>
      <dgm:spPr/>
    </dgm:pt>
    <dgm:pt modelId="{8E6D2416-E0AE-4585-B679-3EC78FCA11E4}" type="pres">
      <dgm:prSet presAssocID="{FE47B14C-0DEE-4098-AF38-D70333BC3A6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ateo"/>
        </a:ext>
      </dgm:extLst>
    </dgm:pt>
    <dgm:pt modelId="{D580F5DD-3448-4296-8552-5A528776EDEF}" type="pres">
      <dgm:prSet presAssocID="{FE47B14C-0DEE-4098-AF38-D70333BC3A67}" presName="spaceRect" presStyleCnt="0"/>
      <dgm:spPr/>
    </dgm:pt>
    <dgm:pt modelId="{9CAF8FA5-835E-46E7-BB94-D5F2D4385361}" type="pres">
      <dgm:prSet presAssocID="{FE47B14C-0DEE-4098-AF38-D70333BC3A67}" presName="textRect" presStyleLbl="revTx" presStyleIdx="5" presStyleCnt="7">
        <dgm:presLayoutVars>
          <dgm:chMax val="1"/>
          <dgm:chPref val="1"/>
        </dgm:presLayoutVars>
      </dgm:prSet>
      <dgm:spPr/>
    </dgm:pt>
    <dgm:pt modelId="{AD5ED903-8543-4940-B898-91ABA9C67A09}" type="pres">
      <dgm:prSet presAssocID="{78EAE7EC-66F9-4DD6-BFD6-556DCB4EAF3F}" presName="sibTrans" presStyleCnt="0"/>
      <dgm:spPr/>
    </dgm:pt>
    <dgm:pt modelId="{AABC3BAA-AC1C-4CBE-8792-C97224AC9884}" type="pres">
      <dgm:prSet presAssocID="{1817D751-3FA1-4918-B9CF-30E57672BEEF}" presName="compNode" presStyleCnt="0"/>
      <dgm:spPr/>
    </dgm:pt>
    <dgm:pt modelId="{ED576503-C17A-40D1-A41F-3416B1A96C37}" type="pres">
      <dgm:prSet presAssocID="{1817D751-3FA1-4918-B9CF-30E57672BEE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oche"/>
        </a:ext>
      </dgm:extLst>
    </dgm:pt>
    <dgm:pt modelId="{34392F2F-DE8A-4F1E-8261-34B23DE6DCD0}" type="pres">
      <dgm:prSet presAssocID="{1817D751-3FA1-4918-B9CF-30E57672BEEF}" presName="spaceRect" presStyleCnt="0"/>
      <dgm:spPr/>
    </dgm:pt>
    <dgm:pt modelId="{95318DB8-E0A4-49DF-8C5E-79608DD804ED}" type="pres">
      <dgm:prSet presAssocID="{1817D751-3FA1-4918-B9CF-30E57672BEEF}" presName="textRect" presStyleLbl="revTx" presStyleIdx="6" presStyleCnt="7" custScaleX="115796" custScaleY="106313">
        <dgm:presLayoutVars>
          <dgm:chMax val="1"/>
          <dgm:chPref val="1"/>
        </dgm:presLayoutVars>
      </dgm:prSet>
      <dgm:spPr/>
    </dgm:pt>
  </dgm:ptLst>
  <dgm:cxnLst>
    <dgm:cxn modelId="{2BFEB70A-6401-48ED-A49B-0F3DD98322DD}" srcId="{BCF002DD-DE3C-4019-A25D-0B9F4C627A19}" destId="{003A4362-511F-4BF0-AFA6-0EB6D7D761B5}" srcOrd="0" destOrd="0" parTransId="{1DEA65A3-B71B-4F1A-A84A-118B9DA31C98}" sibTransId="{52880A09-56F3-4C9A-BA5D-5AE1BBF133E4}"/>
    <dgm:cxn modelId="{14C7D312-88D7-4F35-8126-6D6ECA8A92A3}" srcId="{BCF002DD-DE3C-4019-A25D-0B9F4C627A19}" destId="{FE47B14C-0DEE-4098-AF38-D70333BC3A67}" srcOrd="5" destOrd="0" parTransId="{D7FF33DF-6F0E-4111-AC96-B5536CF615E2}" sibTransId="{78EAE7EC-66F9-4DD6-BFD6-556DCB4EAF3F}"/>
    <dgm:cxn modelId="{4F26D71E-AC10-4E38-B515-82BE578F19D0}" type="presOf" srcId="{098E8A5D-23A9-40B1-9919-E6034A789F00}" destId="{187492F8-923D-4BCC-9572-C2052775B4E2}" srcOrd="0" destOrd="0" presId="urn:microsoft.com/office/officeart/2018/2/layout/IconLabelList"/>
    <dgm:cxn modelId="{1D20CF1F-7735-4A61-9333-1684FA2999AD}" srcId="{BCF002DD-DE3C-4019-A25D-0B9F4C627A19}" destId="{098E8A5D-23A9-40B1-9919-E6034A789F00}" srcOrd="3" destOrd="0" parTransId="{B4DCB367-68AF-4112-937D-8ED8BA282718}" sibTransId="{EB289419-9E6D-4A07-B7DC-A383176BA38D}"/>
    <dgm:cxn modelId="{1AF32E32-AB4F-48AB-B74E-83EB33223802}" type="presOf" srcId="{B1B66696-DE19-4BA9-9E72-6FC0B8754319}" destId="{0609A78F-732C-4765-9C04-64350EF82488}" srcOrd="0" destOrd="0" presId="urn:microsoft.com/office/officeart/2018/2/layout/IconLabelList"/>
    <dgm:cxn modelId="{96D04C37-BFF3-4250-9E75-DDBF4D22DBF9}" srcId="{BCF002DD-DE3C-4019-A25D-0B9F4C627A19}" destId="{1817D751-3FA1-4918-B9CF-30E57672BEEF}" srcOrd="6" destOrd="0" parTransId="{17C6A2B9-5CE4-46BB-9E98-26F7F9FD8768}" sibTransId="{C53F430F-C944-4C59-BAA7-0C0C09CBA323}"/>
    <dgm:cxn modelId="{BDC33B3C-3D6E-4216-B6B3-360DA6476B13}" srcId="{BCF002DD-DE3C-4019-A25D-0B9F4C627A19}" destId="{D2829FBC-352D-4B27-8D73-E3AE975B7656}" srcOrd="2" destOrd="0" parTransId="{5B6064FB-5827-495E-8825-329ED7E8D5E0}" sibTransId="{EBB5B011-C0FB-4899-851A-0D947A4BE301}"/>
    <dgm:cxn modelId="{AF7E5E45-0A4F-421E-9FDB-B1920C52CFAE}" type="presOf" srcId="{1817D751-3FA1-4918-B9CF-30E57672BEEF}" destId="{95318DB8-E0A4-49DF-8C5E-79608DD804ED}" srcOrd="0" destOrd="0" presId="urn:microsoft.com/office/officeart/2018/2/layout/IconLabelList"/>
    <dgm:cxn modelId="{B1F42869-695B-456A-B56E-3E881B564DD6}" type="presOf" srcId="{6729B055-0BC1-460C-9F03-FDECD68BCB21}" destId="{BDCBE7E3-0D1A-4EB2-9215-0BB44B06AFBA}" srcOrd="0" destOrd="0" presId="urn:microsoft.com/office/officeart/2018/2/layout/IconLabelList"/>
    <dgm:cxn modelId="{E8D2624A-8B59-43E4-B3A5-2F3D0D8664EB}" type="presOf" srcId="{003A4362-511F-4BF0-AFA6-0EB6D7D761B5}" destId="{A0F8D23F-3E79-4C85-AB5F-67A25889C108}" srcOrd="0" destOrd="0" presId="urn:microsoft.com/office/officeart/2018/2/layout/IconLabelList"/>
    <dgm:cxn modelId="{A76F5794-6167-4941-A22B-061B04397ABF}" srcId="{BCF002DD-DE3C-4019-A25D-0B9F4C627A19}" destId="{B1B66696-DE19-4BA9-9E72-6FC0B8754319}" srcOrd="4" destOrd="0" parTransId="{4DF7CD1B-CCBD-4DDA-8C76-D8DAF378CD46}" sibTransId="{95E63F94-AF22-4433-93C6-85AEDAD17D01}"/>
    <dgm:cxn modelId="{FBC4BAAA-9986-4712-B0B0-224C16CA0722}" type="presOf" srcId="{BCF002DD-DE3C-4019-A25D-0B9F4C627A19}" destId="{1E22CF15-52F3-44A6-982B-13536B811209}" srcOrd="0" destOrd="0" presId="urn:microsoft.com/office/officeart/2018/2/layout/IconLabelList"/>
    <dgm:cxn modelId="{F4C4E0D7-3E69-4E46-842F-A5B9D82B0FD7}" type="presOf" srcId="{FE47B14C-0DEE-4098-AF38-D70333BC3A67}" destId="{9CAF8FA5-835E-46E7-BB94-D5F2D4385361}" srcOrd="0" destOrd="0" presId="urn:microsoft.com/office/officeart/2018/2/layout/IconLabelList"/>
    <dgm:cxn modelId="{EC1A02F5-94D1-456B-BF0E-AF6A0DF5E1ED}" srcId="{BCF002DD-DE3C-4019-A25D-0B9F4C627A19}" destId="{6729B055-0BC1-460C-9F03-FDECD68BCB21}" srcOrd="1" destOrd="0" parTransId="{AED6861C-F1B8-4C4F-8289-DF2691A2C241}" sibTransId="{8E9851B3-F786-4A6A-9AC8-16B0F2AB93CC}"/>
    <dgm:cxn modelId="{216520FF-3D18-4B93-BFD5-912A131C0931}" type="presOf" srcId="{D2829FBC-352D-4B27-8D73-E3AE975B7656}" destId="{81F68F74-9712-4068-8AB0-AB12F43DBCB5}" srcOrd="0" destOrd="0" presId="urn:microsoft.com/office/officeart/2018/2/layout/IconLabelList"/>
    <dgm:cxn modelId="{A530607F-671A-4014-8466-6085CDBEA6C4}" type="presParOf" srcId="{1E22CF15-52F3-44A6-982B-13536B811209}" destId="{F8B3BFCE-9B63-403F-9872-4EB3A37AFFE7}" srcOrd="0" destOrd="0" presId="urn:microsoft.com/office/officeart/2018/2/layout/IconLabelList"/>
    <dgm:cxn modelId="{06E2F7D5-25B0-4FA1-8D3F-95BCC9A0DFB1}" type="presParOf" srcId="{F8B3BFCE-9B63-403F-9872-4EB3A37AFFE7}" destId="{DD57B0C1-AE53-41E6-AFA0-C7037FCD68C5}" srcOrd="0" destOrd="0" presId="urn:microsoft.com/office/officeart/2018/2/layout/IconLabelList"/>
    <dgm:cxn modelId="{78C9918A-5407-48FD-B658-ACC755F6A4CE}" type="presParOf" srcId="{F8B3BFCE-9B63-403F-9872-4EB3A37AFFE7}" destId="{9FBDB106-1E05-49E6-84CF-9E1BAC24DEC1}" srcOrd="1" destOrd="0" presId="urn:microsoft.com/office/officeart/2018/2/layout/IconLabelList"/>
    <dgm:cxn modelId="{3485771B-8C8C-48E9-B18A-675104D36D79}" type="presParOf" srcId="{F8B3BFCE-9B63-403F-9872-4EB3A37AFFE7}" destId="{A0F8D23F-3E79-4C85-AB5F-67A25889C108}" srcOrd="2" destOrd="0" presId="urn:microsoft.com/office/officeart/2018/2/layout/IconLabelList"/>
    <dgm:cxn modelId="{84A38FF7-0D45-40A0-9335-871C27F47301}" type="presParOf" srcId="{1E22CF15-52F3-44A6-982B-13536B811209}" destId="{9E35839F-705F-43E4-B1DD-952C4119A8EE}" srcOrd="1" destOrd="0" presId="urn:microsoft.com/office/officeart/2018/2/layout/IconLabelList"/>
    <dgm:cxn modelId="{A0CED468-BD10-47EA-8DE3-78E59CF913EE}" type="presParOf" srcId="{1E22CF15-52F3-44A6-982B-13536B811209}" destId="{E6A893BB-9814-40E5-B01B-312620DB2EB7}" srcOrd="2" destOrd="0" presId="urn:microsoft.com/office/officeart/2018/2/layout/IconLabelList"/>
    <dgm:cxn modelId="{282D80FF-8605-46FB-A250-1BA8855F8CF9}" type="presParOf" srcId="{E6A893BB-9814-40E5-B01B-312620DB2EB7}" destId="{C9A3A7FF-5926-4FA8-9693-F10D7886CE73}" srcOrd="0" destOrd="0" presId="urn:microsoft.com/office/officeart/2018/2/layout/IconLabelList"/>
    <dgm:cxn modelId="{3C00564D-641F-4AD2-B994-632A6F83B901}" type="presParOf" srcId="{E6A893BB-9814-40E5-B01B-312620DB2EB7}" destId="{C73927DF-7AE9-40D7-A00F-CD7A56062772}" srcOrd="1" destOrd="0" presId="urn:microsoft.com/office/officeart/2018/2/layout/IconLabelList"/>
    <dgm:cxn modelId="{436BA90C-9A7A-4E2B-BD1E-091CFE4D2154}" type="presParOf" srcId="{E6A893BB-9814-40E5-B01B-312620DB2EB7}" destId="{BDCBE7E3-0D1A-4EB2-9215-0BB44B06AFBA}" srcOrd="2" destOrd="0" presId="urn:microsoft.com/office/officeart/2018/2/layout/IconLabelList"/>
    <dgm:cxn modelId="{81BBD036-6C48-44B1-9DFF-CD6DB6F897B2}" type="presParOf" srcId="{1E22CF15-52F3-44A6-982B-13536B811209}" destId="{3DF8C5C3-1315-4089-BA36-06F664248C67}" srcOrd="3" destOrd="0" presId="urn:microsoft.com/office/officeart/2018/2/layout/IconLabelList"/>
    <dgm:cxn modelId="{2A5E1AD7-F0FD-49B3-A1AD-1D547E0AAD41}" type="presParOf" srcId="{1E22CF15-52F3-44A6-982B-13536B811209}" destId="{9AACB2ED-AF3C-41E9-A6E0-34FAA7202AF8}" srcOrd="4" destOrd="0" presId="urn:microsoft.com/office/officeart/2018/2/layout/IconLabelList"/>
    <dgm:cxn modelId="{9CE9106C-E3FC-45FA-B3A2-836547740466}" type="presParOf" srcId="{9AACB2ED-AF3C-41E9-A6E0-34FAA7202AF8}" destId="{AEC5FE1C-3A87-4716-B4FE-1A98AFDD1780}" srcOrd="0" destOrd="0" presId="urn:microsoft.com/office/officeart/2018/2/layout/IconLabelList"/>
    <dgm:cxn modelId="{05D2364D-40F6-4769-9B1C-8BC4B4D68137}" type="presParOf" srcId="{9AACB2ED-AF3C-41E9-A6E0-34FAA7202AF8}" destId="{82AE9265-CFF9-4B0C-897A-FB7D5DD89686}" srcOrd="1" destOrd="0" presId="urn:microsoft.com/office/officeart/2018/2/layout/IconLabelList"/>
    <dgm:cxn modelId="{35E8842A-B6A1-45A0-AA5B-8516BAF87E07}" type="presParOf" srcId="{9AACB2ED-AF3C-41E9-A6E0-34FAA7202AF8}" destId="{81F68F74-9712-4068-8AB0-AB12F43DBCB5}" srcOrd="2" destOrd="0" presId="urn:microsoft.com/office/officeart/2018/2/layout/IconLabelList"/>
    <dgm:cxn modelId="{1802B564-44AE-44F9-BC36-4F9B45A0FD0D}" type="presParOf" srcId="{1E22CF15-52F3-44A6-982B-13536B811209}" destId="{88686F6B-0973-4405-9DBE-9F16E89380C8}" srcOrd="5" destOrd="0" presId="urn:microsoft.com/office/officeart/2018/2/layout/IconLabelList"/>
    <dgm:cxn modelId="{53DDFDFF-0D28-4297-BD20-5B1776271CC4}" type="presParOf" srcId="{1E22CF15-52F3-44A6-982B-13536B811209}" destId="{BDB0CB34-91C5-47A8-A0F1-5EBD25C64BA2}" srcOrd="6" destOrd="0" presId="urn:microsoft.com/office/officeart/2018/2/layout/IconLabelList"/>
    <dgm:cxn modelId="{FBA38EF4-81BC-4E85-951F-B55F05A4DD3C}" type="presParOf" srcId="{BDB0CB34-91C5-47A8-A0F1-5EBD25C64BA2}" destId="{4BF908CC-DB6D-441A-A1DD-81A8C50E3A25}" srcOrd="0" destOrd="0" presId="urn:microsoft.com/office/officeart/2018/2/layout/IconLabelList"/>
    <dgm:cxn modelId="{E6A831F6-8B30-4BCE-BBEA-7363FEB15E75}" type="presParOf" srcId="{BDB0CB34-91C5-47A8-A0F1-5EBD25C64BA2}" destId="{2A9C6E03-8532-4752-8A4D-C7FBA7FE009B}" srcOrd="1" destOrd="0" presId="urn:microsoft.com/office/officeart/2018/2/layout/IconLabelList"/>
    <dgm:cxn modelId="{9C93EB01-9A88-4C4F-8941-44BBAFF549FF}" type="presParOf" srcId="{BDB0CB34-91C5-47A8-A0F1-5EBD25C64BA2}" destId="{187492F8-923D-4BCC-9572-C2052775B4E2}" srcOrd="2" destOrd="0" presId="urn:microsoft.com/office/officeart/2018/2/layout/IconLabelList"/>
    <dgm:cxn modelId="{3B16CF5A-D85A-49AF-AC2B-0E56883F6412}" type="presParOf" srcId="{1E22CF15-52F3-44A6-982B-13536B811209}" destId="{59316999-5A37-4EBF-985F-679F4E66A1DA}" srcOrd="7" destOrd="0" presId="urn:microsoft.com/office/officeart/2018/2/layout/IconLabelList"/>
    <dgm:cxn modelId="{1E844F1A-B3F5-4166-945E-7B99CE35B3E8}" type="presParOf" srcId="{1E22CF15-52F3-44A6-982B-13536B811209}" destId="{0AA74DF4-F8FD-4841-B98C-084BCB3E47DB}" srcOrd="8" destOrd="0" presId="urn:microsoft.com/office/officeart/2018/2/layout/IconLabelList"/>
    <dgm:cxn modelId="{BD4234B0-672F-478F-802C-43AEE932FA9D}" type="presParOf" srcId="{0AA74DF4-F8FD-4841-B98C-084BCB3E47DB}" destId="{2A91421E-50DA-43CC-9245-E2E935B5FD96}" srcOrd="0" destOrd="0" presId="urn:microsoft.com/office/officeart/2018/2/layout/IconLabelList"/>
    <dgm:cxn modelId="{515568F0-E964-498D-A862-22613A53B4EA}" type="presParOf" srcId="{0AA74DF4-F8FD-4841-B98C-084BCB3E47DB}" destId="{4C91B9E2-2FEF-41BD-BCF2-0903F72CC9CC}" srcOrd="1" destOrd="0" presId="urn:microsoft.com/office/officeart/2018/2/layout/IconLabelList"/>
    <dgm:cxn modelId="{F096FDF2-C6F1-420C-A354-08EC9C43E37F}" type="presParOf" srcId="{0AA74DF4-F8FD-4841-B98C-084BCB3E47DB}" destId="{0609A78F-732C-4765-9C04-64350EF82488}" srcOrd="2" destOrd="0" presId="urn:microsoft.com/office/officeart/2018/2/layout/IconLabelList"/>
    <dgm:cxn modelId="{D260550D-6F67-4B7C-B8DE-8E5EB63314B3}" type="presParOf" srcId="{1E22CF15-52F3-44A6-982B-13536B811209}" destId="{7D616268-0723-4588-B0F8-EC1426FED984}" srcOrd="9" destOrd="0" presId="urn:microsoft.com/office/officeart/2018/2/layout/IconLabelList"/>
    <dgm:cxn modelId="{4CAAE91C-BC05-4E68-A2A3-3D8BC5D2B918}" type="presParOf" srcId="{1E22CF15-52F3-44A6-982B-13536B811209}" destId="{C24A6D7D-5715-4E9A-8A7A-DB30A77A58FB}" srcOrd="10" destOrd="0" presId="urn:microsoft.com/office/officeart/2018/2/layout/IconLabelList"/>
    <dgm:cxn modelId="{15467B63-0004-4126-B30C-29FB0FD2D43F}" type="presParOf" srcId="{C24A6D7D-5715-4E9A-8A7A-DB30A77A58FB}" destId="{8E6D2416-E0AE-4585-B679-3EC78FCA11E4}" srcOrd="0" destOrd="0" presId="urn:microsoft.com/office/officeart/2018/2/layout/IconLabelList"/>
    <dgm:cxn modelId="{61F1E7FA-68CD-4EAF-99A2-7EAF512A8AEB}" type="presParOf" srcId="{C24A6D7D-5715-4E9A-8A7A-DB30A77A58FB}" destId="{D580F5DD-3448-4296-8552-5A528776EDEF}" srcOrd="1" destOrd="0" presId="urn:microsoft.com/office/officeart/2018/2/layout/IconLabelList"/>
    <dgm:cxn modelId="{9516A8FB-70E0-4D55-801A-E409964952BD}" type="presParOf" srcId="{C24A6D7D-5715-4E9A-8A7A-DB30A77A58FB}" destId="{9CAF8FA5-835E-46E7-BB94-D5F2D4385361}" srcOrd="2" destOrd="0" presId="urn:microsoft.com/office/officeart/2018/2/layout/IconLabelList"/>
    <dgm:cxn modelId="{E36ADB71-9747-4142-AA7F-3AAC277DF8D8}" type="presParOf" srcId="{1E22CF15-52F3-44A6-982B-13536B811209}" destId="{AD5ED903-8543-4940-B898-91ABA9C67A09}" srcOrd="11" destOrd="0" presId="urn:microsoft.com/office/officeart/2018/2/layout/IconLabelList"/>
    <dgm:cxn modelId="{A052BF39-D36F-4DBB-A763-AE93785EDC2C}" type="presParOf" srcId="{1E22CF15-52F3-44A6-982B-13536B811209}" destId="{AABC3BAA-AC1C-4CBE-8792-C97224AC9884}" srcOrd="12" destOrd="0" presId="urn:microsoft.com/office/officeart/2018/2/layout/IconLabelList"/>
    <dgm:cxn modelId="{4944D4BD-252E-43BE-BA3A-898C7EF48348}" type="presParOf" srcId="{AABC3BAA-AC1C-4CBE-8792-C97224AC9884}" destId="{ED576503-C17A-40D1-A41F-3416B1A96C37}" srcOrd="0" destOrd="0" presId="urn:microsoft.com/office/officeart/2018/2/layout/IconLabelList"/>
    <dgm:cxn modelId="{5AF65428-72E6-4ABD-B76F-9E01C28BE62E}" type="presParOf" srcId="{AABC3BAA-AC1C-4CBE-8792-C97224AC9884}" destId="{34392F2F-DE8A-4F1E-8261-34B23DE6DCD0}" srcOrd="1" destOrd="0" presId="urn:microsoft.com/office/officeart/2018/2/layout/IconLabelList"/>
    <dgm:cxn modelId="{D568C9AF-02FC-4C6C-A331-4289D51C0576}" type="presParOf" srcId="{AABC3BAA-AC1C-4CBE-8792-C97224AC9884}" destId="{95318DB8-E0A4-49DF-8C5E-79608DD804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4BEBB4-362E-4DA9-AECF-4208E93A8C3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E51AA00-A598-4F56-A3B4-4A3874DB64BC}">
      <dgm:prSet/>
      <dgm:spPr/>
      <dgm:t>
        <a:bodyPr/>
        <a:lstStyle/>
        <a:p>
          <a:pPr>
            <a:defRPr cap="all"/>
          </a:pPr>
          <a:r>
            <a:rPr lang="es-ES"/>
            <a:t>Desarrollar una página web eficiente para un lavadero de vehículos con el fin de mejorar la experiencia del usuario, optimizar el proceso de agendamiento de citas y brindar una visualización clara de los servicios y costos asociados.</a:t>
          </a:r>
          <a:endParaRPr lang="en-US"/>
        </a:p>
      </dgm:t>
    </dgm:pt>
    <dgm:pt modelId="{BCEE877D-449C-4369-B235-E466C6754973}" type="parTrans" cxnId="{2C4EB941-22C6-4276-AA58-9C7981A206AF}">
      <dgm:prSet/>
      <dgm:spPr/>
      <dgm:t>
        <a:bodyPr/>
        <a:lstStyle/>
        <a:p>
          <a:endParaRPr lang="en-US"/>
        </a:p>
      </dgm:t>
    </dgm:pt>
    <dgm:pt modelId="{C32F2C69-F63B-479B-961F-14CC6F6D93D2}" type="sibTrans" cxnId="{2C4EB941-22C6-4276-AA58-9C7981A206AF}">
      <dgm:prSet/>
      <dgm:spPr/>
      <dgm:t>
        <a:bodyPr/>
        <a:lstStyle/>
        <a:p>
          <a:endParaRPr lang="en-US"/>
        </a:p>
      </dgm:t>
    </dgm:pt>
    <dgm:pt modelId="{C6691F10-4DE7-4F03-9C89-C290A560BBB1}">
      <dgm:prSet/>
      <dgm:spPr/>
      <dgm:t>
        <a:bodyPr/>
        <a:lstStyle/>
        <a:p>
          <a:pPr>
            <a:defRPr cap="all"/>
          </a:pPr>
          <a:r>
            <a:rPr lang="es-ES" b="0" i="0"/>
            <a:t>Garantizar la satisfacción de nuestros clientes, brindándoles un servicio de calidad y confianza en la limpieza de sus autos, por medio del trabajo en equipo, apoyo ágil, trato amable, tecnología y fortalecimiento de habilidades comerciales, superando las expectativas del servicio integral, honesto, oportuno y amable.</a:t>
          </a:r>
          <a:endParaRPr lang="en-US"/>
        </a:p>
      </dgm:t>
    </dgm:pt>
    <dgm:pt modelId="{C413223C-BDFC-4CFF-9116-5F2801F7C486}" type="parTrans" cxnId="{0EFC3800-BFF7-4F10-8905-101DEAD7C072}">
      <dgm:prSet/>
      <dgm:spPr/>
      <dgm:t>
        <a:bodyPr/>
        <a:lstStyle/>
        <a:p>
          <a:endParaRPr lang="en-US"/>
        </a:p>
      </dgm:t>
    </dgm:pt>
    <dgm:pt modelId="{50D6D0C0-C8C2-4308-99C0-6CFACA212315}" type="sibTrans" cxnId="{0EFC3800-BFF7-4F10-8905-101DEAD7C072}">
      <dgm:prSet/>
      <dgm:spPr/>
      <dgm:t>
        <a:bodyPr/>
        <a:lstStyle/>
        <a:p>
          <a:endParaRPr lang="en-US"/>
        </a:p>
      </dgm:t>
    </dgm:pt>
    <dgm:pt modelId="{1D66EAA5-5691-46D4-8119-AD1D03EBEC1C}" type="pres">
      <dgm:prSet presAssocID="{B44BEBB4-362E-4DA9-AECF-4208E93A8C3D}" presName="root" presStyleCnt="0">
        <dgm:presLayoutVars>
          <dgm:dir/>
          <dgm:resizeHandles val="exact"/>
        </dgm:presLayoutVars>
      </dgm:prSet>
      <dgm:spPr/>
    </dgm:pt>
    <dgm:pt modelId="{702AD6B8-992B-461B-8180-6469DED0B72B}" type="pres">
      <dgm:prSet presAssocID="{2E51AA00-A598-4F56-A3B4-4A3874DB64BC}" presName="compNode" presStyleCnt="0"/>
      <dgm:spPr/>
    </dgm:pt>
    <dgm:pt modelId="{9FCAF2FA-ECFD-4E6D-8F64-02EAFA9B78BA}" type="pres">
      <dgm:prSet presAssocID="{2E51AA00-A598-4F56-A3B4-4A3874DB64BC}" presName="iconBgRect" presStyleLbl="bgShp" presStyleIdx="0" presStyleCnt="2"/>
      <dgm:spPr/>
    </dgm:pt>
    <dgm:pt modelId="{E1C7A59A-8EF7-4811-A639-73893D3261FF}" type="pres">
      <dgm:prSet presAssocID="{2E51AA00-A598-4F56-A3B4-4A3874DB64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FC9FFAC5-729D-47FD-B5A3-CC931D09A634}" type="pres">
      <dgm:prSet presAssocID="{2E51AA00-A598-4F56-A3B4-4A3874DB64BC}" presName="spaceRect" presStyleCnt="0"/>
      <dgm:spPr/>
    </dgm:pt>
    <dgm:pt modelId="{3200A8A1-8024-48B0-A3DA-DF499ABD6F43}" type="pres">
      <dgm:prSet presAssocID="{2E51AA00-A598-4F56-A3B4-4A3874DB64BC}" presName="textRect" presStyleLbl="revTx" presStyleIdx="0" presStyleCnt="2">
        <dgm:presLayoutVars>
          <dgm:chMax val="1"/>
          <dgm:chPref val="1"/>
        </dgm:presLayoutVars>
      </dgm:prSet>
      <dgm:spPr/>
    </dgm:pt>
    <dgm:pt modelId="{E980AFE2-73E2-402D-B528-7964077F56BC}" type="pres">
      <dgm:prSet presAssocID="{C32F2C69-F63B-479B-961F-14CC6F6D93D2}" presName="sibTrans" presStyleCnt="0"/>
      <dgm:spPr/>
    </dgm:pt>
    <dgm:pt modelId="{5DA50887-D790-4944-96BF-FE915D049CFA}" type="pres">
      <dgm:prSet presAssocID="{C6691F10-4DE7-4F03-9C89-C290A560BBB1}" presName="compNode" presStyleCnt="0"/>
      <dgm:spPr/>
    </dgm:pt>
    <dgm:pt modelId="{3BAEE187-1972-4FCB-9515-88E89BA40B08}" type="pres">
      <dgm:prSet presAssocID="{C6691F10-4DE7-4F03-9C89-C290A560BBB1}" presName="iconBgRect" presStyleLbl="bgShp" presStyleIdx="1" presStyleCnt="2"/>
      <dgm:spPr/>
    </dgm:pt>
    <dgm:pt modelId="{8D48A09F-0D8C-43E1-AA48-EFD9012633F3}" type="pres">
      <dgm:prSet presAssocID="{C6691F10-4DE7-4F03-9C89-C290A560BB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74A46F26-045E-4636-851C-563B3A33F915}" type="pres">
      <dgm:prSet presAssocID="{C6691F10-4DE7-4F03-9C89-C290A560BBB1}" presName="spaceRect" presStyleCnt="0"/>
      <dgm:spPr/>
    </dgm:pt>
    <dgm:pt modelId="{6E75AE74-BBEF-4B49-8586-21CD8BB0B19E}" type="pres">
      <dgm:prSet presAssocID="{C6691F10-4DE7-4F03-9C89-C290A560BBB1}" presName="textRect" presStyleLbl="revTx" presStyleIdx="1" presStyleCnt="2">
        <dgm:presLayoutVars>
          <dgm:chMax val="1"/>
          <dgm:chPref val="1"/>
        </dgm:presLayoutVars>
      </dgm:prSet>
      <dgm:spPr/>
    </dgm:pt>
  </dgm:ptLst>
  <dgm:cxnLst>
    <dgm:cxn modelId="{0EFC3800-BFF7-4F10-8905-101DEAD7C072}" srcId="{B44BEBB4-362E-4DA9-AECF-4208E93A8C3D}" destId="{C6691F10-4DE7-4F03-9C89-C290A560BBB1}" srcOrd="1" destOrd="0" parTransId="{C413223C-BDFC-4CFF-9116-5F2801F7C486}" sibTransId="{50D6D0C0-C8C2-4308-99C0-6CFACA212315}"/>
    <dgm:cxn modelId="{2C4EB941-22C6-4276-AA58-9C7981A206AF}" srcId="{B44BEBB4-362E-4DA9-AECF-4208E93A8C3D}" destId="{2E51AA00-A598-4F56-A3B4-4A3874DB64BC}" srcOrd="0" destOrd="0" parTransId="{BCEE877D-449C-4369-B235-E466C6754973}" sibTransId="{C32F2C69-F63B-479B-961F-14CC6F6D93D2}"/>
    <dgm:cxn modelId="{8469409D-063E-4103-A603-304A585F9FC0}" type="presOf" srcId="{C6691F10-4DE7-4F03-9C89-C290A560BBB1}" destId="{6E75AE74-BBEF-4B49-8586-21CD8BB0B19E}" srcOrd="0" destOrd="0" presId="urn:microsoft.com/office/officeart/2018/5/layout/IconCircleLabelList"/>
    <dgm:cxn modelId="{42C398E1-F2FC-42BB-B397-B24A6DDE6AED}" type="presOf" srcId="{2E51AA00-A598-4F56-A3B4-4A3874DB64BC}" destId="{3200A8A1-8024-48B0-A3DA-DF499ABD6F43}" srcOrd="0" destOrd="0" presId="urn:microsoft.com/office/officeart/2018/5/layout/IconCircleLabelList"/>
    <dgm:cxn modelId="{233FC9E8-766F-470D-8047-E598DC7D1A9E}" type="presOf" srcId="{B44BEBB4-362E-4DA9-AECF-4208E93A8C3D}" destId="{1D66EAA5-5691-46D4-8119-AD1D03EBEC1C}" srcOrd="0" destOrd="0" presId="urn:microsoft.com/office/officeart/2018/5/layout/IconCircleLabelList"/>
    <dgm:cxn modelId="{43DE8B29-0F81-41D3-8E85-284E23CD5B3F}" type="presParOf" srcId="{1D66EAA5-5691-46D4-8119-AD1D03EBEC1C}" destId="{702AD6B8-992B-461B-8180-6469DED0B72B}" srcOrd="0" destOrd="0" presId="urn:microsoft.com/office/officeart/2018/5/layout/IconCircleLabelList"/>
    <dgm:cxn modelId="{9E005B95-F513-43B6-847D-DFAA383F23C8}" type="presParOf" srcId="{702AD6B8-992B-461B-8180-6469DED0B72B}" destId="{9FCAF2FA-ECFD-4E6D-8F64-02EAFA9B78BA}" srcOrd="0" destOrd="0" presId="urn:microsoft.com/office/officeart/2018/5/layout/IconCircleLabelList"/>
    <dgm:cxn modelId="{981B2E35-16AE-42DB-A8CE-E8CF7A4C7966}" type="presParOf" srcId="{702AD6B8-992B-461B-8180-6469DED0B72B}" destId="{E1C7A59A-8EF7-4811-A639-73893D3261FF}" srcOrd="1" destOrd="0" presId="urn:microsoft.com/office/officeart/2018/5/layout/IconCircleLabelList"/>
    <dgm:cxn modelId="{350A418B-986B-4AFA-9687-40CA52CAA2CC}" type="presParOf" srcId="{702AD6B8-992B-461B-8180-6469DED0B72B}" destId="{FC9FFAC5-729D-47FD-B5A3-CC931D09A634}" srcOrd="2" destOrd="0" presId="urn:microsoft.com/office/officeart/2018/5/layout/IconCircleLabelList"/>
    <dgm:cxn modelId="{9CC4AF99-0212-4BBB-97A4-89E3B1C928A7}" type="presParOf" srcId="{702AD6B8-992B-461B-8180-6469DED0B72B}" destId="{3200A8A1-8024-48B0-A3DA-DF499ABD6F43}" srcOrd="3" destOrd="0" presId="urn:microsoft.com/office/officeart/2018/5/layout/IconCircleLabelList"/>
    <dgm:cxn modelId="{AC809718-B1C3-49A9-907B-B4DC877F1979}" type="presParOf" srcId="{1D66EAA5-5691-46D4-8119-AD1D03EBEC1C}" destId="{E980AFE2-73E2-402D-B528-7964077F56BC}" srcOrd="1" destOrd="0" presId="urn:microsoft.com/office/officeart/2018/5/layout/IconCircleLabelList"/>
    <dgm:cxn modelId="{57C56869-AE49-4AC6-84B1-64067A57A231}" type="presParOf" srcId="{1D66EAA5-5691-46D4-8119-AD1D03EBEC1C}" destId="{5DA50887-D790-4944-96BF-FE915D049CFA}" srcOrd="2" destOrd="0" presId="urn:microsoft.com/office/officeart/2018/5/layout/IconCircleLabelList"/>
    <dgm:cxn modelId="{A9D8420D-84A5-4A3D-A26C-EA4F4F668491}" type="presParOf" srcId="{5DA50887-D790-4944-96BF-FE915D049CFA}" destId="{3BAEE187-1972-4FCB-9515-88E89BA40B08}" srcOrd="0" destOrd="0" presId="urn:microsoft.com/office/officeart/2018/5/layout/IconCircleLabelList"/>
    <dgm:cxn modelId="{07E6AC8F-86B9-4FCD-AC5E-89E9F56300FD}" type="presParOf" srcId="{5DA50887-D790-4944-96BF-FE915D049CFA}" destId="{8D48A09F-0D8C-43E1-AA48-EFD9012633F3}" srcOrd="1" destOrd="0" presId="urn:microsoft.com/office/officeart/2018/5/layout/IconCircleLabelList"/>
    <dgm:cxn modelId="{1DAD98A7-CE4E-42A8-8621-B585DB2EDBF8}" type="presParOf" srcId="{5DA50887-D790-4944-96BF-FE915D049CFA}" destId="{74A46F26-045E-4636-851C-563B3A33F915}" srcOrd="2" destOrd="0" presId="urn:microsoft.com/office/officeart/2018/5/layout/IconCircleLabelList"/>
    <dgm:cxn modelId="{7495D07A-ECDB-4D6C-87F7-1413081861BB}" type="presParOf" srcId="{5DA50887-D790-4944-96BF-FE915D049CFA}" destId="{6E75AE74-BBEF-4B49-8586-21CD8BB0B19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D33E79-34D0-43FD-B0A0-2937ACE11B2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CA9145E-C5A2-4E17-9ED1-872A58DABD2B}">
      <dgm:prSet/>
      <dgm:spPr/>
      <dgm:t>
        <a:bodyPr/>
        <a:lstStyle/>
        <a:p>
          <a:r>
            <a:rPr lang="es-ES" b="1"/>
            <a:t>Implementar un sistema de agendamiento de citas </a:t>
          </a:r>
          <a:r>
            <a:rPr lang="es-ES"/>
            <a:t>que permita a los usuarios programar citas de forma rápida y sencilla, mostrando disponibilidad de fechas y horarios en tiempo real.</a:t>
          </a:r>
          <a:endParaRPr lang="en-US"/>
        </a:p>
      </dgm:t>
    </dgm:pt>
    <dgm:pt modelId="{B78B863A-8F09-46C1-B99C-529BF08AC8F9}" type="parTrans" cxnId="{F0751526-A2F9-41B8-8473-49F788D304E3}">
      <dgm:prSet/>
      <dgm:spPr/>
      <dgm:t>
        <a:bodyPr/>
        <a:lstStyle/>
        <a:p>
          <a:endParaRPr lang="en-US"/>
        </a:p>
      </dgm:t>
    </dgm:pt>
    <dgm:pt modelId="{457C9446-1BD5-44AA-815B-2B6272494FBC}" type="sibTrans" cxnId="{F0751526-A2F9-41B8-8473-49F788D304E3}">
      <dgm:prSet/>
      <dgm:spPr/>
      <dgm:t>
        <a:bodyPr/>
        <a:lstStyle/>
        <a:p>
          <a:endParaRPr lang="en-US"/>
        </a:p>
      </dgm:t>
    </dgm:pt>
    <dgm:pt modelId="{6C7575B7-BD34-4733-8B2B-B7200350C47E}">
      <dgm:prSet/>
      <dgm:spPr/>
      <dgm:t>
        <a:bodyPr/>
        <a:lstStyle/>
        <a:p>
          <a:r>
            <a:rPr lang="es-ES" b="1"/>
            <a:t>Diseñar y desarrollar una sección de servicios en la página web</a:t>
          </a:r>
          <a:r>
            <a:rPr lang="es-ES"/>
            <a:t>, donde los usuarios puedan explorar y visualizar detalles de cada servicio ofrecido por el lavadero de vehículos, como duración estimada, productos utilizados y valor asociado.</a:t>
          </a:r>
          <a:endParaRPr lang="en-US"/>
        </a:p>
      </dgm:t>
    </dgm:pt>
    <dgm:pt modelId="{AEC331B2-0C88-472F-9EA7-718D5142901F}" type="parTrans" cxnId="{2768D8A0-1771-443E-B4D9-0F71472D5D6D}">
      <dgm:prSet/>
      <dgm:spPr/>
      <dgm:t>
        <a:bodyPr/>
        <a:lstStyle/>
        <a:p>
          <a:endParaRPr lang="en-US"/>
        </a:p>
      </dgm:t>
    </dgm:pt>
    <dgm:pt modelId="{9CB71EA2-384D-478E-B11E-FEF4FE2548BE}" type="sibTrans" cxnId="{2768D8A0-1771-443E-B4D9-0F71472D5D6D}">
      <dgm:prSet/>
      <dgm:spPr/>
      <dgm:t>
        <a:bodyPr/>
        <a:lstStyle/>
        <a:p>
          <a:endParaRPr lang="en-US"/>
        </a:p>
      </dgm:t>
    </dgm:pt>
    <dgm:pt modelId="{F2883DA3-B54C-4249-9DF2-FBA633681026}">
      <dgm:prSet/>
      <dgm:spPr/>
      <dgm:t>
        <a:bodyPr/>
        <a:lstStyle/>
        <a:p>
          <a:r>
            <a:rPr lang="es-ES" b="1"/>
            <a:t>Desarrollar una funcionalidad de cálculo de costos </a:t>
          </a:r>
          <a:r>
            <a:rPr lang="es-ES"/>
            <a:t>que estime el valor total de los servicios seleccionados por los usuarios, proporcionando transparencia y claridad en cuanto a los gastos asociados al lavado de vehículos.</a:t>
          </a:r>
          <a:endParaRPr lang="en-US"/>
        </a:p>
      </dgm:t>
    </dgm:pt>
    <dgm:pt modelId="{39C45637-925A-419A-8D78-5AF6714D9BF1}" type="parTrans" cxnId="{E21232F5-B1B3-4EC4-A2D9-E96C0FC09974}">
      <dgm:prSet/>
      <dgm:spPr/>
      <dgm:t>
        <a:bodyPr/>
        <a:lstStyle/>
        <a:p>
          <a:endParaRPr lang="en-US"/>
        </a:p>
      </dgm:t>
    </dgm:pt>
    <dgm:pt modelId="{8182358C-6886-4DCF-A68F-3383A4FC5BEE}" type="sibTrans" cxnId="{E21232F5-B1B3-4EC4-A2D9-E96C0FC09974}">
      <dgm:prSet/>
      <dgm:spPr/>
      <dgm:t>
        <a:bodyPr/>
        <a:lstStyle/>
        <a:p>
          <a:endParaRPr lang="en-US"/>
        </a:p>
      </dgm:t>
    </dgm:pt>
    <dgm:pt modelId="{60497491-539A-4E9A-99EF-0FC26EF54B10}">
      <dgm:prSet/>
      <dgm:spPr/>
      <dgm:t>
        <a:bodyPr/>
        <a:lstStyle/>
        <a:p>
          <a:r>
            <a:rPr lang="es-ES" b="1"/>
            <a:t>Integrar un sistema de registro y autenticación de usuarios </a:t>
          </a:r>
          <a:r>
            <a:rPr lang="es-ES"/>
            <a:t>que permita acceder a funcionalidades adicionales, como la visualización del historial de citas y la posibilidad de modificar o cancelar citas existentes.</a:t>
          </a:r>
          <a:endParaRPr lang="en-US"/>
        </a:p>
      </dgm:t>
    </dgm:pt>
    <dgm:pt modelId="{3D46A384-6262-4883-9992-8AE74E29BEE9}" type="parTrans" cxnId="{F62D1A5B-1FF2-4F11-9182-C47338A69D82}">
      <dgm:prSet/>
      <dgm:spPr/>
      <dgm:t>
        <a:bodyPr/>
        <a:lstStyle/>
        <a:p>
          <a:endParaRPr lang="en-US"/>
        </a:p>
      </dgm:t>
    </dgm:pt>
    <dgm:pt modelId="{5DB5740E-ECA3-4B87-AF4F-6EDF01E51BDB}" type="sibTrans" cxnId="{F62D1A5B-1FF2-4F11-9182-C47338A69D82}">
      <dgm:prSet/>
      <dgm:spPr/>
      <dgm:t>
        <a:bodyPr/>
        <a:lstStyle/>
        <a:p>
          <a:endParaRPr lang="en-US"/>
        </a:p>
      </dgm:t>
    </dgm:pt>
    <dgm:pt modelId="{1B01EA16-6F58-44AD-8FC4-89419734E200}">
      <dgm:prSet/>
      <dgm:spPr/>
      <dgm:t>
        <a:bodyPr/>
        <a:lstStyle/>
        <a:p>
          <a:r>
            <a:rPr lang="es-ES" b="1"/>
            <a:t>Crear una sección de contacto en la página web </a:t>
          </a:r>
          <a:r>
            <a:rPr lang="es-ES"/>
            <a:t>que facilite la comunicación entre los usuarios y el lavadero de vehículos, permitiendo el envío de consultas, preguntas y comentarios de manera directa.</a:t>
          </a:r>
          <a:endParaRPr lang="en-US"/>
        </a:p>
      </dgm:t>
    </dgm:pt>
    <dgm:pt modelId="{F55BE119-567E-4F18-A89E-159DF2205F06}" type="parTrans" cxnId="{98CD9078-FE3B-4C72-ABC5-8B6250461844}">
      <dgm:prSet/>
      <dgm:spPr/>
      <dgm:t>
        <a:bodyPr/>
        <a:lstStyle/>
        <a:p>
          <a:endParaRPr lang="en-US"/>
        </a:p>
      </dgm:t>
    </dgm:pt>
    <dgm:pt modelId="{8A3BBD04-EF97-468F-BA71-935A6119383E}" type="sibTrans" cxnId="{98CD9078-FE3B-4C72-ABC5-8B6250461844}">
      <dgm:prSet/>
      <dgm:spPr/>
      <dgm:t>
        <a:bodyPr/>
        <a:lstStyle/>
        <a:p>
          <a:endParaRPr lang="en-US"/>
        </a:p>
      </dgm:t>
    </dgm:pt>
    <dgm:pt modelId="{16BC3FF7-7EC6-4584-8B17-7697F1D5C0BE}">
      <dgm:prSet/>
      <dgm:spPr/>
      <dgm:t>
        <a:bodyPr/>
        <a:lstStyle/>
        <a:p>
          <a:r>
            <a:rPr lang="es-ES" b="1"/>
            <a:t>Diseñar una interfaz atractiva y responsive </a:t>
          </a:r>
          <a:r>
            <a:rPr lang="es-ES"/>
            <a:t>que se adapte a diferentes dispositivos y tamaños de pantalla, brindando una experiencia de usuario óptima tanto en computadoras de escritorio como en dispositivos móviles.</a:t>
          </a:r>
          <a:endParaRPr lang="en-US"/>
        </a:p>
      </dgm:t>
    </dgm:pt>
    <dgm:pt modelId="{1B0F2406-EB82-486C-9BBB-FC06501E6BE1}" type="parTrans" cxnId="{E1653C85-9A06-4CF2-AB3F-77899D47BBA9}">
      <dgm:prSet/>
      <dgm:spPr/>
      <dgm:t>
        <a:bodyPr/>
        <a:lstStyle/>
        <a:p>
          <a:endParaRPr lang="en-US"/>
        </a:p>
      </dgm:t>
    </dgm:pt>
    <dgm:pt modelId="{C21E23E2-BB60-458F-966B-C0FE990A77FB}" type="sibTrans" cxnId="{E1653C85-9A06-4CF2-AB3F-77899D47BBA9}">
      <dgm:prSet/>
      <dgm:spPr/>
      <dgm:t>
        <a:bodyPr/>
        <a:lstStyle/>
        <a:p>
          <a:endParaRPr lang="en-US"/>
        </a:p>
      </dgm:t>
    </dgm:pt>
    <dgm:pt modelId="{5367D39C-2B7C-4C56-A9BD-20132235A13E}">
      <dgm:prSet/>
      <dgm:spPr/>
      <dgm:t>
        <a:bodyPr/>
        <a:lstStyle/>
        <a:p>
          <a:r>
            <a:rPr lang="es-ES" b="1" dirty="0"/>
            <a:t>Realizar pruebas exhaustivas </a:t>
          </a:r>
          <a:r>
            <a:rPr lang="es-ES" dirty="0"/>
            <a:t>para garantizar el correcto funcionamiento de todas las funcionalidades implementadas, corrigiendo errores y realizando ajustes según la retroalimentación del cliente y los usuarios.</a:t>
          </a:r>
          <a:endParaRPr lang="en-US" dirty="0"/>
        </a:p>
      </dgm:t>
    </dgm:pt>
    <dgm:pt modelId="{C32C8231-5022-41A0-8FAE-05C6E94C8D17}" type="parTrans" cxnId="{7DCC071F-9D83-4BA9-907F-B5778C72E7D8}">
      <dgm:prSet/>
      <dgm:spPr/>
      <dgm:t>
        <a:bodyPr/>
        <a:lstStyle/>
        <a:p>
          <a:endParaRPr lang="en-US"/>
        </a:p>
      </dgm:t>
    </dgm:pt>
    <dgm:pt modelId="{DDED0752-AEEF-435B-83EC-F8EF6F458317}" type="sibTrans" cxnId="{7DCC071F-9D83-4BA9-907F-B5778C72E7D8}">
      <dgm:prSet/>
      <dgm:spPr/>
      <dgm:t>
        <a:bodyPr/>
        <a:lstStyle/>
        <a:p>
          <a:endParaRPr lang="en-US"/>
        </a:p>
      </dgm:t>
    </dgm:pt>
    <dgm:pt modelId="{3CB60090-9B38-4177-88A6-60A11D076624}">
      <dgm:prSet/>
      <dgm:spPr/>
      <dgm:t>
        <a:bodyPr/>
        <a:lstStyle/>
        <a:p>
          <a:r>
            <a:rPr lang="es-ES" b="1"/>
            <a:t>Brindar soporte y capacitación al equipo del lavadero </a:t>
          </a:r>
          <a:r>
            <a:rPr lang="es-ES"/>
            <a:t>de vehículos para el mantenimiento y actualización futura de la página web, asegurando su continuidad y evolución acorde a las necesidades del negocio.</a:t>
          </a:r>
          <a:endParaRPr lang="en-US"/>
        </a:p>
      </dgm:t>
    </dgm:pt>
    <dgm:pt modelId="{56F8B506-C82F-436B-8A7E-C059551AF010}" type="parTrans" cxnId="{6138A4E5-EF78-4A8D-AA67-6A527765B17A}">
      <dgm:prSet/>
      <dgm:spPr/>
      <dgm:t>
        <a:bodyPr/>
        <a:lstStyle/>
        <a:p>
          <a:endParaRPr lang="en-US"/>
        </a:p>
      </dgm:t>
    </dgm:pt>
    <dgm:pt modelId="{69A0138F-09A3-41AE-B36F-4E41792759BC}" type="sibTrans" cxnId="{6138A4E5-EF78-4A8D-AA67-6A527765B17A}">
      <dgm:prSet/>
      <dgm:spPr/>
      <dgm:t>
        <a:bodyPr/>
        <a:lstStyle/>
        <a:p>
          <a:endParaRPr lang="en-US"/>
        </a:p>
      </dgm:t>
    </dgm:pt>
    <dgm:pt modelId="{6141D233-F648-449F-96BC-8A2B657C6833}" type="pres">
      <dgm:prSet presAssocID="{7CD33E79-34D0-43FD-B0A0-2937ACE11B23}" presName="root" presStyleCnt="0">
        <dgm:presLayoutVars>
          <dgm:dir/>
          <dgm:resizeHandles val="exact"/>
        </dgm:presLayoutVars>
      </dgm:prSet>
      <dgm:spPr/>
    </dgm:pt>
    <dgm:pt modelId="{D166BA4C-4CF3-4C4A-9A56-B5B8D7FA0887}" type="pres">
      <dgm:prSet presAssocID="{7CD33E79-34D0-43FD-B0A0-2937ACE11B23}" presName="container" presStyleCnt="0">
        <dgm:presLayoutVars>
          <dgm:dir/>
          <dgm:resizeHandles val="exact"/>
        </dgm:presLayoutVars>
      </dgm:prSet>
      <dgm:spPr/>
    </dgm:pt>
    <dgm:pt modelId="{B0007C4E-6358-4CEE-83BC-05EA50FC548E}" type="pres">
      <dgm:prSet presAssocID="{ECA9145E-C5A2-4E17-9ED1-872A58DABD2B}" presName="compNode" presStyleCnt="0"/>
      <dgm:spPr/>
    </dgm:pt>
    <dgm:pt modelId="{ABD27D76-F1E7-444D-B5FB-5B090A8BA6F1}" type="pres">
      <dgm:prSet presAssocID="{ECA9145E-C5A2-4E17-9ED1-872A58DABD2B}" presName="iconBgRect" presStyleLbl="bgShp" presStyleIdx="0" presStyleCnt="8"/>
      <dgm:spPr/>
    </dgm:pt>
    <dgm:pt modelId="{959168FC-E320-4DA2-875D-2310FBB06AAF}" type="pres">
      <dgm:prSet presAssocID="{ECA9145E-C5A2-4E17-9ED1-872A58DABD2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9F7947DA-E949-47F8-A9AE-E40FF14C61F9}" type="pres">
      <dgm:prSet presAssocID="{ECA9145E-C5A2-4E17-9ED1-872A58DABD2B}" presName="spaceRect" presStyleCnt="0"/>
      <dgm:spPr/>
    </dgm:pt>
    <dgm:pt modelId="{9E9FEA78-CB87-4F87-9205-3CC46A47FEF6}" type="pres">
      <dgm:prSet presAssocID="{ECA9145E-C5A2-4E17-9ED1-872A58DABD2B}" presName="textRect" presStyleLbl="revTx" presStyleIdx="0" presStyleCnt="8">
        <dgm:presLayoutVars>
          <dgm:chMax val="1"/>
          <dgm:chPref val="1"/>
        </dgm:presLayoutVars>
      </dgm:prSet>
      <dgm:spPr/>
    </dgm:pt>
    <dgm:pt modelId="{C545ECF5-3B90-44B3-A626-BD75BB845633}" type="pres">
      <dgm:prSet presAssocID="{457C9446-1BD5-44AA-815B-2B6272494FBC}" presName="sibTrans" presStyleLbl="sibTrans2D1" presStyleIdx="0" presStyleCnt="0"/>
      <dgm:spPr/>
    </dgm:pt>
    <dgm:pt modelId="{99A6F66E-7B6F-4519-AEFD-3A0D1BC3C48B}" type="pres">
      <dgm:prSet presAssocID="{6C7575B7-BD34-4733-8B2B-B7200350C47E}" presName="compNode" presStyleCnt="0"/>
      <dgm:spPr/>
    </dgm:pt>
    <dgm:pt modelId="{53E379BE-36EB-465D-93B1-0C72B1EB2046}" type="pres">
      <dgm:prSet presAssocID="{6C7575B7-BD34-4733-8B2B-B7200350C47E}" presName="iconBgRect" presStyleLbl="bgShp" presStyleIdx="1" presStyleCnt="8"/>
      <dgm:spPr/>
    </dgm:pt>
    <dgm:pt modelId="{0716B2B2-3C24-4AD2-BB8A-FBF4F61A3637}" type="pres">
      <dgm:prSet presAssocID="{6C7575B7-BD34-4733-8B2B-B7200350C47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70D2F70-822F-45DF-A46F-CFDB7B929F55}" type="pres">
      <dgm:prSet presAssocID="{6C7575B7-BD34-4733-8B2B-B7200350C47E}" presName="spaceRect" presStyleCnt="0"/>
      <dgm:spPr/>
    </dgm:pt>
    <dgm:pt modelId="{480ACD7A-BBF3-458B-8DB2-251A22221CA2}" type="pres">
      <dgm:prSet presAssocID="{6C7575B7-BD34-4733-8B2B-B7200350C47E}" presName="textRect" presStyleLbl="revTx" presStyleIdx="1" presStyleCnt="8">
        <dgm:presLayoutVars>
          <dgm:chMax val="1"/>
          <dgm:chPref val="1"/>
        </dgm:presLayoutVars>
      </dgm:prSet>
      <dgm:spPr/>
    </dgm:pt>
    <dgm:pt modelId="{9EE4ABCE-C1BB-4DC6-8127-F666E19D58BC}" type="pres">
      <dgm:prSet presAssocID="{9CB71EA2-384D-478E-B11E-FEF4FE2548BE}" presName="sibTrans" presStyleLbl="sibTrans2D1" presStyleIdx="0" presStyleCnt="0"/>
      <dgm:spPr/>
    </dgm:pt>
    <dgm:pt modelId="{724EB5FE-BC98-41CC-AC70-04E7AAF07F6A}" type="pres">
      <dgm:prSet presAssocID="{F2883DA3-B54C-4249-9DF2-FBA633681026}" presName="compNode" presStyleCnt="0"/>
      <dgm:spPr/>
    </dgm:pt>
    <dgm:pt modelId="{90AB2672-4DF2-4A92-85A6-2F0759CBDBF8}" type="pres">
      <dgm:prSet presAssocID="{F2883DA3-B54C-4249-9DF2-FBA633681026}" presName="iconBgRect" presStyleLbl="bgShp" presStyleIdx="2" presStyleCnt="8"/>
      <dgm:spPr/>
    </dgm:pt>
    <dgm:pt modelId="{93A191CE-5DF8-431D-8BD6-7E50584026A7}" type="pres">
      <dgm:prSet presAssocID="{F2883DA3-B54C-4249-9DF2-FBA63368102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ólar"/>
        </a:ext>
      </dgm:extLst>
    </dgm:pt>
    <dgm:pt modelId="{04642F28-A32B-449C-90B5-6762C3437B8B}" type="pres">
      <dgm:prSet presAssocID="{F2883DA3-B54C-4249-9DF2-FBA633681026}" presName="spaceRect" presStyleCnt="0"/>
      <dgm:spPr/>
    </dgm:pt>
    <dgm:pt modelId="{C8F0FE26-995E-40DE-AFB3-D7195E86C180}" type="pres">
      <dgm:prSet presAssocID="{F2883DA3-B54C-4249-9DF2-FBA633681026}" presName="textRect" presStyleLbl="revTx" presStyleIdx="2" presStyleCnt="8">
        <dgm:presLayoutVars>
          <dgm:chMax val="1"/>
          <dgm:chPref val="1"/>
        </dgm:presLayoutVars>
      </dgm:prSet>
      <dgm:spPr/>
    </dgm:pt>
    <dgm:pt modelId="{E2311A39-5E55-4D5B-BA59-1E2E0941447E}" type="pres">
      <dgm:prSet presAssocID="{8182358C-6886-4DCF-A68F-3383A4FC5BEE}" presName="sibTrans" presStyleLbl="sibTrans2D1" presStyleIdx="0" presStyleCnt="0"/>
      <dgm:spPr/>
    </dgm:pt>
    <dgm:pt modelId="{EED9FAB3-D360-471E-BCB2-8F9F6615A86D}" type="pres">
      <dgm:prSet presAssocID="{60497491-539A-4E9A-99EF-0FC26EF54B10}" presName="compNode" presStyleCnt="0"/>
      <dgm:spPr/>
    </dgm:pt>
    <dgm:pt modelId="{E8DD72BD-9981-437D-8531-34540B7B36B8}" type="pres">
      <dgm:prSet presAssocID="{60497491-539A-4E9A-99EF-0FC26EF54B10}" presName="iconBgRect" presStyleLbl="bgShp" presStyleIdx="3" presStyleCnt="8"/>
      <dgm:spPr/>
    </dgm:pt>
    <dgm:pt modelId="{52306CD2-3D0F-44F4-BFCC-D7D3F4339DAC}" type="pres">
      <dgm:prSet presAssocID="{60497491-539A-4E9A-99EF-0FC26EF54B1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uario"/>
        </a:ext>
      </dgm:extLst>
    </dgm:pt>
    <dgm:pt modelId="{C715AB83-F701-4193-ACCE-AE2493FFD32A}" type="pres">
      <dgm:prSet presAssocID="{60497491-539A-4E9A-99EF-0FC26EF54B10}" presName="spaceRect" presStyleCnt="0"/>
      <dgm:spPr/>
    </dgm:pt>
    <dgm:pt modelId="{2694D898-0201-4F62-97F0-DE823E701A63}" type="pres">
      <dgm:prSet presAssocID="{60497491-539A-4E9A-99EF-0FC26EF54B10}" presName="textRect" presStyleLbl="revTx" presStyleIdx="3" presStyleCnt="8">
        <dgm:presLayoutVars>
          <dgm:chMax val="1"/>
          <dgm:chPref val="1"/>
        </dgm:presLayoutVars>
      </dgm:prSet>
      <dgm:spPr/>
    </dgm:pt>
    <dgm:pt modelId="{1D260037-1E95-4224-8D57-BAB6FF36C242}" type="pres">
      <dgm:prSet presAssocID="{5DB5740E-ECA3-4B87-AF4F-6EDF01E51BDB}" presName="sibTrans" presStyleLbl="sibTrans2D1" presStyleIdx="0" presStyleCnt="0"/>
      <dgm:spPr/>
    </dgm:pt>
    <dgm:pt modelId="{82803D31-6879-446B-958C-5E4FBA95155F}" type="pres">
      <dgm:prSet presAssocID="{1B01EA16-6F58-44AD-8FC4-89419734E200}" presName="compNode" presStyleCnt="0"/>
      <dgm:spPr/>
    </dgm:pt>
    <dgm:pt modelId="{DA88D9CA-F1EC-4B9B-A31D-F986E277A876}" type="pres">
      <dgm:prSet presAssocID="{1B01EA16-6F58-44AD-8FC4-89419734E200}" presName="iconBgRect" presStyleLbl="bgShp" presStyleIdx="4" presStyleCnt="8"/>
      <dgm:spPr/>
    </dgm:pt>
    <dgm:pt modelId="{BC881CD2-B3E6-48C2-96A2-DFA72F89F76B}" type="pres">
      <dgm:prSet presAssocID="{1B01EA16-6F58-44AD-8FC4-89419734E20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431C0E09-8E32-4A71-89AA-55E02B5F82FE}" type="pres">
      <dgm:prSet presAssocID="{1B01EA16-6F58-44AD-8FC4-89419734E200}" presName="spaceRect" presStyleCnt="0"/>
      <dgm:spPr/>
    </dgm:pt>
    <dgm:pt modelId="{8198DA41-1A70-4F0D-AA61-CFC78A405B95}" type="pres">
      <dgm:prSet presAssocID="{1B01EA16-6F58-44AD-8FC4-89419734E200}" presName="textRect" presStyleLbl="revTx" presStyleIdx="4" presStyleCnt="8">
        <dgm:presLayoutVars>
          <dgm:chMax val="1"/>
          <dgm:chPref val="1"/>
        </dgm:presLayoutVars>
      </dgm:prSet>
      <dgm:spPr/>
    </dgm:pt>
    <dgm:pt modelId="{A39C3DAD-E549-4A8F-8285-E2FB9A0CF60F}" type="pres">
      <dgm:prSet presAssocID="{8A3BBD04-EF97-468F-BA71-935A6119383E}" presName="sibTrans" presStyleLbl="sibTrans2D1" presStyleIdx="0" presStyleCnt="0"/>
      <dgm:spPr/>
    </dgm:pt>
    <dgm:pt modelId="{62DDAEF8-7FD3-436C-BF09-2473F5D58987}" type="pres">
      <dgm:prSet presAssocID="{16BC3FF7-7EC6-4584-8B17-7697F1D5C0BE}" presName="compNode" presStyleCnt="0"/>
      <dgm:spPr/>
    </dgm:pt>
    <dgm:pt modelId="{F40620AA-232C-4EA4-BBEA-6FFDA11CCD5D}" type="pres">
      <dgm:prSet presAssocID="{16BC3FF7-7EC6-4584-8B17-7697F1D5C0BE}" presName="iconBgRect" presStyleLbl="bgShp" presStyleIdx="5" presStyleCnt="8"/>
      <dgm:spPr/>
    </dgm:pt>
    <dgm:pt modelId="{28F74CEA-D099-46D0-A0AB-FF0BA256BEE7}" type="pres">
      <dgm:prSet presAssocID="{16BC3FF7-7EC6-4584-8B17-7697F1D5C0B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mpagne Glasses"/>
        </a:ext>
      </dgm:extLst>
    </dgm:pt>
    <dgm:pt modelId="{227C5511-6D15-4144-A524-ED32CF64FABC}" type="pres">
      <dgm:prSet presAssocID="{16BC3FF7-7EC6-4584-8B17-7697F1D5C0BE}" presName="spaceRect" presStyleCnt="0"/>
      <dgm:spPr/>
    </dgm:pt>
    <dgm:pt modelId="{CC52499C-FA25-4527-89EF-198292361E6E}" type="pres">
      <dgm:prSet presAssocID="{16BC3FF7-7EC6-4584-8B17-7697F1D5C0BE}" presName="textRect" presStyleLbl="revTx" presStyleIdx="5" presStyleCnt="8">
        <dgm:presLayoutVars>
          <dgm:chMax val="1"/>
          <dgm:chPref val="1"/>
        </dgm:presLayoutVars>
      </dgm:prSet>
      <dgm:spPr/>
    </dgm:pt>
    <dgm:pt modelId="{90F87DD0-9C02-431F-98EB-C6F063F38269}" type="pres">
      <dgm:prSet presAssocID="{C21E23E2-BB60-458F-966B-C0FE990A77FB}" presName="sibTrans" presStyleLbl="sibTrans2D1" presStyleIdx="0" presStyleCnt="0"/>
      <dgm:spPr/>
    </dgm:pt>
    <dgm:pt modelId="{AC39067D-61DF-4685-82A3-A8E4E02F77C9}" type="pres">
      <dgm:prSet presAssocID="{5367D39C-2B7C-4C56-A9BD-20132235A13E}" presName="compNode" presStyleCnt="0"/>
      <dgm:spPr/>
    </dgm:pt>
    <dgm:pt modelId="{91EB369D-8093-452E-8F37-53174B4B0605}" type="pres">
      <dgm:prSet presAssocID="{5367D39C-2B7C-4C56-A9BD-20132235A13E}" presName="iconBgRect" presStyleLbl="bgShp" presStyleIdx="6" presStyleCnt="8"/>
      <dgm:spPr/>
    </dgm:pt>
    <dgm:pt modelId="{1486459B-C978-4932-B9C5-103C7606D515}" type="pres">
      <dgm:prSet presAssocID="{5367D39C-2B7C-4C56-A9BD-20132235A13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ngranajes"/>
        </a:ext>
      </dgm:extLst>
    </dgm:pt>
    <dgm:pt modelId="{9EE2E1CC-F2C8-4D9A-858D-ED4F827DFE52}" type="pres">
      <dgm:prSet presAssocID="{5367D39C-2B7C-4C56-A9BD-20132235A13E}" presName="spaceRect" presStyleCnt="0"/>
      <dgm:spPr/>
    </dgm:pt>
    <dgm:pt modelId="{3A01F71A-DCAD-4C0D-8903-1665E9A8EDB6}" type="pres">
      <dgm:prSet presAssocID="{5367D39C-2B7C-4C56-A9BD-20132235A13E}" presName="textRect" presStyleLbl="revTx" presStyleIdx="6" presStyleCnt="8">
        <dgm:presLayoutVars>
          <dgm:chMax val="1"/>
          <dgm:chPref val="1"/>
        </dgm:presLayoutVars>
      </dgm:prSet>
      <dgm:spPr/>
    </dgm:pt>
    <dgm:pt modelId="{CA847A90-E46C-4C00-A7B2-FF9ED1C70754}" type="pres">
      <dgm:prSet presAssocID="{DDED0752-AEEF-435B-83EC-F8EF6F458317}" presName="sibTrans" presStyleLbl="sibTrans2D1" presStyleIdx="0" presStyleCnt="0"/>
      <dgm:spPr/>
    </dgm:pt>
    <dgm:pt modelId="{83F43505-5AE4-4BF9-AE77-6FF1BB182D6D}" type="pres">
      <dgm:prSet presAssocID="{3CB60090-9B38-4177-88A6-60A11D076624}" presName="compNode" presStyleCnt="0"/>
      <dgm:spPr/>
    </dgm:pt>
    <dgm:pt modelId="{30FFB236-8004-47C8-9481-BA897C1D5440}" type="pres">
      <dgm:prSet presAssocID="{3CB60090-9B38-4177-88A6-60A11D076624}" presName="iconBgRect" presStyleLbl="bgShp" presStyleIdx="7" presStyleCnt="8"/>
      <dgm:spPr/>
    </dgm:pt>
    <dgm:pt modelId="{2A50DA43-B873-415B-9451-237D80FCFC33}" type="pres">
      <dgm:prSet presAssocID="{3CB60090-9B38-4177-88A6-60A11D07662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erramientas"/>
        </a:ext>
      </dgm:extLst>
    </dgm:pt>
    <dgm:pt modelId="{42712A3D-F64F-4365-B2B9-DE8C7DFD715A}" type="pres">
      <dgm:prSet presAssocID="{3CB60090-9B38-4177-88A6-60A11D076624}" presName="spaceRect" presStyleCnt="0"/>
      <dgm:spPr/>
    </dgm:pt>
    <dgm:pt modelId="{D5810C7A-AF75-4766-B8E8-A827044B6375}" type="pres">
      <dgm:prSet presAssocID="{3CB60090-9B38-4177-88A6-60A11D076624}" presName="textRect" presStyleLbl="revTx" presStyleIdx="7" presStyleCnt="8">
        <dgm:presLayoutVars>
          <dgm:chMax val="1"/>
          <dgm:chPref val="1"/>
        </dgm:presLayoutVars>
      </dgm:prSet>
      <dgm:spPr/>
    </dgm:pt>
  </dgm:ptLst>
  <dgm:cxnLst>
    <dgm:cxn modelId="{D10C3202-2D65-4846-916C-5A8DFDFE1328}" type="presOf" srcId="{DDED0752-AEEF-435B-83EC-F8EF6F458317}" destId="{CA847A90-E46C-4C00-A7B2-FF9ED1C70754}" srcOrd="0" destOrd="0" presId="urn:microsoft.com/office/officeart/2018/2/layout/IconCircleList"/>
    <dgm:cxn modelId="{DE964012-CA6B-4812-8E9F-CB614F53ED49}" type="presOf" srcId="{457C9446-1BD5-44AA-815B-2B6272494FBC}" destId="{C545ECF5-3B90-44B3-A626-BD75BB845633}" srcOrd="0" destOrd="0" presId="urn:microsoft.com/office/officeart/2018/2/layout/IconCircleList"/>
    <dgm:cxn modelId="{7DCC071F-9D83-4BA9-907F-B5778C72E7D8}" srcId="{7CD33E79-34D0-43FD-B0A0-2937ACE11B23}" destId="{5367D39C-2B7C-4C56-A9BD-20132235A13E}" srcOrd="6" destOrd="0" parTransId="{C32C8231-5022-41A0-8FAE-05C6E94C8D17}" sibTransId="{DDED0752-AEEF-435B-83EC-F8EF6F458317}"/>
    <dgm:cxn modelId="{F0751526-A2F9-41B8-8473-49F788D304E3}" srcId="{7CD33E79-34D0-43FD-B0A0-2937ACE11B23}" destId="{ECA9145E-C5A2-4E17-9ED1-872A58DABD2B}" srcOrd="0" destOrd="0" parTransId="{B78B863A-8F09-46C1-B99C-529BF08AC8F9}" sibTransId="{457C9446-1BD5-44AA-815B-2B6272494FBC}"/>
    <dgm:cxn modelId="{03D85229-4749-44B3-9FFC-E5D239484EEB}" type="presOf" srcId="{6C7575B7-BD34-4733-8B2B-B7200350C47E}" destId="{480ACD7A-BBF3-458B-8DB2-251A22221CA2}" srcOrd="0" destOrd="0" presId="urn:microsoft.com/office/officeart/2018/2/layout/IconCircleList"/>
    <dgm:cxn modelId="{C067E031-D72E-40EA-BE97-CF576BE55A3A}" type="presOf" srcId="{7CD33E79-34D0-43FD-B0A0-2937ACE11B23}" destId="{6141D233-F648-449F-96BC-8A2B657C6833}" srcOrd="0" destOrd="0" presId="urn:microsoft.com/office/officeart/2018/2/layout/IconCircleList"/>
    <dgm:cxn modelId="{F62D1A5B-1FF2-4F11-9182-C47338A69D82}" srcId="{7CD33E79-34D0-43FD-B0A0-2937ACE11B23}" destId="{60497491-539A-4E9A-99EF-0FC26EF54B10}" srcOrd="3" destOrd="0" parTransId="{3D46A384-6262-4883-9992-8AE74E29BEE9}" sibTransId="{5DB5740E-ECA3-4B87-AF4F-6EDF01E51BDB}"/>
    <dgm:cxn modelId="{9ED68065-5456-4149-A722-2619DBBC2C89}" type="presOf" srcId="{C21E23E2-BB60-458F-966B-C0FE990A77FB}" destId="{90F87DD0-9C02-431F-98EB-C6F063F38269}" srcOrd="0" destOrd="0" presId="urn:microsoft.com/office/officeart/2018/2/layout/IconCircleList"/>
    <dgm:cxn modelId="{EB1BC949-1BBC-46E4-A57E-C031AF383D45}" type="presOf" srcId="{3CB60090-9B38-4177-88A6-60A11D076624}" destId="{D5810C7A-AF75-4766-B8E8-A827044B6375}" srcOrd="0" destOrd="0" presId="urn:microsoft.com/office/officeart/2018/2/layout/IconCircleList"/>
    <dgm:cxn modelId="{86895E4A-9EF9-4578-B6DE-F69CDFFC28CC}" type="presOf" srcId="{ECA9145E-C5A2-4E17-9ED1-872A58DABD2B}" destId="{9E9FEA78-CB87-4F87-9205-3CC46A47FEF6}" srcOrd="0" destOrd="0" presId="urn:microsoft.com/office/officeart/2018/2/layout/IconCircleList"/>
    <dgm:cxn modelId="{8BF32056-B215-4A61-9D1C-692FEC099C64}" type="presOf" srcId="{5DB5740E-ECA3-4B87-AF4F-6EDF01E51BDB}" destId="{1D260037-1E95-4224-8D57-BAB6FF36C242}" srcOrd="0" destOrd="0" presId="urn:microsoft.com/office/officeart/2018/2/layout/IconCircleList"/>
    <dgm:cxn modelId="{98CD9078-FE3B-4C72-ABC5-8B6250461844}" srcId="{7CD33E79-34D0-43FD-B0A0-2937ACE11B23}" destId="{1B01EA16-6F58-44AD-8FC4-89419734E200}" srcOrd="4" destOrd="0" parTransId="{F55BE119-567E-4F18-A89E-159DF2205F06}" sibTransId="{8A3BBD04-EF97-468F-BA71-935A6119383E}"/>
    <dgm:cxn modelId="{E1653C85-9A06-4CF2-AB3F-77899D47BBA9}" srcId="{7CD33E79-34D0-43FD-B0A0-2937ACE11B23}" destId="{16BC3FF7-7EC6-4584-8B17-7697F1D5C0BE}" srcOrd="5" destOrd="0" parTransId="{1B0F2406-EB82-486C-9BBB-FC06501E6BE1}" sibTransId="{C21E23E2-BB60-458F-966B-C0FE990A77FB}"/>
    <dgm:cxn modelId="{81B7DE8E-C524-45A6-B225-91A5E4A9E531}" type="presOf" srcId="{8182358C-6886-4DCF-A68F-3383A4FC5BEE}" destId="{E2311A39-5E55-4D5B-BA59-1E2E0941447E}" srcOrd="0" destOrd="0" presId="urn:microsoft.com/office/officeart/2018/2/layout/IconCircleList"/>
    <dgm:cxn modelId="{2768D8A0-1771-443E-B4D9-0F71472D5D6D}" srcId="{7CD33E79-34D0-43FD-B0A0-2937ACE11B23}" destId="{6C7575B7-BD34-4733-8B2B-B7200350C47E}" srcOrd="1" destOrd="0" parTransId="{AEC331B2-0C88-472F-9EA7-718D5142901F}" sibTransId="{9CB71EA2-384D-478E-B11E-FEF4FE2548BE}"/>
    <dgm:cxn modelId="{BAD51FAE-644F-44A3-A094-7CA40F1AE0DF}" type="presOf" srcId="{60497491-539A-4E9A-99EF-0FC26EF54B10}" destId="{2694D898-0201-4F62-97F0-DE823E701A63}" srcOrd="0" destOrd="0" presId="urn:microsoft.com/office/officeart/2018/2/layout/IconCircleList"/>
    <dgm:cxn modelId="{0A5FD3AE-4E54-46F0-A651-F5BCDBD065AE}" type="presOf" srcId="{8A3BBD04-EF97-468F-BA71-935A6119383E}" destId="{A39C3DAD-E549-4A8F-8285-E2FB9A0CF60F}" srcOrd="0" destOrd="0" presId="urn:microsoft.com/office/officeart/2018/2/layout/IconCircleList"/>
    <dgm:cxn modelId="{6D07C8B5-E4C3-4136-BC67-A1BAEE42F447}" type="presOf" srcId="{F2883DA3-B54C-4249-9DF2-FBA633681026}" destId="{C8F0FE26-995E-40DE-AFB3-D7195E86C180}" srcOrd="0" destOrd="0" presId="urn:microsoft.com/office/officeart/2018/2/layout/IconCircleList"/>
    <dgm:cxn modelId="{7822A1BD-8C43-4F96-BDB0-322624346451}" type="presOf" srcId="{16BC3FF7-7EC6-4584-8B17-7697F1D5C0BE}" destId="{CC52499C-FA25-4527-89EF-198292361E6E}" srcOrd="0" destOrd="0" presId="urn:microsoft.com/office/officeart/2018/2/layout/IconCircleList"/>
    <dgm:cxn modelId="{AE69C8D9-66CF-4A7F-B9C2-0BCFA862EC8D}" type="presOf" srcId="{1B01EA16-6F58-44AD-8FC4-89419734E200}" destId="{8198DA41-1A70-4F0D-AA61-CFC78A405B95}" srcOrd="0" destOrd="0" presId="urn:microsoft.com/office/officeart/2018/2/layout/IconCircleList"/>
    <dgm:cxn modelId="{F1394AE2-FE47-4305-8E02-AB0255F56AA7}" type="presOf" srcId="{5367D39C-2B7C-4C56-A9BD-20132235A13E}" destId="{3A01F71A-DCAD-4C0D-8903-1665E9A8EDB6}" srcOrd="0" destOrd="0" presId="urn:microsoft.com/office/officeart/2018/2/layout/IconCircleList"/>
    <dgm:cxn modelId="{6138A4E5-EF78-4A8D-AA67-6A527765B17A}" srcId="{7CD33E79-34D0-43FD-B0A0-2937ACE11B23}" destId="{3CB60090-9B38-4177-88A6-60A11D076624}" srcOrd="7" destOrd="0" parTransId="{56F8B506-C82F-436B-8A7E-C059551AF010}" sibTransId="{69A0138F-09A3-41AE-B36F-4E41792759BC}"/>
    <dgm:cxn modelId="{E21232F5-B1B3-4EC4-A2D9-E96C0FC09974}" srcId="{7CD33E79-34D0-43FD-B0A0-2937ACE11B23}" destId="{F2883DA3-B54C-4249-9DF2-FBA633681026}" srcOrd="2" destOrd="0" parTransId="{39C45637-925A-419A-8D78-5AF6714D9BF1}" sibTransId="{8182358C-6886-4DCF-A68F-3383A4FC5BEE}"/>
    <dgm:cxn modelId="{3DE7B8FE-B1D8-4E4F-8DFE-C894AF603F5F}" type="presOf" srcId="{9CB71EA2-384D-478E-B11E-FEF4FE2548BE}" destId="{9EE4ABCE-C1BB-4DC6-8127-F666E19D58BC}" srcOrd="0" destOrd="0" presId="urn:microsoft.com/office/officeart/2018/2/layout/IconCircleList"/>
    <dgm:cxn modelId="{770E17C5-C87D-48CA-998F-CF341B43C360}" type="presParOf" srcId="{6141D233-F648-449F-96BC-8A2B657C6833}" destId="{D166BA4C-4CF3-4C4A-9A56-B5B8D7FA0887}" srcOrd="0" destOrd="0" presId="urn:microsoft.com/office/officeart/2018/2/layout/IconCircleList"/>
    <dgm:cxn modelId="{3110FCA0-FCA0-4C69-86F3-6F9D5B6935E2}" type="presParOf" srcId="{D166BA4C-4CF3-4C4A-9A56-B5B8D7FA0887}" destId="{B0007C4E-6358-4CEE-83BC-05EA50FC548E}" srcOrd="0" destOrd="0" presId="urn:microsoft.com/office/officeart/2018/2/layout/IconCircleList"/>
    <dgm:cxn modelId="{8EAB2675-22D4-4CF8-A37E-BACFCEACA3EB}" type="presParOf" srcId="{B0007C4E-6358-4CEE-83BC-05EA50FC548E}" destId="{ABD27D76-F1E7-444D-B5FB-5B090A8BA6F1}" srcOrd="0" destOrd="0" presId="urn:microsoft.com/office/officeart/2018/2/layout/IconCircleList"/>
    <dgm:cxn modelId="{FE83D2A2-FE71-47E9-8ED9-3EAB3DF7D217}" type="presParOf" srcId="{B0007C4E-6358-4CEE-83BC-05EA50FC548E}" destId="{959168FC-E320-4DA2-875D-2310FBB06AAF}" srcOrd="1" destOrd="0" presId="urn:microsoft.com/office/officeart/2018/2/layout/IconCircleList"/>
    <dgm:cxn modelId="{92BDE34E-DEF5-403B-BFD7-5DE1D44EB5C2}" type="presParOf" srcId="{B0007C4E-6358-4CEE-83BC-05EA50FC548E}" destId="{9F7947DA-E949-47F8-A9AE-E40FF14C61F9}" srcOrd="2" destOrd="0" presId="urn:microsoft.com/office/officeart/2018/2/layout/IconCircleList"/>
    <dgm:cxn modelId="{5E88ADAA-A818-4716-8B9B-C32E296483B3}" type="presParOf" srcId="{B0007C4E-6358-4CEE-83BC-05EA50FC548E}" destId="{9E9FEA78-CB87-4F87-9205-3CC46A47FEF6}" srcOrd="3" destOrd="0" presId="urn:microsoft.com/office/officeart/2018/2/layout/IconCircleList"/>
    <dgm:cxn modelId="{88C16425-9BE3-4BF1-803F-A4A3068C865B}" type="presParOf" srcId="{D166BA4C-4CF3-4C4A-9A56-B5B8D7FA0887}" destId="{C545ECF5-3B90-44B3-A626-BD75BB845633}" srcOrd="1" destOrd="0" presId="urn:microsoft.com/office/officeart/2018/2/layout/IconCircleList"/>
    <dgm:cxn modelId="{0A5C86D7-F55F-4EA9-AF0B-5FC90A37097A}" type="presParOf" srcId="{D166BA4C-4CF3-4C4A-9A56-B5B8D7FA0887}" destId="{99A6F66E-7B6F-4519-AEFD-3A0D1BC3C48B}" srcOrd="2" destOrd="0" presId="urn:microsoft.com/office/officeart/2018/2/layout/IconCircleList"/>
    <dgm:cxn modelId="{E029C3D8-526E-49DB-B844-D6ED19603345}" type="presParOf" srcId="{99A6F66E-7B6F-4519-AEFD-3A0D1BC3C48B}" destId="{53E379BE-36EB-465D-93B1-0C72B1EB2046}" srcOrd="0" destOrd="0" presId="urn:microsoft.com/office/officeart/2018/2/layout/IconCircleList"/>
    <dgm:cxn modelId="{181BE9FD-7CB7-4C84-ADC2-390A512A3135}" type="presParOf" srcId="{99A6F66E-7B6F-4519-AEFD-3A0D1BC3C48B}" destId="{0716B2B2-3C24-4AD2-BB8A-FBF4F61A3637}" srcOrd="1" destOrd="0" presId="urn:microsoft.com/office/officeart/2018/2/layout/IconCircleList"/>
    <dgm:cxn modelId="{29F46472-42BF-494B-BFE8-93260FFA11A3}" type="presParOf" srcId="{99A6F66E-7B6F-4519-AEFD-3A0D1BC3C48B}" destId="{A70D2F70-822F-45DF-A46F-CFDB7B929F55}" srcOrd="2" destOrd="0" presId="urn:microsoft.com/office/officeart/2018/2/layout/IconCircleList"/>
    <dgm:cxn modelId="{8D63F639-8391-4F45-881B-457CFF120CEA}" type="presParOf" srcId="{99A6F66E-7B6F-4519-AEFD-3A0D1BC3C48B}" destId="{480ACD7A-BBF3-458B-8DB2-251A22221CA2}" srcOrd="3" destOrd="0" presId="urn:microsoft.com/office/officeart/2018/2/layout/IconCircleList"/>
    <dgm:cxn modelId="{D262E5AC-D999-4835-8801-D89A8D2186AF}" type="presParOf" srcId="{D166BA4C-4CF3-4C4A-9A56-B5B8D7FA0887}" destId="{9EE4ABCE-C1BB-4DC6-8127-F666E19D58BC}" srcOrd="3" destOrd="0" presId="urn:microsoft.com/office/officeart/2018/2/layout/IconCircleList"/>
    <dgm:cxn modelId="{89933AAD-E9B8-423B-957D-2B4338F1ADB7}" type="presParOf" srcId="{D166BA4C-4CF3-4C4A-9A56-B5B8D7FA0887}" destId="{724EB5FE-BC98-41CC-AC70-04E7AAF07F6A}" srcOrd="4" destOrd="0" presId="urn:microsoft.com/office/officeart/2018/2/layout/IconCircleList"/>
    <dgm:cxn modelId="{A0B0F6AD-6B5F-4730-8BA3-8AA974AFD15F}" type="presParOf" srcId="{724EB5FE-BC98-41CC-AC70-04E7AAF07F6A}" destId="{90AB2672-4DF2-4A92-85A6-2F0759CBDBF8}" srcOrd="0" destOrd="0" presId="urn:microsoft.com/office/officeart/2018/2/layout/IconCircleList"/>
    <dgm:cxn modelId="{1D1FC91C-4EEA-4553-BC10-D7925CA87795}" type="presParOf" srcId="{724EB5FE-BC98-41CC-AC70-04E7AAF07F6A}" destId="{93A191CE-5DF8-431D-8BD6-7E50584026A7}" srcOrd="1" destOrd="0" presId="urn:microsoft.com/office/officeart/2018/2/layout/IconCircleList"/>
    <dgm:cxn modelId="{6737986B-13E3-47C0-9003-0755ADF7E6B0}" type="presParOf" srcId="{724EB5FE-BC98-41CC-AC70-04E7AAF07F6A}" destId="{04642F28-A32B-449C-90B5-6762C3437B8B}" srcOrd="2" destOrd="0" presId="urn:microsoft.com/office/officeart/2018/2/layout/IconCircleList"/>
    <dgm:cxn modelId="{84A8892D-43FA-4B11-B5CB-3D31AD748FD4}" type="presParOf" srcId="{724EB5FE-BC98-41CC-AC70-04E7AAF07F6A}" destId="{C8F0FE26-995E-40DE-AFB3-D7195E86C180}" srcOrd="3" destOrd="0" presId="urn:microsoft.com/office/officeart/2018/2/layout/IconCircleList"/>
    <dgm:cxn modelId="{B2B81C6C-1C65-4EEA-98D6-ECBF805BBF27}" type="presParOf" srcId="{D166BA4C-4CF3-4C4A-9A56-B5B8D7FA0887}" destId="{E2311A39-5E55-4D5B-BA59-1E2E0941447E}" srcOrd="5" destOrd="0" presId="urn:microsoft.com/office/officeart/2018/2/layout/IconCircleList"/>
    <dgm:cxn modelId="{9B0DCCC3-F8C9-4A21-B015-B5DDDC02F248}" type="presParOf" srcId="{D166BA4C-4CF3-4C4A-9A56-B5B8D7FA0887}" destId="{EED9FAB3-D360-471E-BCB2-8F9F6615A86D}" srcOrd="6" destOrd="0" presId="urn:microsoft.com/office/officeart/2018/2/layout/IconCircleList"/>
    <dgm:cxn modelId="{6033BB32-F954-4095-ACC1-249ECFCAFB0B}" type="presParOf" srcId="{EED9FAB3-D360-471E-BCB2-8F9F6615A86D}" destId="{E8DD72BD-9981-437D-8531-34540B7B36B8}" srcOrd="0" destOrd="0" presId="urn:microsoft.com/office/officeart/2018/2/layout/IconCircleList"/>
    <dgm:cxn modelId="{F3ECF5F3-B4DF-45C9-ADA8-B0A2E19E661D}" type="presParOf" srcId="{EED9FAB3-D360-471E-BCB2-8F9F6615A86D}" destId="{52306CD2-3D0F-44F4-BFCC-D7D3F4339DAC}" srcOrd="1" destOrd="0" presId="urn:microsoft.com/office/officeart/2018/2/layout/IconCircleList"/>
    <dgm:cxn modelId="{289B0C9A-05D2-44E2-B8AA-448AB01DE409}" type="presParOf" srcId="{EED9FAB3-D360-471E-BCB2-8F9F6615A86D}" destId="{C715AB83-F701-4193-ACCE-AE2493FFD32A}" srcOrd="2" destOrd="0" presId="urn:microsoft.com/office/officeart/2018/2/layout/IconCircleList"/>
    <dgm:cxn modelId="{36033AB5-CB67-465B-BDD9-34099D615ECA}" type="presParOf" srcId="{EED9FAB3-D360-471E-BCB2-8F9F6615A86D}" destId="{2694D898-0201-4F62-97F0-DE823E701A63}" srcOrd="3" destOrd="0" presId="urn:microsoft.com/office/officeart/2018/2/layout/IconCircleList"/>
    <dgm:cxn modelId="{E2782C92-7B80-43BD-9387-01F7CA236B1D}" type="presParOf" srcId="{D166BA4C-4CF3-4C4A-9A56-B5B8D7FA0887}" destId="{1D260037-1E95-4224-8D57-BAB6FF36C242}" srcOrd="7" destOrd="0" presId="urn:microsoft.com/office/officeart/2018/2/layout/IconCircleList"/>
    <dgm:cxn modelId="{594D760E-9F7D-45A6-9833-2E352606BCDE}" type="presParOf" srcId="{D166BA4C-4CF3-4C4A-9A56-B5B8D7FA0887}" destId="{82803D31-6879-446B-958C-5E4FBA95155F}" srcOrd="8" destOrd="0" presId="urn:microsoft.com/office/officeart/2018/2/layout/IconCircleList"/>
    <dgm:cxn modelId="{244704C7-F334-40CD-BF5B-F26ED1C03817}" type="presParOf" srcId="{82803D31-6879-446B-958C-5E4FBA95155F}" destId="{DA88D9CA-F1EC-4B9B-A31D-F986E277A876}" srcOrd="0" destOrd="0" presId="urn:microsoft.com/office/officeart/2018/2/layout/IconCircleList"/>
    <dgm:cxn modelId="{2D6AFF61-A279-4856-A579-44139F8C0248}" type="presParOf" srcId="{82803D31-6879-446B-958C-5E4FBA95155F}" destId="{BC881CD2-B3E6-48C2-96A2-DFA72F89F76B}" srcOrd="1" destOrd="0" presId="urn:microsoft.com/office/officeart/2018/2/layout/IconCircleList"/>
    <dgm:cxn modelId="{C97DDEC7-10CD-4AAF-9D3E-53CD0CD10704}" type="presParOf" srcId="{82803D31-6879-446B-958C-5E4FBA95155F}" destId="{431C0E09-8E32-4A71-89AA-55E02B5F82FE}" srcOrd="2" destOrd="0" presId="urn:microsoft.com/office/officeart/2018/2/layout/IconCircleList"/>
    <dgm:cxn modelId="{D5C0B5D6-B0E9-413A-93BE-BCCFDECAF46E}" type="presParOf" srcId="{82803D31-6879-446B-958C-5E4FBA95155F}" destId="{8198DA41-1A70-4F0D-AA61-CFC78A405B95}" srcOrd="3" destOrd="0" presId="urn:microsoft.com/office/officeart/2018/2/layout/IconCircleList"/>
    <dgm:cxn modelId="{4D669DDB-3A47-464C-A01F-6660DBA8AB65}" type="presParOf" srcId="{D166BA4C-4CF3-4C4A-9A56-B5B8D7FA0887}" destId="{A39C3DAD-E549-4A8F-8285-E2FB9A0CF60F}" srcOrd="9" destOrd="0" presId="urn:microsoft.com/office/officeart/2018/2/layout/IconCircleList"/>
    <dgm:cxn modelId="{A11BE4C0-9569-4756-857C-39E2F431D7BA}" type="presParOf" srcId="{D166BA4C-4CF3-4C4A-9A56-B5B8D7FA0887}" destId="{62DDAEF8-7FD3-436C-BF09-2473F5D58987}" srcOrd="10" destOrd="0" presId="urn:microsoft.com/office/officeart/2018/2/layout/IconCircleList"/>
    <dgm:cxn modelId="{F51868C0-0150-4F3C-8777-0F034CD2D1A8}" type="presParOf" srcId="{62DDAEF8-7FD3-436C-BF09-2473F5D58987}" destId="{F40620AA-232C-4EA4-BBEA-6FFDA11CCD5D}" srcOrd="0" destOrd="0" presId="urn:microsoft.com/office/officeart/2018/2/layout/IconCircleList"/>
    <dgm:cxn modelId="{88D61240-CCBC-4854-AC4D-5399F3CB9D93}" type="presParOf" srcId="{62DDAEF8-7FD3-436C-BF09-2473F5D58987}" destId="{28F74CEA-D099-46D0-A0AB-FF0BA256BEE7}" srcOrd="1" destOrd="0" presId="urn:microsoft.com/office/officeart/2018/2/layout/IconCircleList"/>
    <dgm:cxn modelId="{E6664FC6-0281-40CA-90D7-F5B987AFF6B8}" type="presParOf" srcId="{62DDAEF8-7FD3-436C-BF09-2473F5D58987}" destId="{227C5511-6D15-4144-A524-ED32CF64FABC}" srcOrd="2" destOrd="0" presId="urn:microsoft.com/office/officeart/2018/2/layout/IconCircleList"/>
    <dgm:cxn modelId="{69FAE8BE-D82E-489F-852F-F74DAE2D36AC}" type="presParOf" srcId="{62DDAEF8-7FD3-436C-BF09-2473F5D58987}" destId="{CC52499C-FA25-4527-89EF-198292361E6E}" srcOrd="3" destOrd="0" presId="urn:microsoft.com/office/officeart/2018/2/layout/IconCircleList"/>
    <dgm:cxn modelId="{A0E95F69-DF07-43BD-A56A-4B397F33601D}" type="presParOf" srcId="{D166BA4C-4CF3-4C4A-9A56-B5B8D7FA0887}" destId="{90F87DD0-9C02-431F-98EB-C6F063F38269}" srcOrd="11" destOrd="0" presId="urn:microsoft.com/office/officeart/2018/2/layout/IconCircleList"/>
    <dgm:cxn modelId="{A57B0E9A-E5FA-47FD-B699-052E1EC9EADF}" type="presParOf" srcId="{D166BA4C-4CF3-4C4A-9A56-B5B8D7FA0887}" destId="{AC39067D-61DF-4685-82A3-A8E4E02F77C9}" srcOrd="12" destOrd="0" presId="urn:microsoft.com/office/officeart/2018/2/layout/IconCircleList"/>
    <dgm:cxn modelId="{822B09BD-80CF-4DD9-BC8C-BE86F18FF1FE}" type="presParOf" srcId="{AC39067D-61DF-4685-82A3-A8E4E02F77C9}" destId="{91EB369D-8093-452E-8F37-53174B4B0605}" srcOrd="0" destOrd="0" presId="urn:microsoft.com/office/officeart/2018/2/layout/IconCircleList"/>
    <dgm:cxn modelId="{A67BFCEA-283E-41F0-B401-D7B7FE5F6B8F}" type="presParOf" srcId="{AC39067D-61DF-4685-82A3-A8E4E02F77C9}" destId="{1486459B-C978-4932-B9C5-103C7606D515}" srcOrd="1" destOrd="0" presId="urn:microsoft.com/office/officeart/2018/2/layout/IconCircleList"/>
    <dgm:cxn modelId="{6127EF0E-85C2-496C-A970-1DECE4C4541D}" type="presParOf" srcId="{AC39067D-61DF-4685-82A3-A8E4E02F77C9}" destId="{9EE2E1CC-F2C8-4D9A-858D-ED4F827DFE52}" srcOrd="2" destOrd="0" presId="urn:microsoft.com/office/officeart/2018/2/layout/IconCircleList"/>
    <dgm:cxn modelId="{F5AAE5FE-6D59-43ED-873F-FEF7177F8D2D}" type="presParOf" srcId="{AC39067D-61DF-4685-82A3-A8E4E02F77C9}" destId="{3A01F71A-DCAD-4C0D-8903-1665E9A8EDB6}" srcOrd="3" destOrd="0" presId="urn:microsoft.com/office/officeart/2018/2/layout/IconCircleList"/>
    <dgm:cxn modelId="{DB613663-6E61-47D3-AED8-0EB8F471D674}" type="presParOf" srcId="{D166BA4C-4CF3-4C4A-9A56-B5B8D7FA0887}" destId="{CA847A90-E46C-4C00-A7B2-FF9ED1C70754}" srcOrd="13" destOrd="0" presId="urn:microsoft.com/office/officeart/2018/2/layout/IconCircleList"/>
    <dgm:cxn modelId="{0C6B423F-7155-42D2-9AF2-B7FD62C8A5E4}" type="presParOf" srcId="{D166BA4C-4CF3-4C4A-9A56-B5B8D7FA0887}" destId="{83F43505-5AE4-4BF9-AE77-6FF1BB182D6D}" srcOrd="14" destOrd="0" presId="urn:microsoft.com/office/officeart/2018/2/layout/IconCircleList"/>
    <dgm:cxn modelId="{DF9CFCAD-2473-4C18-8D7D-E4DCAE76C6E0}" type="presParOf" srcId="{83F43505-5AE4-4BF9-AE77-6FF1BB182D6D}" destId="{30FFB236-8004-47C8-9481-BA897C1D5440}" srcOrd="0" destOrd="0" presId="urn:microsoft.com/office/officeart/2018/2/layout/IconCircleList"/>
    <dgm:cxn modelId="{0FDFCE6F-86E1-4DB1-B7C7-BC4A88628EE7}" type="presParOf" srcId="{83F43505-5AE4-4BF9-AE77-6FF1BB182D6D}" destId="{2A50DA43-B873-415B-9451-237D80FCFC33}" srcOrd="1" destOrd="0" presId="urn:microsoft.com/office/officeart/2018/2/layout/IconCircleList"/>
    <dgm:cxn modelId="{D7F01602-AEDF-4DB9-99DE-DCC5AFA7057D}" type="presParOf" srcId="{83F43505-5AE4-4BF9-AE77-6FF1BB182D6D}" destId="{42712A3D-F64F-4365-B2B9-DE8C7DFD715A}" srcOrd="2" destOrd="0" presId="urn:microsoft.com/office/officeart/2018/2/layout/IconCircleList"/>
    <dgm:cxn modelId="{88833879-6442-4ADC-946E-CB79B1F40685}" type="presParOf" srcId="{83F43505-5AE4-4BF9-AE77-6FF1BB182D6D}" destId="{D5810C7A-AF75-4766-B8E8-A827044B63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29CC6-CF69-4D29-81F9-E81A6818D668}">
      <dsp:nvSpPr>
        <dsp:cNvPr id="0" name=""/>
        <dsp:cNvSpPr/>
      </dsp:nvSpPr>
      <dsp:spPr>
        <a:xfrm>
          <a:off x="836280" y="882634"/>
          <a:ext cx="1072985" cy="1072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95201-67B6-40D6-B75E-9A52755A72FC}">
      <dsp:nvSpPr>
        <dsp:cNvPr id="0" name=""/>
        <dsp:cNvSpPr/>
      </dsp:nvSpPr>
      <dsp:spPr>
        <a:xfrm>
          <a:off x="180566" y="2478452"/>
          <a:ext cx="2384412" cy="18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kern="1200"/>
            <a:t>Ideas Principales que se Desarrollan en el Trabajo:</a:t>
          </a:r>
          <a:endParaRPr lang="en-US" sz="1100" kern="1200"/>
        </a:p>
      </dsp:txBody>
      <dsp:txXfrm>
        <a:off x="180566" y="2478452"/>
        <a:ext cx="2384412" cy="1887187"/>
      </dsp:txXfrm>
    </dsp:sp>
    <dsp:sp modelId="{2A504FC9-1AC3-42D2-A936-A5310701E95C}">
      <dsp:nvSpPr>
        <dsp:cNvPr id="0" name=""/>
        <dsp:cNvSpPr/>
      </dsp:nvSpPr>
      <dsp:spPr>
        <a:xfrm>
          <a:off x="3637964" y="882634"/>
          <a:ext cx="1072985" cy="1072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48C24-A9D9-4593-9B7A-8941FD5D5EA1}">
      <dsp:nvSpPr>
        <dsp:cNvPr id="0" name=""/>
        <dsp:cNvSpPr/>
      </dsp:nvSpPr>
      <dsp:spPr>
        <a:xfrm>
          <a:off x="2982251" y="2478452"/>
          <a:ext cx="2384412" cy="18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Agendamiento de Citas Eficiente</a:t>
          </a:r>
          <a:r>
            <a:rPr lang="es-ES" sz="1100" kern="1200"/>
            <a:t>: El desarrollo de una página web permitirá al lavadero de vehículos optimizar el proceso de agendamiento de citas. Los usuarios podrán programar sus citas de forma rápida y sencilla, seleccionando las fechas y horarios disponibles que se les presenten en el calendario interactivo.</a:t>
          </a:r>
          <a:endParaRPr lang="en-US" sz="1100" kern="1200"/>
        </a:p>
      </dsp:txBody>
      <dsp:txXfrm>
        <a:off x="2982251" y="2478452"/>
        <a:ext cx="2384412" cy="1887187"/>
      </dsp:txXfrm>
    </dsp:sp>
    <dsp:sp modelId="{D9CD3F20-DEA2-4786-BF59-BC293FB53E76}">
      <dsp:nvSpPr>
        <dsp:cNvPr id="0" name=""/>
        <dsp:cNvSpPr/>
      </dsp:nvSpPr>
      <dsp:spPr>
        <a:xfrm>
          <a:off x="6439649" y="882634"/>
          <a:ext cx="1072985" cy="1072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FB87C5-0B66-46BB-AE19-897384DA04E1}">
      <dsp:nvSpPr>
        <dsp:cNvPr id="0" name=""/>
        <dsp:cNvSpPr/>
      </dsp:nvSpPr>
      <dsp:spPr>
        <a:xfrm>
          <a:off x="5783936" y="2478452"/>
          <a:ext cx="2384412" cy="18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Visualización de Servicios y Detalles</a:t>
          </a:r>
          <a:r>
            <a:rPr lang="es-ES" sz="1100" kern="1200"/>
            <a:t>: La página web brindará a los usuarios una descripción detallada de los servicios ofrecidos por el lavadero de vehículos. Los usuarios podrán explorar y visualizar los detalles de cada servicio, como la duración estimada y los productos utilizados. Además, podrán acceder al valor correspondiente de cada servicio, lo que les permitirá tomar decisiones informadas.</a:t>
          </a:r>
          <a:endParaRPr lang="en-US" sz="1100" kern="1200"/>
        </a:p>
      </dsp:txBody>
      <dsp:txXfrm>
        <a:off x="5783936" y="2478452"/>
        <a:ext cx="2384412" cy="1887187"/>
      </dsp:txXfrm>
    </dsp:sp>
    <dsp:sp modelId="{2E3D6552-8C17-48E0-895B-B2BC5C365A11}">
      <dsp:nvSpPr>
        <dsp:cNvPr id="0" name=""/>
        <dsp:cNvSpPr/>
      </dsp:nvSpPr>
      <dsp:spPr>
        <a:xfrm>
          <a:off x="9241334" y="882634"/>
          <a:ext cx="1072985" cy="10729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A988F-D808-48FD-83CB-1A54BA039A44}">
      <dsp:nvSpPr>
        <dsp:cNvPr id="0" name=""/>
        <dsp:cNvSpPr/>
      </dsp:nvSpPr>
      <dsp:spPr>
        <a:xfrm>
          <a:off x="8585620" y="2478452"/>
          <a:ext cx="2384412" cy="188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Cálculo de Costos Transparente</a:t>
          </a:r>
          <a:r>
            <a:rPr lang="es-ES" sz="1100" kern="1200"/>
            <a:t>: Se implementará una funcionalidad en la página web que permita a los usuarios calcular el costo total estimado en función de los servicios seleccionados. Esto proporcionará transparencia y claridad en cuanto a los gastos asociados al lavado de vehículos, lo que resultará en una experiencia más satisfactoria para los clientes.</a:t>
          </a:r>
          <a:endParaRPr lang="en-US" sz="1100" kern="1200"/>
        </a:p>
      </dsp:txBody>
      <dsp:txXfrm>
        <a:off x="8585620" y="2478452"/>
        <a:ext cx="2384412" cy="1887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787A-2968-434B-A313-60A46E9AAAA8}">
      <dsp:nvSpPr>
        <dsp:cNvPr id="0" name=""/>
        <dsp:cNvSpPr/>
      </dsp:nvSpPr>
      <dsp:spPr>
        <a:xfrm>
          <a:off x="4764" y="580506"/>
          <a:ext cx="1722401" cy="27986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Procedimiento: El proyecto seguirá los siguientes pasos para su desarrollo:</a:t>
          </a:r>
          <a:endParaRPr lang="en-US" sz="1100" kern="1200"/>
        </a:p>
      </dsp:txBody>
      <dsp:txXfrm>
        <a:off x="4764" y="580506"/>
        <a:ext cx="1722401" cy="2798605"/>
      </dsp:txXfrm>
    </dsp:sp>
    <dsp:sp modelId="{A3DF9B1C-C41C-4FFC-BD15-F889459122F9}">
      <dsp:nvSpPr>
        <dsp:cNvPr id="0" name=""/>
        <dsp:cNvSpPr/>
      </dsp:nvSpPr>
      <dsp:spPr>
        <a:xfrm>
          <a:off x="1755405" y="1858309"/>
          <a:ext cx="258360"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770C96-009A-40C1-9A35-0C9AAA57EB17}">
      <dsp:nvSpPr>
        <dsp:cNvPr id="0" name=""/>
        <dsp:cNvSpPr/>
      </dsp:nvSpPr>
      <dsp:spPr>
        <a:xfrm>
          <a:off x="2042005" y="580506"/>
          <a:ext cx="1722401" cy="27986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b="1" kern="1200"/>
            <a:t>Reunión Inicial</a:t>
          </a:r>
          <a:r>
            <a:rPr lang="es-ES" sz="1100" kern="1200"/>
            <a:t>: Se llevará a cabo una reunión con el cliente para comprender sus necesidades y requisitos específicos. En esta etapa se recopilará información sobre los servicios ofrecidos, los procedimientos de agendamiento de citas actuales y cualquier detalle adicional relevante.</a:t>
          </a:r>
          <a:endParaRPr lang="en-US" sz="1100" kern="1200"/>
        </a:p>
      </dsp:txBody>
      <dsp:txXfrm>
        <a:off x="2042005" y="580506"/>
        <a:ext cx="1722401" cy="2798605"/>
      </dsp:txXfrm>
    </dsp:sp>
    <dsp:sp modelId="{640ECB58-853E-4914-BCF0-5200BF055B77}">
      <dsp:nvSpPr>
        <dsp:cNvPr id="0" name=""/>
        <dsp:cNvSpPr/>
      </dsp:nvSpPr>
      <dsp:spPr>
        <a:xfrm>
          <a:off x="3792646" y="1858309"/>
          <a:ext cx="258360"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13EFE-906E-44E3-8EED-7229164A7A31}">
      <dsp:nvSpPr>
        <dsp:cNvPr id="0" name=""/>
        <dsp:cNvSpPr/>
      </dsp:nvSpPr>
      <dsp:spPr>
        <a:xfrm>
          <a:off x="4079245" y="580506"/>
          <a:ext cx="1722401" cy="27986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b="1" kern="1200"/>
            <a:t>Diseño de la Interfaz</a:t>
          </a:r>
          <a:r>
            <a:rPr lang="es-ES" sz="1100" kern="1200"/>
            <a:t>: Se creará un diseño atractivo y funcional para la página web, considerando la usabilidad y la experiencia del usuario. Se definirá la estructura de la página, los elementos visuales, los flujos de trabajo y las secciones necesarias, como el agendamiento de citas, la visualización de servicios y el cálculo de costos.</a:t>
          </a:r>
          <a:endParaRPr lang="en-US" sz="1100" kern="1200"/>
        </a:p>
      </dsp:txBody>
      <dsp:txXfrm>
        <a:off x="4079245" y="580506"/>
        <a:ext cx="1722401" cy="2798605"/>
      </dsp:txXfrm>
    </dsp:sp>
    <dsp:sp modelId="{B43F894D-0FC6-4382-AAD2-1B07BC9B7AB7}">
      <dsp:nvSpPr>
        <dsp:cNvPr id="0" name=""/>
        <dsp:cNvSpPr/>
      </dsp:nvSpPr>
      <dsp:spPr>
        <a:xfrm>
          <a:off x="5829886" y="1858309"/>
          <a:ext cx="258360"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A15DF-8CA5-4DDF-8101-55F316A2153B}">
      <dsp:nvSpPr>
        <dsp:cNvPr id="0" name=""/>
        <dsp:cNvSpPr/>
      </dsp:nvSpPr>
      <dsp:spPr>
        <a:xfrm>
          <a:off x="6116486" y="580506"/>
          <a:ext cx="1722401" cy="27986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b="1" kern="1200"/>
            <a:t>Desarrollo de Funcionalidades</a:t>
          </a:r>
          <a:r>
            <a:rPr lang="es-ES" sz="1100" kern="1200"/>
            <a:t>: Se implementarán las funcionalidades identificadas en el diseño de la página web. Esto incluirá el desarrollo del sistema de agendamiento de citas, la visualización de servicios y detalles, el cálculo de costos, así como la integración de un sistema de registro y autenticación de usuarios.</a:t>
          </a:r>
          <a:endParaRPr lang="en-US" sz="1100" kern="1200"/>
        </a:p>
      </dsp:txBody>
      <dsp:txXfrm>
        <a:off x="6116486" y="580506"/>
        <a:ext cx="1722401" cy="2798605"/>
      </dsp:txXfrm>
    </dsp:sp>
    <dsp:sp modelId="{085924B1-068D-4098-BC1F-2A8BC3935AB1}">
      <dsp:nvSpPr>
        <dsp:cNvPr id="0" name=""/>
        <dsp:cNvSpPr/>
      </dsp:nvSpPr>
      <dsp:spPr>
        <a:xfrm>
          <a:off x="7867127" y="1858309"/>
          <a:ext cx="258360"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A1FD2-8EBF-4207-8CFD-F11DF2F6633F}">
      <dsp:nvSpPr>
        <dsp:cNvPr id="0" name=""/>
        <dsp:cNvSpPr/>
      </dsp:nvSpPr>
      <dsp:spPr>
        <a:xfrm>
          <a:off x="8153726" y="580506"/>
          <a:ext cx="1722401" cy="27986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b="1" kern="1200"/>
            <a:t>Pruebas y Ajustes</a:t>
          </a:r>
          <a:r>
            <a:rPr lang="es-ES" sz="1100" kern="1200"/>
            <a:t>: Se realizarán pruebas exhaustivas para garantizar el correcto funcionamiento de todas las funcionalidades implementadas. Se corregirán posibles errores y se realizarán ajustes según los comentarios y retroalimentación recibidos del cliente y los usuarios.</a:t>
          </a:r>
          <a:endParaRPr lang="en-US" sz="1100" kern="1200"/>
        </a:p>
      </dsp:txBody>
      <dsp:txXfrm>
        <a:off x="8153726" y="580506"/>
        <a:ext cx="1722401" cy="279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C0976-A7F3-473A-A3B9-32626DBD5D64}">
      <dsp:nvSpPr>
        <dsp:cNvPr id="0" name=""/>
        <dsp:cNvSpPr/>
      </dsp:nvSpPr>
      <dsp:spPr>
        <a:xfrm>
          <a:off x="622800" y="69312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FD8315-C2B7-4C60-8255-899A4A70DF22}">
      <dsp:nvSpPr>
        <dsp:cNvPr id="0" name=""/>
        <dsp:cNvSpPr/>
      </dsp:nvSpPr>
      <dsp:spPr>
        <a:xfrm>
          <a:off x="127800" y="194821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kern="1200"/>
            <a:t>Limitaciones:</a:t>
          </a:r>
          <a:endParaRPr lang="en-US" sz="1100" kern="1200"/>
        </a:p>
      </dsp:txBody>
      <dsp:txXfrm>
        <a:off x="127800" y="1948212"/>
        <a:ext cx="1800000" cy="1710000"/>
      </dsp:txXfrm>
    </dsp:sp>
    <dsp:sp modelId="{B066AD1A-FFE0-4485-8C0C-C9E0CEF74097}">
      <dsp:nvSpPr>
        <dsp:cNvPr id="0" name=""/>
        <dsp:cNvSpPr/>
      </dsp:nvSpPr>
      <dsp:spPr>
        <a:xfrm>
          <a:off x="2737800" y="69312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F0A6F-7253-4C4B-A24E-AACDD52D845A}">
      <dsp:nvSpPr>
        <dsp:cNvPr id="0" name=""/>
        <dsp:cNvSpPr/>
      </dsp:nvSpPr>
      <dsp:spPr>
        <a:xfrm>
          <a:off x="2242800" y="194821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Recursos Limitados</a:t>
          </a:r>
          <a:r>
            <a:rPr lang="es-ES" sz="1100" kern="1200"/>
            <a:t>: El proyecto estará sujeto a las limitaciones de recursos disponibles, como el equipo de desarrollo, el tiempo asignado y el presupuesto establecido. Es importante gestionar eficientemente estos recursos para garantizar la entrega exitosa del proyecto.</a:t>
          </a:r>
          <a:endParaRPr lang="en-US" sz="1100" kern="1200"/>
        </a:p>
      </dsp:txBody>
      <dsp:txXfrm>
        <a:off x="2242800" y="1948212"/>
        <a:ext cx="1800000" cy="1710000"/>
      </dsp:txXfrm>
    </dsp:sp>
    <dsp:sp modelId="{04BC2A06-8EFA-4E57-B0B3-6D9DEA8FB478}">
      <dsp:nvSpPr>
        <dsp:cNvPr id="0" name=""/>
        <dsp:cNvSpPr/>
      </dsp:nvSpPr>
      <dsp:spPr>
        <a:xfrm>
          <a:off x="4852800" y="69312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269D4-680F-4D37-ACF1-590702F5B88C}">
      <dsp:nvSpPr>
        <dsp:cNvPr id="0" name=""/>
        <dsp:cNvSpPr/>
      </dsp:nvSpPr>
      <dsp:spPr>
        <a:xfrm>
          <a:off x="4357800" y="194821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Conexión a Internet</a:t>
          </a:r>
          <a:r>
            <a:rPr lang="es-ES" sz="1100" kern="1200"/>
            <a:t>: La funcionalidad y disponibilidad de la página web estarán sujetas a la conexión a Internet del usuario. Se debe tener en cuenta que las limitaciones de conectividad podrían afectar la experiencia del usuario y la operatividad de la página web.</a:t>
          </a:r>
          <a:endParaRPr lang="en-US" sz="1100" kern="1200"/>
        </a:p>
      </dsp:txBody>
      <dsp:txXfrm>
        <a:off x="4357800" y="1948212"/>
        <a:ext cx="1800000" cy="1710000"/>
      </dsp:txXfrm>
    </dsp:sp>
    <dsp:sp modelId="{29305F6D-8D95-4770-92A1-9D10AC87D8B9}">
      <dsp:nvSpPr>
        <dsp:cNvPr id="0" name=""/>
        <dsp:cNvSpPr/>
      </dsp:nvSpPr>
      <dsp:spPr>
        <a:xfrm>
          <a:off x="6967800" y="69312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DBBEF-1629-4545-8F67-871B469C4528}">
      <dsp:nvSpPr>
        <dsp:cNvPr id="0" name=""/>
        <dsp:cNvSpPr/>
      </dsp:nvSpPr>
      <dsp:spPr>
        <a:xfrm>
          <a:off x="6472800" y="194821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Integraciones Externas</a:t>
          </a:r>
          <a:r>
            <a:rPr lang="es-ES" sz="1100" kern="1200"/>
            <a:t>: Si se requiere la integración con sistemas externos, como pasarelas de pago u otros servicios, se deberá considerar cualquier limitación técnica o de compatibilidad que pueda surgir durante el desarrollo e implementación.</a:t>
          </a:r>
          <a:endParaRPr lang="en-US" sz="1100" kern="1200"/>
        </a:p>
      </dsp:txBody>
      <dsp:txXfrm>
        <a:off x="6472800" y="1948212"/>
        <a:ext cx="1800000" cy="1710000"/>
      </dsp:txXfrm>
    </dsp:sp>
    <dsp:sp modelId="{9311FCBB-ABF4-4AB1-9437-4157E4D39971}">
      <dsp:nvSpPr>
        <dsp:cNvPr id="0" name=""/>
        <dsp:cNvSpPr/>
      </dsp:nvSpPr>
      <dsp:spPr>
        <a:xfrm>
          <a:off x="9082800" y="69312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286F73-7E54-4512-8055-59C645DBE3D1}">
      <dsp:nvSpPr>
        <dsp:cNvPr id="0" name=""/>
        <dsp:cNvSpPr/>
      </dsp:nvSpPr>
      <dsp:spPr>
        <a:xfrm>
          <a:off x="8587800" y="194821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Mantenimiento Futuro</a:t>
          </a:r>
          <a:r>
            <a:rPr lang="es-ES" sz="1100" kern="1200"/>
            <a:t>: Una vez finalizado el proyecto, es importante considerar que la página web requerirá mantenimiento continuo, actualizaciones y posibles mejoras en función de las necesidades cambiantes del lavadero de vehículos y los usuarios.</a:t>
          </a:r>
          <a:endParaRPr lang="en-US" sz="1100" kern="1200"/>
        </a:p>
      </dsp:txBody>
      <dsp:txXfrm>
        <a:off x="8587800" y="1948212"/>
        <a:ext cx="1800000" cy="171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7B0C1-AE53-41E6-AFA0-C7037FCD68C5}">
      <dsp:nvSpPr>
        <dsp:cNvPr id="0" name=""/>
        <dsp:cNvSpPr/>
      </dsp:nvSpPr>
      <dsp:spPr>
        <a:xfrm>
          <a:off x="374905" y="1366751"/>
          <a:ext cx="610664" cy="610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8D23F-3E79-4C85-AB5F-67A25889C108}">
      <dsp:nvSpPr>
        <dsp:cNvPr id="0" name=""/>
        <dsp:cNvSpPr/>
      </dsp:nvSpPr>
      <dsp:spPr>
        <a:xfrm>
          <a:off x="1721" y="2415186"/>
          <a:ext cx="1357031" cy="186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s-ES" sz="1100" kern="1200" dirty="0"/>
            <a:t>El desarrollo de la página web eficiente para un lavadero de vehículos es una inversión estratégica y necesaria para diversas razones:</a:t>
          </a:r>
          <a:endParaRPr lang="en-US" sz="1100" kern="1200" dirty="0"/>
        </a:p>
      </dsp:txBody>
      <dsp:txXfrm>
        <a:off x="1721" y="2415186"/>
        <a:ext cx="1357031" cy="1869562"/>
      </dsp:txXfrm>
    </dsp:sp>
    <dsp:sp modelId="{C9A3A7FF-5926-4FA8-9693-F10D7886CE73}">
      <dsp:nvSpPr>
        <dsp:cNvPr id="0" name=""/>
        <dsp:cNvSpPr/>
      </dsp:nvSpPr>
      <dsp:spPr>
        <a:xfrm>
          <a:off x="2135103" y="1362208"/>
          <a:ext cx="610664" cy="610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BE7E3-0D1A-4EB2-9215-0BB44B06AFBA}">
      <dsp:nvSpPr>
        <dsp:cNvPr id="0" name=""/>
        <dsp:cNvSpPr/>
      </dsp:nvSpPr>
      <dsp:spPr>
        <a:xfrm>
          <a:off x="1596233" y="2401556"/>
          <a:ext cx="1688404" cy="188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s-ES" sz="1100" b="1" kern="1200" dirty="0"/>
            <a:t>Mejora de la Experiencia del Usuario</a:t>
          </a:r>
          <a:r>
            <a:rPr lang="es-ES" sz="1100" kern="1200" dirty="0"/>
            <a:t>: Al contar con una página web intuitiva y fácil de usar, los usuarios </a:t>
          </a:r>
          <a:r>
            <a:rPr lang="es-ES" sz="1100" kern="1200" dirty="0" err="1"/>
            <a:t>podráhn</a:t>
          </a:r>
          <a:r>
            <a:rPr lang="es-ES" sz="1100" kern="1200" dirty="0"/>
            <a:t> agendar citas de forma rápida y sencilla. Esto elimina la necesidad de realizar llamadas telefónicas o visitas físicas al lavadero, brindando comodidad y accesibilidad a los clientes. Además, la visualización de servicios detallados y su valor asociado permite a los usuarios tomar decisiones informadas y sentirse confiados en los servicios que están adquiriendo.</a:t>
          </a:r>
          <a:endParaRPr lang="en-US" sz="1100" kern="1200" dirty="0"/>
        </a:p>
      </dsp:txBody>
      <dsp:txXfrm>
        <a:off x="1596233" y="2401556"/>
        <a:ext cx="1688404" cy="1887734"/>
      </dsp:txXfrm>
    </dsp:sp>
    <dsp:sp modelId="{AEC5FE1C-3A87-4716-B4FE-1A98AFDD1780}">
      <dsp:nvSpPr>
        <dsp:cNvPr id="0" name=""/>
        <dsp:cNvSpPr/>
      </dsp:nvSpPr>
      <dsp:spPr>
        <a:xfrm>
          <a:off x="3895302" y="1366751"/>
          <a:ext cx="610664" cy="610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F68F74-9712-4068-8AB0-AB12F43DBCB5}">
      <dsp:nvSpPr>
        <dsp:cNvPr id="0" name=""/>
        <dsp:cNvSpPr/>
      </dsp:nvSpPr>
      <dsp:spPr>
        <a:xfrm>
          <a:off x="3522118" y="2415186"/>
          <a:ext cx="1357031" cy="186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dirty="0"/>
            <a:t>Optimización del Proceso de Agendamiento</a:t>
          </a:r>
          <a:r>
            <a:rPr lang="es-ES" sz="1100" kern="1200" dirty="0"/>
            <a:t>: La implementación de un sistema de agendamiento de citas en la página web agiliza el proceso para el lavadero de vehículos y sus clientes. Los usuarios podrán ver la disponibilidad de horarios en tiempo real, lo que reduce la posibilidad de conflictos de programación y mejora la eficiencia operativa del lavadero.</a:t>
          </a:r>
          <a:endParaRPr lang="en-US" sz="1100" kern="1200" dirty="0"/>
        </a:p>
      </dsp:txBody>
      <dsp:txXfrm>
        <a:off x="3522118" y="2415186"/>
        <a:ext cx="1357031" cy="1869562"/>
      </dsp:txXfrm>
    </dsp:sp>
    <dsp:sp modelId="{4BF908CC-DB6D-441A-A1DD-81A8C50E3A25}">
      <dsp:nvSpPr>
        <dsp:cNvPr id="0" name=""/>
        <dsp:cNvSpPr/>
      </dsp:nvSpPr>
      <dsp:spPr>
        <a:xfrm>
          <a:off x="5709476" y="1353692"/>
          <a:ext cx="610664" cy="610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7492F8-923D-4BCC-9572-C2052775B4E2}">
      <dsp:nvSpPr>
        <dsp:cNvPr id="0" name=""/>
        <dsp:cNvSpPr/>
      </dsp:nvSpPr>
      <dsp:spPr>
        <a:xfrm>
          <a:off x="5116630" y="2376009"/>
          <a:ext cx="1796356" cy="1921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dirty="0"/>
            <a:t>Mayor Visibilidad y Alcance</a:t>
          </a:r>
          <a:r>
            <a:rPr lang="es-ES" sz="1100" kern="1200" dirty="0"/>
            <a:t>: Con una presencia en línea a través de una página web, el lavadero de vehículos puede alcanzar a un público más amplio. La página web servirá como una plataforma para promocionar los servicios ofrecidos, destacar las fortalezas del lavadero y atraer a nuevos clientes. Esto se traduce en una mayor visibilidad y oportunidades de negocio para el lavadero.</a:t>
          </a:r>
          <a:endParaRPr lang="en-US" sz="1100" kern="1200" dirty="0"/>
        </a:p>
      </dsp:txBody>
      <dsp:txXfrm>
        <a:off x="5116630" y="2376009"/>
        <a:ext cx="1796356" cy="1921797"/>
      </dsp:txXfrm>
    </dsp:sp>
    <dsp:sp modelId="{2A91421E-50DA-43CC-9245-E2E935B5FD96}">
      <dsp:nvSpPr>
        <dsp:cNvPr id="0" name=""/>
        <dsp:cNvSpPr/>
      </dsp:nvSpPr>
      <dsp:spPr>
        <a:xfrm>
          <a:off x="7523650" y="1366751"/>
          <a:ext cx="610664" cy="6106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9A78F-732C-4765-9C04-64350EF82488}">
      <dsp:nvSpPr>
        <dsp:cNvPr id="0" name=""/>
        <dsp:cNvSpPr/>
      </dsp:nvSpPr>
      <dsp:spPr>
        <a:xfrm>
          <a:off x="7150467" y="2415186"/>
          <a:ext cx="1357031" cy="186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Transparencia en los Costos</a:t>
          </a:r>
          <a:r>
            <a:rPr lang="es-ES" sz="1100" kern="1200"/>
            <a:t>: Al proporcionar a los usuarios una herramienta de cálculo de costos en la página web, se promueve la transparencia en los servicios y los precios asociados. Los clientes podrán tener una idea clara del costo total antes de agendar una cita, evitando sorpresas desagradables y generando confianza en la honestidad del lavadero.</a:t>
          </a:r>
          <a:endParaRPr lang="en-US" sz="1100" kern="1200"/>
        </a:p>
      </dsp:txBody>
      <dsp:txXfrm>
        <a:off x="7150467" y="2415186"/>
        <a:ext cx="1357031" cy="1869562"/>
      </dsp:txXfrm>
    </dsp:sp>
    <dsp:sp modelId="{8E6D2416-E0AE-4585-B679-3EC78FCA11E4}">
      <dsp:nvSpPr>
        <dsp:cNvPr id="0" name=""/>
        <dsp:cNvSpPr/>
      </dsp:nvSpPr>
      <dsp:spPr>
        <a:xfrm>
          <a:off x="9118162" y="1366751"/>
          <a:ext cx="610664" cy="6106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F8FA5-835E-46E7-BB94-D5F2D4385361}">
      <dsp:nvSpPr>
        <dsp:cNvPr id="0" name=""/>
        <dsp:cNvSpPr/>
      </dsp:nvSpPr>
      <dsp:spPr>
        <a:xfrm>
          <a:off x="8744978" y="2415186"/>
          <a:ext cx="1357031" cy="186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dirty="0"/>
            <a:t>Comunicación Efectiva</a:t>
          </a:r>
          <a:r>
            <a:rPr lang="es-ES" sz="1100" kern="1200" dirty="0"/>
            <a:t>: La sección de contacto en la página web facilitará la comunicación entre los usuarios y el lavadero de vehículos. Los clientes podrán enviar consultas, hacer preguntas o proporcionar comentarios de manera rápida y directa. Esto permitirá una atención al cliente más efectiva y una respuesta ágil a las inquietudes de los usuarios.</a:t>
          </a:r>
          <a:endParaRPr lang="en-US" sz="1100" kern="1200" dirty="0"/>
        </a:p>
      </dsp:txBody>
      <dsp:txXfrm>
        <a:off x="8744978" y="2415186"/>
        <a:ext cx="1357031" cy="1869562"/>
      </dsp:txXfrm>
    </dsp:sp>
    <dsp:sp modelId="{ED576503-C17A-40D1-A41F-3416B1A96C37}">
      <dsp:nvSpPr>
        <dsp:cNvPr id="0" name=""/>
        <dsp:cNvSpPr/>
      </dsp:nvSpPr>
      <dsp:spPr>
        <a:xfrm>
          <a:off x="10819852" y="1337245"/>
          <a:ext cx="610664" cy="61066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18DB8-E0A4-49DF-8C5E-79608DD804ED}">
      <dsp:nvSpPr>
        <dsp:cNvPr id="0" name=""/>
        <dsp:cNvSpPr/>
      </dsp:nvSpPr>
      <dsp:spPr>
        <a:xfrm>
          <a:off x="10339490" y="2326667"/>
          <a:ext cx="1571387" cy="198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s-ES" sz="1100" kern="1200" dirty="0"/>
            <a:t>En resumen, el desarrollo de una página web eficiente para un lavadero de vehículos se justifica por la mejora en la experiencia del usuario, la optimización del proceso de agendamiento, la ampliación de la visibilidad y alcance, la transparencia en los costos y la facilitación de la comunicación efectiva. Estas razones respaldan la importancia estratégica de la implementación de una página web para el éxito y crecimiento del lavadero de vehículos.</a:t>
          </a:r>
          <a:endParaRPr lang="en-US" sz="1100" kern="1200" dirty="0"/>
        </a:p>
      </dsp:txBody>
      <dsp:txXfrm>
        <a:off x="10339490" y="2326667"/>
        <a:ext cx="1571387" cy="1987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AF2FA-ECFD-4E6D-8F64-02EAFA9B78BA}">
      <dsp:nvSpPr>
        <dsp:cNvPr id="0" name=""/>
        <dsp:cNvSpPr/>
      </dsp:nvSpPr>
      <dsp:spPr>
        <a:xfrm>
          <a:off x="2250914" y="114996"/>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7A59A-8EF7-4811-A639-73893D3261FF}">
      <dsp:nvSpPr>
        <dsp:cNvPr id="0" name=""/>
        <dsp:cNvSpPr/>
      </dsp:nvSpPr>
      <dsp:spPr>
        <a:xfrm>
          <a:off x="2718914" y="582996"/>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0A8A1-8024-48B0-A3DA-DF499ABD6F43}">
      <dsp:nvSpPr>
        <dsp:cNvPr id="0" name=""/>
        <dsp:cNvSpPr/>
      </dsp:nvSpPr>
      <dsp:spPr>
        <a:xfrm>
          <a:off x="1548914" y="2994996"/>
          <a:ext cx="36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ES" sz="1100" kern="1200"/>
            <a:t>Desarrollar una página web eficiente para un lavadero de vehículos con el fin de mejorar la experiencia del usuario, optimizar el proceso de agendamiento de citas y brindar una visualización clara de los servicios y costos asociados.</a:t>
          </a:r>
          <a:endParaRPr lang="en-US" sz="1100" kern="1200"/>
        </a:p>
      </dsp:txBody>
      <dsp:txXfrm>
        <a:off x="1548914" y="2994996"/>
        <a:ext cx="3600000" cy="1082812"/>
      </dsp:txXfrm>
    </dsp:sp>
    <dsp:sp modelId="{3BAEE187-1972-4FCB-9515-88E89BA40B08}">
      <dsp:nvSpPr>
        <dsp:cNvPr id="0" name=""/>
        <dsp:cNvSpPr/>
      </dsp:nvSpPr>
      <dsp:spPr>
        <a:xfrm>
          <a:off x="6480914" y="114996"/>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8A09F-0D8C-43E1-AA48-EFD9012633F3}">
      <dsp:nvSpPr>
        <dsp:cNvPr id="0" name=""/>
        <dsp:cNvSpPr/>
      </dsp:nvSpPr>
      <dsp:spPr>
        <a:xfrm>
          <a:off x="6948914" y="58299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75AE74-BBEF-4B49-8586-21CD8BB0B19E}">
      <dsp:nvSpPr>
        <dsp:cNvPr id="0" name=""/>
        <dsp:cNvSpPr/>
      </dsp:nvSpPr>
      <dsp:spPr>
        <a:xfrm>
          <a:off x="5778914" y="2994996"/>
          <a:ext cx="36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ES" sz="1100" b="0" i="0" kern="1200"/>
            <a:t>Garantizar la satisfacción de nuestros clientes, brindándoles un servicio de calidad y confianza en la limpieza de sus autos, por medio del trabajo en equipo, apoyo ágil, trato amable, tecnología y fortalecimiento de habilidades comerciales, superando las expectativas del servicio integral, honesto, oportuno y amable.</a:t>
          </a:r>
          <a:endParaRPr lang="en-US" sz="1100" kern="1200"/>
        </a:p>
      </dsp:txBody>
      <dsp:txXfrm>
        <a:off x="5778914" y="2994996"/>
        <a:ext cx="3600000" cy="10828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27D76-F1E7-444D-B5FB-5B090A8BA6F1}">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168FC-E320-4DA2-875D-2310FBB06AAF}">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FEA78-CB87-4F87-9205-3CC46A47FEF6}">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Implementar un sistema de agendamiento de citas </a:t>
          </a:r>
          <a:r>
            <a:rPr lang="es-ES" sz="1100" kern="1200"/>
            <a:t>que permita a los usuarios programar citas de forma rápida y sencilla, mostrando disponibilidad de fechas y horarios en tiempo real.</a:t>
          </a:r>
          <a:endParaRPr lang="en-US" sz="1100" kern="1200"/>
        </a:p>
      </dsp:txBody>
      <dsp:txXfrm>
        <a:off x="1312541" y="16114"/>
        <a:ext cx="2148945" cy="911674"/>
      </dsp:txXfrm>
    </dsp:sp>
    <dsp:sp modelId="{53E379BE-36EB-465D-93B1-0C72B1EB2046}">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6B2B2-3C24-4AD2-BB8A-FBF4F61A3637}">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ACD7A-BBF3-458B-8DB2-251A22221CA2}">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Diseñar y desarrollar una sección de servicios en la página web</a:t>
          </a:r>
          <a:r>
            <a:rPr lang="es-ES" sz="1100" kern="1200"/>
            <a:t>, donde los usuarios puedan explorar y visualizar detalles de cada servicio ofrecido por el lavadero de vehículos, como duración estimada, productos utilizados y valor asociado.</a:t>
          </a:r>
          <a:endParaRPr lang="en-US" sz="1100" kern="1200"/>
        </a:p>
      </dsp:txBody>
      <dsp:txXfrm>
        <a:off x="4942957" y="16114"/>
        <a:ext cx="2148945" cy="911674"/>
      </dsp:txXfrm>
    </dsp:sp>
    <dsp:sp modelId="{90AB2672-4DF2-4A92-85A6-2F0759CBDBF8}">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191CE-5DF8-431D-8BD6-7E50584026A7}">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F0FE26-995E-40DE-AFB3-D7195E86C180}">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Desarrollar una funcionalidad de cálculo de costos </a:t>
          </a:r>
          <a:r>
            <a:rPr lang="es-ES" sz="1100" kern="1200"/>
            <a:t>que estime el valor total de los servicios seleccionados por los usuarios, proporcionando transparencia y claridad en cuanto a los gastos asociados al lavado de vehículos.</a:t>
          </a:r>
          <a:endParaRPr lang="en-US" sz="1100" kern="1200"/>
        </a:p>
      </dsp:txBody>
      <dsp:txXfrm>
        <a:off x="8573374" y="16114"/>
        <a:ext cx="2148945" cy="911674"/>
      </dsp:txXfrm>
    </dsp:sp>
    <dsp:sp modelId="{E8DD72BD-9981-437D-8531-34540B7B36B8}">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06CD2-3D0F-44F4-BFCC-D7D3F4339DAC}">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94D898-0201-4F62-97F0-DE823E701A63}">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Integrar un sistema de registro y autenticación de usuarios </a:t>
          </a:r>
          <a:r>
            <a:rPr lang="es-ES" sz="1100" kern="1200"/>
            <a:t>que permita acceder a funcionalidades adicionales, como la visualización del historial de citas y la posibilidad de modificar o cancelar citas existentes.</a:t>
          </a:r>
          <a:endParaRPr lang="en-US" sz="1100" kern="1200"/>
        </a:p>
      </dsp:txBody>
      <dsp:txXfrm>
        <a:off x="1312541" y="1640565"/>
        <a:ext cx="2148945" cy="911674"/>
      </dsp:txXfrm>
    </dsp:sp>
    <dsp:sp modelId="{DA88D9CA-F1EC-4B9B-A31D-F986E277A876}">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81CD2-B3E6-48C2-96A2-DFA72F89F76B}">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8DA41-1A70-4F0D-AA61-CFC78A405B95}">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Crear una sección de contacto en la página web </a:t>
          </a:r>
          <a:r>
            <a:rPr lang="es-ES" sz="1100" kern="1200"/>
            <a:t>que facilite la comunicación entre los usuarios y el lavadero de vehículos, permitiendo el envío de consultas, preguntas y comentarios de manera directa.</a:t>
          </a:r>
          <a:endParaRPr lang="en-US" sz="1100" kern="1200"/>
        </a:p>
      </dsp:txBody>
      <dsp:txXfrm>
        <a:off x="4942957" y="1640565"/>
        <a:ext cx="2148945" cy="911674"/>
      </dsp:txXfrm>
    </dsp:sp>
    <dsp:sp modelId="{F40620AA-232C-4EA4-BBEA-6FFDA11CCD5D}">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74CEA-D099-46D0-A0AB-FF0BA256BEE7}">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2499C-FA25-4527-89EF-198292361E6E}">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Diseñar una interfaz atractiva y responsive </a:t>
          </a:r>
          <a:r>
            <a:rPr lang="es-ES" sz="1100" kern="1200"/>
            <a:t>que se adapte a diferentes dispositivos y tamaños de pantalla, brindando una experiencia de usuario óptima tanto en computadoras de escritorio como en dispositivos móviles.</a:t>
          </a:r>
          <a:endParaRPr lang="en-US" sz="1100" kern="1200"/>
        </a:p>
      </dsp:txBody>
      <dsp:txXfrm>
        <a:off x="8573374" y="1640565"/>
        <a:ext cx="2148945" cy="911674"/>
      </dsp:txXfrm>
    </dsp:sp>
    <dsp:sp modelId="{91EB369D-8093-452E-8F37-53174B4B0605}">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6459B-C978-4932-B9C5-103C7606D515}">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1F71A-DCAD-4C0D-8903-1665E9A8EDB6}">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dirty="0"/>
            <a:t>Realizar pruebas exhaustivas </a:t>
          </a:r>
          <a:r>
            <a:rPr lang="es-ES" sz="1100" kern="1200" dirty="0"/>
            <a:t>para garantizar el correcto funcionamiento de todas las funcionalidades implementadas, corrigiendo errores y realizando ajustes según la retroalimentación del cliente y los usuarios.</a:t>
          </a:r>
          <a:endParaRPr lang="en-US" sz="1100" kern="1200" dirty="0"/>
        </a:p>
      </dsp:txBody>
      <dsp:txXfrm>
        <a:off x="1312541" y="3265016"/>
        <a:ext cx="2148945" cy="911674"/>
      </dsp:txXfrm>
    </dsp:sp>
    <dsp:sp modelId="{30FFB236-8004-47C8-9481-BA897C1D5440}">
      <dsp:nvSpPr>
        <dsp:cNvPr id="0" name=""/>
        <dsp:cNvSpPr/>
      </dsp:nvSpPr>
      <dsp:spPr>
        <a:xfrm>
          <a:off x="3835925" y="3265016"/>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0DA43-B873-415B-9451-237D80FCFC33}">
      <dsp:nvSpPr>
        <dsp:cNvPr id="0" name=""/>
        <dsp:cNvSpPr/>
      </dsp:nvSpPr>
      <dsp:spPr>
        <a:xfrm>
          <a:off x="4027376" y="3456467"/>
          <a:ext cx="528770" cy="5287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810C7A-AF75-4766-B8E8-A827044B6375}">
      <dsp:nvSpPr>
        <dsp:cNvPr id="0" name=""/>
        <dsp:cNvSpPr/>
      </dsp:nvSpPr>
      <dsp:spPr>
        <a:xfrm>
          <a:off x="4942957"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Brindar soporte y capacitación al equipo del lavadero </a:t>
          </a:r>
          <a:r>
            <a:rPr lang="es-ES" sz="1100" kern="1200"/>
            <a:t>de vehículos para el mantenimiento y actualización futura de la página web, asegurando su continuidad y evolución acorde a las necesidades del negocio.</a:t>
          </a:r>
          <a:endParaRPr lang="en-US" sz="1100" kern="1200"/>
        </a:p>
      </dsp:txBody>
      <dsp:txXfrm>
        <a:off x="4942957" y="3265016"/>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6C1E7049-3A4A-466F-8CA2-D9FF5998BAF7}" type="datetimeFigureOut">
              <a:rPr lang="en-US" smtClean="0"/>
              <a:t>6/17/2023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142198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C1E7049-3A4A-466F-8CA2-D9FF5998BAF7}" type="datetimeFigureOut">
              <a:rPr lang="en-US" smtClean="0"/>
              <a:t>6/17/2023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298163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C1E7049-3A4A-466F-8CA2-D9FF5998BAF7}" type="datetimeFigureOut">
              <a:rPr lang="en-US" smtClean="0"/>
              <a:t>6/17/2023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77178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C1E7049-3A4A-466F-8CA2-D9FF5998BAF7}" type="datetimeFigureOut">
              <a:rPr lang="en-US" smtClean="0"/>
              <a:t>6/17/2023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277622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C1E7049-3A4A-466F-8CA2-D9FF5998BAF7}" type="datetimeFigureOut">
              <a:rPr lang="en-US" smtClean="0"/>
              <a:t>6/17/2023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34268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6C1E7049-3A4A-466F-8CA2-D9FF5998BAF7}" type="datetimeFigureOut">
              <a:rPr lang="en-US" smtClean="0"/>
              <a:t>6/17/2023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343573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6C1E7049-3A4A-466F-8CA2-D9FF5998BAF7}" type="datetimeFigureOut">
              <a:rPr lang="en-US" smtClean="0"/>
              <a:t>6/17/2023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314811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6C1E7049-3A4A-466F-8CA2-D9FF5998BAF7}" type="datetimeFigureOut">
              <a:rPr lang="en-US" smtClean="0"/>
              <a:t>6/17/2023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68293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C1E7049-3A4A-466F-8CA2-D9FF5998BAF7}" type="datetimeFigureOut">
              <a:rPr lang="en-US" smtClean="0"/>
              <a:t>6/17/2023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331550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C1E7049-3A4A-466F-8CA2-D9FF5998BAF7}" type="datetimeFigureOut">
              <a:rPr lang="en-US" smtClean="0"/>
              <a:t>6/17/2023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104946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C1E7049-3A4A-466F-8CA2-D9FF5998BAF7}" type="datetimeFigureOut">
              <a:rPr lang="en-US" smtClean="0"/>
              <a:t>6/17/2023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1C430D-DF17-4C0E-BBBD-D82C7026E2A8}" type="slidenum">
              <a:rPr lang="en-US" smtClean="0"/>
              <a:t>‹Nº›</a:t>
            </a:fld>
            <a:endParaRPr lang="en-US"/>
          </a:p>
        </p:txBody>
      </p:sp>
    </p:spTree>
    <p:extLst>
      <p:ext uri="{BB962C8B-B14F-4D97-AF65-F5344CB8AC3E}">
        <p14:creationId xmlns:p14="http://schemas.microsoft.com/office/powerpoint/2010/main" val="2710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E7049-3A4A-466F-8CA2-D9FF5998BAF7}" type="datetimeFigureOut">
              <a:rPr lang="en-US" smtClean="0"/>
              <a:t>6/17/2023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C430D-DF17-4C0E-BBBD-D82C7026E2A8}" type="slidenum">
              <a:rPr lang="en-US" smtClean="0"/>
              <a:t>‹Nº›</a:t>
            </a:fld>
            <a:endParaRPr lang="en-US"/>
          </a:p>
        </p:txBody>
      </p:sp>
    </p:spTree>
    <p:extLst>
      <p:ext uri="{BB962C8B-B14F-4D97-AF65-F5344CB8AC3E}">
        <p14:creationId xmlns:p14="http://schemas.microsoft.com/office/powerpoint/2010/main" val="270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p:cNvSpPr>
            <a:spLocks noGrp="1"/>
          </p:cNvSpPr>
          <p:nvPr>
            <p:ph type="ctrTitle"/>
          </p:nvPr>
        </p:nvSpPr>
        <p:spPr>
          <a:xfrm>
            <a:off x="1188069" y="381935"/>
            <a:ext cx="4008583" cy="5974414"/>
          </a:xfrm>
          <a:scene3d>
            <a:camera prst="orthographicFront">
              <a:rot lat="0" lon="0" rev="0"/>
            </a:camera>
            <a:lightRig rig="contrasting" dir="t">
              <a:rot lat="0" lon="0" rev="1500000"/>
            </a:lightRig>
          </a:scene3d>
        </p:spPr>
        <p:txBody>
          <a:bodyPr vert="horz" lIns="91440" tIns="45720" rIns="91440" bIns="45720" rtlCol="0" anchor="ctr">
            <a:normAutofit/>
          </a:bodyPr>
          <a:lstStyle/>
          <a:p>
            <a:pPr algn="l"/>
            <a:r>
              <a:rPr lang="en-US" sz="6200" kern="1200">
                <a:solidFill>
                  <a:srgbClr val="FFFFFF"/>
                </a:solidFill>
                <a:latin typeface="+mj-lt"/>
                <a:ea typeface="+mj-ea"/>
                <a:cs typeface="+mj-cs"/>
              </a:rPr>
              <a:t>SOFTWASH</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Subtítulo 2"/>
          <p:cNvSpPr>
            <a:spLocks noGrp="1"/>
          </p:cNvSpPr>
          <p:nvPr>
            <p:ph type="subTitle" idx="1"/>
          </p:nvPr>
        </p:nvSpPr>
        <p:spPr>
          <a:xfrm>
            <a:off x="6297233" y="518400"/>
            <a:ext cx="4771607" cy="5837949"/>
          </a:xfrm>
        </p:spPr>
        <p:txBody>
          <a:bodyPr vert="horz" lIns="91440" tIns="45720" rIns="91440" bIns="45720" rtlCol="0" anchor="ctr">
            <a:normAutofit/>
          </a:bodyPr>
          <a:lstStyle/>
          <a:p>
            <a:r>
              <a:rPr lang="en-US" sz="2000" dirty="0">
                <a:solidFill>
                  <a:schemeClr val="tx1">
                    <a:alpha val="80000"/>
                  </a:schemeClr>
                </a:solidFill>
              </a:rPr>
              <a:t>							</a:t>
            </a:r>
          </a:p>
          <a:p>
            <a:pPr indent="-228600" algn="l">
              <a:buFont typeface="Arial" panose="020B0604020202020204" pitchFamily="34" charset="0"/>
              <a:buChar char="•"/>
            </a:pPr>
            <a:r>
              <a:rPr lang="en-US" sz="2000" dirty="0">
                <a:solidFill>
                  <a:schemeClr val="tx1">
                    <a:alpha val="80000"/>
                  </a:schemeClr>
                </a:solidFill>
              </a:rPr>
              <a:t>Luis Fernando </a:t>
            </a:r>
            <a:r>
              <a:rPr lang="en-US" sz="2000" dirty="0" err="1">
                <a:solidFill>
                  <a:schemeClr val="tx1">
                    <a:alpha val="80000"/>
                  </a:schemeClr>
                </a:solidFill>
              </a:rPr>
              <a:t>Velásquez</a:t>
            </a:r>
            <a:r>
              <a:rPr lang="en-US" sz="2000" dirty="0">
                <a:solidFill>
                  <a:schemeClr val="tx1">
                    <a:alpha val="80000"/>
                  </a:schemeClr>
                </a:solidFill>
              </a:rPr>
              <a:t> Monsalve.</a:t>
            </a:r>
          </a:p>
          <a:p>
            <a:pPr indent="-228600" algn="l">
              <a:buFont typeface="Arial" panose="020B0604020202020204" pitchFamily="34" charset="0"/>
              <a:buChar char="•"/>
            </a:pPr>
            <a:r>
              <a:rPr lang="en-US" sz="2000" dirty="0">
                <a:solidFill>
                  <a:schemeClr val="tx1">
                    <a:alpha val="80000"/>
                  </a:schemeClr>
                </a:solidFill>
              </a:rPr>
              <a:t>Santiago Valencia Ocampo. </a:t>
            </a:r>
          </a:p>
          <a:p>
            <a:pPr indent="-228600" algn="l">
              <a:buFont typeface="Arial" panose="020B0604020202020204" pitchFamily="34" charset="0"/>
              <a:buChar char="•"/>
            </a:pPr>
            <a:r>
              <a:rPr lang="en-US" sz="2000" dirty="0">
                <a:solidFill>
                  <a:schemeClr val="tx1">
                    <a:alpha val="80000"/>
                  </a:schemeClr>
                </a:solidFill>
              </a:rPr>
              <a:t>Andrew Ramírez Vega.</a:t>
            </a:r>
          </a:p>
          <a:p>
            <a:pPr indent="-228600" algn="l">
              <a:buFont typeface="Arial" panose="020B0604020202020204" pitchFamily="34" charset="0"/>
              <a:buChar char="•"/>
            </a:pPr>
            <a:r>
              <a:rPr lang="en-US" sz="2000" dirty="0" err="1">
                <a:solidFill>
                  <a:schemeClr val="tx1">
                    <a:alpha val="80000"/>
                  </a:schemeClr>
                </a:solidFill>
              </a:rPr>
              <a:t>Angelli</a:t>
            </a:r>
            <a:r>
              <a:rPr lang="en-US" sz="2000" dirty="0">
                <a:solidFill>
                  <a:schemeClr val="tx1">
                    <a:alpha val="80000"/>
                  </a:schemeClr>
                </a:solidFill>
              </a:rPr>
              <a:t> Kaori </a:t>
            </a:r>
            <a:r>
              <a:rPr lang="en-US" sz="2000" dirty="0" err="1">
                <a:solidFill>
                  <a:schemeClr val="tx1">
                    <a:alpha val="80000"/>
                  </a:schemeClr>
                </a:solidFill>
              </a:rPr>
              <a:t>Agudelo</a:t>
            </a:r>
            <a:r>
              <a:rPr lang="en-US" sz="2000" dirty="0">
                <a:solidFill>
                  <a:schemeClr val="tx1">
                    <a:alpha val="80000"/>
                  </a:schemeClr>
                </a:solidFill>
              </a:rPr>
              <a:t>. </a:t>
            </a:r>
          </a:p>
          <a:p>
            <a:pPr indent="-228600" algn="l">
              <a:buFont typeface="Arial" panose="020B0604020202020204" pitchFamily="34" charset="0"/>
              <a:buChar char="•"/>
            </a:pPr>
            <a:r>
              <a:rPr lang="en-US" sz="2000" dirty="0">
                <a:solidFill>
                  <a:schemeClr val="tx1">
                    <a:alpha val="80000"/>
                  </a:schemeClr>
                </a:solidFill>
              </a:rPr>
              <a:t>Camila Rodríguez.</a:t>
            </a:r>
          </a:p>
          <a:p>
            <a:pPr indent="-228600" algn="l">
              <a:buFont typeface="Arial" panose="020B0604020202020204" pitchFamily="34" charset="0"/>
              <a:buChar char="•"/>
            </a:pPr>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89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38100" dir="10800000" algn="r" rotWithShape="0">
              <a:prstClr val="black">
                <a:alpha val="40000"/>
              </a:prstClr>
            </a:outerShdw>
          </a:effectLst>
        </p:spPr>
        <p:txBody>
          <a:bodyPr/>
          <a:lstStyle/>
          <a:p>
            <a:r>
              <a:rPr lang="en-US" dirty="0" err="1"/>
              <a:t>Planteamiento</a:t>
            </a:r>
            <a:r>
              <a:rPr lang="en-US" dirty="0"/>
              <a:t> del Proyecto</a:t>
            </a:r>
          </a:p>
        </p:txBody>
      </p:sp>
      <p:sp>
        <p:nvSpPr>
          <p:cNvPr id="3" name="Marcador de contenido 2"/>
          <p:cNvSpPr>
            <a:spLocks noGrp="1"/>
          </p:cNvSpPr>
          <p:nvPr>
            <p:ph idx="1"/>
          </p:nvPr>
        </p:nvSpPr>
        <p:spPr/>
        <p:txBody>
          <a:bodyPr/>
          <a:lstStyle/>
          <a:p>
            <a:r>
              <a:rPr lang="es-ES" dirty="0"/>
              <a:t>Origen Del Estudio: </a:t>
            </a:r>
          </a:p>
          <a:p>
            <a:pPr marL="0" indent="0">
              <a:buNone/>
            </a:pPr>
            <a:r>
              <a:rPr lang="es-ES" dirty="0"/>
              <a:t>El lavadero de vehículos se enfrenta a desafíos en su proceso de agendamiento de citas y en la presentación de sus servicios a los clientes. El objetivo de este proyecto es desarrollar una página web que aborde estas necesidades y proporcione una solución eficiente y fácil de usar. El estudio surge como respuesta a la demanda de mejorar la experiencia del usuario y optimizar las operaciones del lavadero de vehículos a través de una presencia en línea efectiva.</a:t>
            </a:r>
            <a:endParaRPr lang="en-US" dirty="0"/>
          </a:p>
        </p:txBody>
      </p:sp>
      <p:sp>
        <p:nvSpPr>
          <p:cNvPr id="4" name="Rectángulo 3"/>
          <p:cNvSpPr/>
          <p:nvPr/>
        </p:nvSpPr>
        <p:spPr>
          <a:xfrm>
            <a:off x="9059710" y="365125"/>
            <a:ext cx="2294090" cy="646331"/>
          </a:xfrm>
          <a:prstGeom prst="rect">
            <a:avLst/>
          </a:prstGeom>
          <a:effectLst>
            <a:outerShdw blurRad="50800" dist="38100" dir="5400000" algn="t" rotWithShape="0">
              <a:prstClr val="black">
                <a:alpha val="40000"/>
              </a:prstClr>
            </a:outerShdw>
          </a:effectLst>
        </p:spPr>
        <p:txBody>
          <a:bodyPr wrap="none">
            <a:spAutoFit/>
          </a:bodyPr>
          <a:lstStyle/>
          <a:p>
            <a:r>
              <a:rPr lang="es-ES" sz="3600" dirty="0">
                <a:solidFill>
                  <a:schemeClr val="accent1">
                    <a:lumMod val="50000"/>
                  </a:schemeClr>
                </a:solidFill>
              </a:rPr>
              <a:t>SOFTWASH</a:t>
            </a:r>
            <a:endParaRPr lang="en-US" sz="3600" dirty="0">
              <a:solidFill>
                <a:schemeClr val="accent1">
                  <a:lumMod val="50000"/>
                </a:schemeClr>
              </a:solidFill>
            </a:endParaRPr>
          </a:p>
        </p:txBody>
      </p:sp>
    </p:spTree>
    <p:extLst>
      <p:ext uri="{BB962C8B-B14F-4D97-AF65-F5344CB8AC3E}">
        <p14:creationId xmlns:p14="http://schemas.microsoft.com/office/powerpoint/2010/main" val="273092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38100" dir="5400000" algn="t" rotWithShape="0">
              <a:prstClr val="black">
                <a:alpha val="40000"/>
              </a:prstClr>
            </a:outerShdw>
          </a:effectLst>
        </p:spPr>
        <p:txBody>
          <a:bodyPr/>
          <a:lstStyle/>
          <a:p>
            <a:r>
              <a:rPr lang="en-US" dirty="0" err="1"/>
              <a:t>Planteamiento</a:t>
            </a:r>
            <a:r>
              <a:rPr lang="en-US" dirty="0"/>
              <a:t> del Proyecto</a:t>
            </a:r>
          </a:p>
        </p:txBody>
      </p:sp>
      <p:graphicFrame>
        <p:nvGraphicFramePr>
          <p:cNvPr id="6" name="Marcador de contenido 2">
            <a:extLst>
              <a:ext uri="{FF2B5EF4-FFF2-40B4-BE49-F238E27FC236}">
                <a16:creationId xmlns:a16="http://schemas.microsoft.com/office/drawing/2014/main" id="{4E12014D-5C01-F56E-34BB-AA2D5844B85E}"/>
              </a:ext>
            </a:extLst>
          </p:cNvPr>
          <p:cNvGraphicFramePr>
            <a:graphicFrameLocks noGrp="1"/>
          </p:cNvGraphicFramePr>
          <p:nvPr>
            <p:ph idx="1"/>
          </p:nvPr>
        </p:nvGraphicFramePr>
        <p:xfrm>
          <a:off x="203200" y="1825624"/>
          <a:ext cx="11150600"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9059710" y="582374"/>
            <a:ext cx="2294090" cy="646331"/>
          </a:xfrm>
          <a:prstGeom prst="rect">
            <a:avLst/>
          </a:prstGeom>
          <a:effectLst>
            <a:outerShdw blurRad="50800" dist="38100" dir="5400000" algn="t" rotWithShape="0">
              <a:prstClr val="black">
                <a:alpha val="40000"/>
              </a:prstClr>
            </a:outerShdw>
          </a:effectLst>
        </p:spPr>
        <p:txBody>
          <a:bodyPr wrap="none">
            <a:spAutoFit/>
          </a:bodyPr>
          <a:lstStyle/>
          <a:p>
            <a:r>
              <a:rPr lang="es-ES" sz="3600" dirty="0">
                <a:solidFill>
                  <a:schemeClr val="accent1">
                    <a:lumMod val="50000"/>
                  </a:schemeClr>
                </a:solidFill>
              </a:rPr>
              <a:t>SOFTWASH</a:t>
            </a:r>
            <a:endParaRPr lang="en-US" sz="3600" dirty="0">
              <a:solidFill>
                <a:schemeClr val="accent1">
                  <a:lumMod val="50000"/>
                </a:schemeClr>
              </a:solidFill>
            </a:endParaRPr>
          </a:p>
        </p:txBody>
      </p:sp>
    </p:spTree>
    <p:extLst>
      <p:ext uri="{BB962C8B-B14F-4D97-AF65-F5344CB8AC3E}">
        <p14:creationId xmlns:p14="http://schemas.microsoft.com/office/powerpoint/2010/main" val="28675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6851" y="637762"/>
            <a:ext cx="9888496" cy="900131"/>
          </a:xfrm>
        </p:spPr>
        <p:txBody>
          <a:bodyPr anchor="t">
            <a:normAutofit/>
          </a:bodyPr>
          <a:lstStyle/>
          <a:p>
            <a:r>
              <a:rPr lang="en-US" sz="4000">
                <a:solidFill>
                  <a:schemeClr val="bg1"/>
                </a:solidFill>
              </a:rPr>
              <a:t>Planteamiento del Proyecto</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Marcador de contenido 2">
            <a:extLst>
              <a:ext uri="{FF2B5EF4-FFF2-40B4-BE49-F238E27FC236}">
                <a16:creationId xmlns:a16="http://schemas.microsoft.com/office/drawing/2014/main" id="{AF55ADB9-4DD0-E172-3D73-92C6DBE15923}"/>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9059710" y="381575"/>
            <a:ext cx="2294090" cy="646331"/>
          </a:xfrm>
          <a:prstGeom prst="rect">
            <a:avLst/>
          </a:prstGeom>
          <a:effectLst>
            <a:outerShdw blurRad="50800" dist="38100" dir="5400000" algn="t" rotWithShape="0">
              <a:prstClr val="black">
                <a:alpha val="40000"/>
              </a:prstClr>
            </a:outerShdw>
          </a:effectLst>
        </p:spPr>
        <p:txBody>
          <a:bodyPr wrap="none">
            <a:spAutoFit/>
          </a:bodyPr>
          <a:lstStyle/>
          <a:p>
            <a:pPr>
              <a:spcAft>
                <a:spcPts val="600"/>
              </a:spcAft>
            </a:pPr>
            <a:r>
              <a:rPr lang="es-ES" sz="3600" dirty="0">
                <a:solidFill>
                  <a:schemeClr val="accent1">
                    <a:lumMod val="50000"/>
                  </a:schemeClr>
                </a:solidFill>
              </a:rPr>
              <a:t>SOFTWASH</a:t>
            </a:r>
            <a:endParaRPr lang="en-US" sz="3600">
              <a:solidFill>
                <a:schemeClr val="accent1">
                  <a:lumMod val="50000"/>
                </a:schemeClr>
              </a:solidFill>
            </a:endParaRPr>
          </a:p>
        </p:txBody>
      </p:sp>
    </p:spTree>
    <p:extLst>
      <p:ext uri="{BB962C8B-B14F-4D97-AF65-F5344CB8AC3E}">
        <p14:creationId xmlns:p14="http://schemas.microsoft.com/office/powerpoint/2010/main" val="10645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38100" dir="5400000" algn="t" rotWithShape="0">
              <a:prstClr val="black">
                <a:alpha val="40000"/>
              </a:prstClr>
            </a:outerShdw>
          </a:effectLst>
        </p:spPr>
        <p:txBody>
          <a:bodyPr/>
          <a:lstStyle/>
          <a:p>
            <a:r>
              <a:rPr lang="en-US" dirty="0" err="1"/>
              <a:t>Planteamiento</a:t>
            </a:r>
            <a:r>
              <a:rPr lang="en-US" dirty="0"/>
              <a:t> del Proyecto</a:t>
            </a:r>
          </a:p>
        </p:txBody>
      </p:sp>
      <p:graphicFrame>
        <p:nvGraphicFramePr>
          <p:cNvPr id="7" name="Marcador de contenido 2">
            <a:extLst>
              <a:ext uri="{FF2B5EF4-FFF2-40B4-BE49-F238E27FC236}">
                <a16:creationId xmlns:a16="http://schemas.microsoft.com/office/drawing/2014/main" id="{E4312518-C48F-34AF-114E-16893308C73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5476695" y="3244334"/>
            <a:ext cx="1238609" cy="369332"/>
          </a:xfrm>
          <a:prstGeom prst="rect">
            <a:avLst/>
          </a:prstGeom>
        </p:spPr>
        <p:txBody>
          <a:bodyPr wrap="none">
            <a:spAutoFit/>
          </a:bodyPr>
          <a:lstStyle/>
          <a:p>
            <a:r>
              <a:rPr lang="es-ES" dirty="0">
                <a:solidFill>
                  <a:schemeClr val="accent1">
                    <a:lumMod val="50000"/>
                  </a:schemeClr>
                </a:solidFill>
              </a:rPr>
              <a:t>SOFTWASH</a:t>
            </a:r>
            <a:endParaRPr lang="en-US" dirty="0">
              <a:solidFill>
                <a:schemeClr val="accent1">
                  <a:lumMod val="50000"/>
                </a:schemeClr>
              </a:solidFill>
            </a:endParaRPr>
          </a:p>
        </p:txBody>
      </p:sp>
      <p:sp>
        <p:nvSpPr>
          <p:cNvPr id="5" name="Rectángulo 4"/>
          <p:cNvSpPr/>
          <p:nvPr/>
        </p:nvSpPr>
        <p:spPr>
          <a:xfrm>
            <a:off x="9346647" y="378400"/>
            <a:ext cx="2294090" cy="646331"/>
          </a:xfrm>
          <a:prstGeom prst="rect">
            <a:avLst/>
          </a:prstGeom>
          <a:effectLst>
            <a:outerShdw blurRad="50800" dist="38100" dir="5400000" algn="t" rotWithShape="0">
              <a:prstClr val="black">
                <a:alpha val="40000"/>
              </a:prstClr>
            </a:outerShdw>
          </a:effectLst>
        </p:spPr>
        <p:txBody>
          <a:bodyPr wrap="none">
            <a:spAutoFit/>
          </a:bodyPr>
          <a:lstStyle/>
          <a:p>
            <a:r>
              <a:rPr lang="es-ES" sz="3600" dirty="0">
                <a:solidFill>
                  <a:schemeClr val="accent1">
                    <a:lumMod val="50000"/>
                  </a:schemeClr>
                </a:solidFill>
              </a:rPr>
              <a:t>SOFTWASH</a:t>
            </a:r>
            <a:endParaRPr lang="en-US" sz="3600" dirty="0">
              <a:solidFill>
                <a:schemeClr val="accent1">
                  <a:lumMod val="50000"/>
                </a:schemeClr>
              </a:solidFill>
            </a:endParaRPr>
          </a:p>
        </p:txBody>
      </p:sp>
    </p:spTree>
    <p:extLst>
      <p:ext uri="{BB962C8B-B14F-4D97-AF65-F5344CB8AC3E}">
        <p14:creationId xmlns:p14="http://schemas.microsoft.com/office/powerpoint/2010/main" val="90994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900" y="58737"/>
            <a:ext cx="10515600" cy="1325563"/>
          </a:xfrm>
          <a:effectLst>
            <a:outerShdw blurRad="50800" dist="38100" dir="5400000" algn="t" rotWithShape="0">
              <a:prstClr val="black">
                <a:alpha val="40000"/>
              </a:prstClr>
            </a:outerShdw>
          </a:effectLst>
        </p:spPr>
        <p:txBody>
          <a:bodyPr/>
          <a:lstStyle/>
          <a:p>
            <a:r>
              <a:rPr lang="es-ES"/>
              <a:t>Justificación Del proyecto: </a:t>
            </a:r>
            <a:endParaRPr lang="en-US" dirty="0"/>
          </a:p>
        </p:txBody>
      </p:sp>
      <p:graphicFrame>
        <p:nvGraphicFramePr>
          <p:cNvPr id="10" name="Marcador de contenido 2">
            <a:extLst>
              <a:ext uri="{FF2B5EF4-FFF2-40B4-BE49-F238E27FC236}">
                <a16:creationId xmlns:a16="http://schemas.microsoft.com/office/drawing/2014/main" id="{B7EEF9D4-A7CC-78E3-4C6D-5154481B785C}"/>
              </a:ext>
            </a:extLst>
          </p:cNvPr>
          <p:cNvGraphicFramePr>
            <a:graphicFrameLocks noGrp="1"/>
          </p:cNvGraphicFramePr>
          <p:nvPr>
            <p:ph idx="1"/>
            <p:extLst>
              <p:ext uri="{D42A27DB-BD31-4B8C-83A1-F6EECF244321}">
                <p14:modId xmlns:p14="http://schemas.microsoft.com/office/powerpoint/2010/main" val="2858704719"/>
              </p:ext>
            </p:extLst>
          </p:nvPr>
        </p:nvGraphicFramePr>
        <p:xfrm>
          <a:off x="88900" y="1206500"/>
          <a:ext cx="11912600" cy="565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8826500" y="342790"/>
            <a:ext cx="2527300"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ES" sz="3600">
                <a:solidFill>
                  <a:schemeClr val="accent1">
                    <a:lumMod val="50000"/>
                  </a:schemeClr>
                </a:solidFill>
              </a:rPr>
              <a:t>SOFTWASH</a:t>
            </a:r>
            <a:endParaRPr lang="en-US" sz="3600" dirty="0">
              <a:solidFill>
                <a:schemeClr val="accent1">
                  <a:lumMod val="50000"/>
                </a:schemeClr>
              </a:solidFill>
            </a:endParaRPr>
          </a:p>
        </p:txBody>
      </p:sp>
    </p:spTree>
    <p:extLst>
      <p:ext uri="{BB962C8B-B14F-4D97-AF65-F5344CB8AC3E}">
        <p14:creationId xmlns:p14="http://schemas.microsoft.com/office/powerpoint/2010/main" val="40800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1371597" y="348865"/>
            <a:ext cx="10044023" cy="877729"/>
          </a:xfrm>
        </p:spPr>
        <p:txBody>
          <a:bodyPr anchor="ctr">
            <a:normAutofit/>
          </a:bodyPr>
          <a:lstStyle/>
          <a:p>
            <a:r>
              <a:rPr lang="es-ES" sz="4000">
                <a:solidFill>
                  <a:srgbClr val="FFFFFF"/>
                </a:solidFill>
              </a:rPr>
              <a:t>Objetivo General </a:t>
            </a:r>
            <a:endParaRPr lang="en-US" sz="4000">
              <a:solidFill>
                <a:srgbClr val="FFFFFF"/>
              </a:solidFill>
            </a:endParaRPr>
          </a:p>
        </p:txBody>
      </p:sp>
      <p:graphicFrame>
        <p:nvGraphicFramePr>
          <p:cNvPr id="5" name="Marcador de contenido 2">
            <a:extLst>
              <a:ext uri="{FF2B5EF4-FFF2-40B4-BE49-F238E27FC236}">
                <a16:creationId xmlns:a16="http://schemas.microsoft.com/office/drawing/2014/main" id="{8DAF3BC6-5469-E90E-2A4D-A36A1685BCEF}"/>
              </a:ext>
            </a:extLst>
          </p:cNvPr>
          <p:cNvGraphicFramePr>
            <a:graphicFrameLocks noGrp="1"/>
          </p:cNvGraphicFramePr>
          <p:nvPr>
            <p:ph idx="1"/>
            <p:extLst>
              <p:ext uri="{D42A27DB-BD31-4B8C-83A1-F6EECF244321}">
                <p14:modId xmlns:p14="http://schemas.microsoft.com/office/powerpoint/2010/main" val="388617709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2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1371597" y="348865"/>
            <a:ext cx="10044023" cy="877729"/>
          </a:xfrm>
        </p:spPr>
        <p:txBody>
          <a:bodyPr anchor="ctr">
            <a:normAutofit/>
          </a:bodyPr>
          <a:lstStyle/>
          <a:p>
            <a:r>
              <a:rPr lang="en-US" sz="4000">
                <a:solidFill>
                  <a:srgbClr val="FFFFFF"/>
                </a:solidFill>
              </a:rPr>
              <a:t>Objetivos Específicos:</a:t>
            </a:r>
          </a:p>
        </p:txBody>
      </p:sp>
      <p:graphicFrame>
        <p:nvGraphicFramePr>
          <p:cNvPr id="5" name="Marcador de contenido 2">
            <a:extLst>
              <a:ext uri="{FF2B5EF4-FFF2-40B4-BE49-F238E27FC236}">
                <a16:creationId xmlns:a16="http://schemas.microsoft.com/office/drawing/2014/main" id="{2684118B-2200-1D99-38CD-9A2C93FD038C}"/>
              </a:ext>
            </a:extLst>
          </p:cNvPr>
          <p:cNvGraphicFramePr>
            <a:graphicFrameLocks noGrp="1"/>
          </p:cNvGraphicFramePr>
          <p:nvPr>
            <p:ph idx="1"/>
            <p:extLst>
              <p:ext uri="{D42A27DB-BD31-4B8C-83A1-F6EECF244321}">
                <p14:modId xmlns:p14="http://schemas.microsoft.com/office/powerpoint/2010/main" val="20939307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29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Escala de tiempo&#10;&#10;Descripción generada automáticamente">
            <a:extLst>
              <a:ext uri="{FF2B5EF4-FFF2-40B4-BE49-F238E27FC236}">
                <a16:creationId xmlns:a16="http://schemas.microsoft.com/office/drawing/2014/main" id="{54F725CB-33FB-E36F-DF77-B829C5037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714" y="457200"/>
            <a:ext cx="8708572" cy="5943600"/>
          </a:xfrm>
          <a:prstGeom prst="rect">
            <a:avLst/>
          </a:prstGeom>
        </p:spPr>
      </p:pic>
    </p:spTree>
    <p:extLst>
      <p:ext uri="{BB962C8B-B14F-4D97-AF65-F5344CB8AC3E}">
        <p14:creationId xmlns:p14="http://schemas.microsoft.com/office/powerpoint/2010/main" val="3596010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1489</Words>
  <Application>Microsoft Office PowerPoint</Application>
  <PresentationFormat>Panorámica</PresentationFormat>
  <Paragraphs>53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SOFTWASH</vt:lpstr>
      <vt:lpstr>Planteamiento del Proyecto</vt:lpstr>
      <vt:lpstr>Planteamiento del Proyecto</vt:lpstr>
      <vt:lpstr>Planteamiento del Proyecto</vt:lpstr>
      <vt:lpstr>Planteamiento del Proyecto</vt:lpstr>
      <vt:lpstr>Justificación Del proyecto: </vt:lpstr>
      <vt:lpstr>Objetivo General </vt:lpstr>
      <vt:lpstr>Objetivos Específicos: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SOFTWASH</dc:title>
  <dc:creator>Usr</dc:creator>
  <cp:lastModifiedBy>Andru Ramirez Vega</cp:lastModifiedBy>
  <cp:revision>8</cp:revision>
  <dcterms:created xsi:type="dcterms:W3CDTF">2023-06-16T17:53:27Z</dcterms:created>
  <dcterms:modified xsi:type="dcterms:W3CDTF">2023-06-17T16:26:46Z</dcterms:modified>
</cp:coreProperties>
</file>