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257" r:id="rId3"/>
    <p:sldId id="268" r:id="rId4"/>
    <p:sldId id="279" r:id="rId5"/>
    <p:sldId id="267" r:id="rId6"/>
    <p:sldId id="278" r:id="rId7"/>
    <p:sldId id="280" r:id="rId8"/>
    <p:sldId id="281" r:id="rId9"/>
    <p:sldId id="269" r:id="rId10"/>
    <p:sldId id="270" r:id="rId11"/>
    <p:sldId id="273" r:id="rId12"/>
    <p:sldId id="282" r:id="rId13"/>
    <p:sldId id="274" r:id="rId14"/>
    <p:sldId id="277" r:id="rId15"/>
    <p:sldId id="261" r:id="rId16"/>
    <p:sldId id="275" r:id="rId17"/>
    <p:sldId id="276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>
      <p:cViewPr varScale="1">
        <p:scale>
          <a:sx n="74" d="100"/>
          <a:sy n="74" d="100"/>
        </p:scale>
        <p:origin x="59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3/30/2015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3/30/2015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57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9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3/30/2015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3/30/2015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Low Cost Lighting </a:t>
            </a:r>
            <a:r>
              <a:rPr lang="en-GB" dirty="0" smtClean="0"/>
              <a:t>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3812" y="5070058"/>
            <a:ext cx="8159261" cy="1752600"/>
          </a:xfrm>
        </p:spPr>
        <p:txBody>
          <a:bodyPr/>
          <a:lstStyle/>
          <a:p>
            <a:r>
              <a:rPr lang="en-GB" dirty="0" smtClean="0"/>
              <a:t>John </a:t>
            </a:r>
            <a:r>
              <a:rPr lang="en-GB" dirty="0" err="1"/>
              <a:t>Nduli</a:t>
            </a:r>
            <a:r>
              <a:rPr lang="en-GB" dirty="0"/>
              <a:t> </a:t>
            </a:r>
            <a:r>
              <a:rPr lang="en-GB" dirty="0" smtClean="0"/>
              <a:t>		EN292-0396/2011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Andrew </a:t>
            </a:r>
            <a:r>
              <a:rPr lang="en-GB" dirty="0" err="1" smtClean="0"/>
              <a:t>Omondi</a:t>
            </a:r>
            <a:r>
              <a:rPr lang="en-GB" dirty="0" smtClean="0"/>
              <a:t> 	EN292-0396/2011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Solid Works Designs and Simulations</a:t>
            </a:r>
          </a:p>
          <a:p>
            <a:r>
              <a:rPr lang="en-US" dirty="0" smtClean="0"/>
              <a:t>Proteus Simulation</a:t>
            </a:r>
          </a:p>
          <a:p>
            <a:r>
              <a:rPr lang="en-US" dirty="0" smtClean="0"/>
              <a:t>Overview of the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09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Programming microcontrollers in C</a:t>
            </a:r>
          </a:p>
          <a:p>
            <a:r>
              <a:rPr lang="en-US" dirty="0" smtClean="0"/>
              <a:t>Project Planning and Documentation</a:t>
            </a:r>
          </a:p>
          <a:p>
            <a:r>
              <a:rPr lang="en-US" dirty="0" smtClean="0"/>
              <a:t>Structural Design and Testing in Solid 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Circuit </a:t>
            </a:r>
            <a:r>
              <a:rPr lang="en-US" dirty="0"/>
              <a:t>Simulation in Proteus</a:t>
            </a:r>
          </a:p>
          <a:p>
            <a:r>
              <a:rPr lang="en-US" dirty="0"/>
              <a:t>Material Sourcing</a:t>
            </a:r>
          </a:p>
          <a:p>
            <a:r>
              <a:rPr lang="en-GB" dirty="0" smtClean="0"/>
              <a:t>The importance of Team 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48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Time constraints that limited the planned production phase</a:t>
            </a:r>
          </a:p>
          <a:p>
            <a:r>
              <a:rPr lang="en-US" dirty="0" smtClean="0"/>
              <a:t>Burnt </a:t>
            </a:r>
            <a:r>
              <a:rPr lang="en-US" dirty="0" err="1" smtClean="0"/>
              <a:t>uC</a:t>
            </a:r>
            <a:r>
              <a:rPr lang="en-US" dirty="0" smtClean="0"/>
              <a:t> and components</a:t>
            </a:r>
          </a:p>
          <a:p>
            <a:r>
              <a:rPr lang="en-US" dirty="0" smtClean="0"/>
              <a:t>Financial constraints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15720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Mr. </a:t>
            </a:r>
            <a:r>
              <a:rPr lang="en-US" dirty="0" err="1" smtClean="0"/>
              <a:t>Wamai</a:t>
            </a:r>
            <a:endParaRPr lang="en-US" dirty="0" smtClean="0"/>
          </a:p>
          <a:p>
            <a:r>
              <a:rPr lang="en-US" dirty="0" smtClean="0"/>
              <a:t>JKUAT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96339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353699"/>
            <a:ext cx="10360501" cy="12239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320456" y="1587284"/>
            <a:ext cx="9814516" cy="4361996"/>
          </a:xfrm>
        </p:spPr>
        <p:txBody>
          <a:bodyPr/>
          <a:lstStyle/>
          <a:p>
            <a:r>
              <a:rPr lang="en-US" dirty="0" smtClean="0"/>
              <a:t>Successful demonstration of a working system that is implementable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411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End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93812" y="5070058"/>
            <a:ext cx="8159261" cy="1752600"/>
          </a:xfrm>
        </p:spPr>
        <p:txBody>
          <a:bodyPr/>
          <a:lstStyle/>
          <a:p>
            <a:r>
              <a:rPr lang="en-GB" dirty="0" smtClean="0"/>
              <a:t>			          (Audience </a:t>
            </a:r>
            <a:r>
              <a:rPr lang="en-GB" dirty="0" err="1" smtClean="0"/>
              <a:t>CLaPS</a:t>
            </a:r>
            <a:r>
              <a:rPr lang="en-GB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418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Introduction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</a:t>
            </a:r>
            <a:r>
              <a:rPr lang="en-US" sz="3600" dirty="0" smtClean="0"/>
              <a:t>Statement</a:t>
            </a:r>
          </a:p>
          <a:p>
            <a:r>
              <a:rPr lang="en-US" sz="3600" dirty="0" smtClean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Why this system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Cheap</a:t>
            </a:r>
          </a:p>
          <a:p>
            <a:r>
              <a:rPr lang="en-US" sz="3600" dirty="0" smtClean="0"/>
              <a:t>Fully Functional</a:t>
            </a:r>
          </a:p>
          <a:p>
            <a:r>
              <a:rPr lang="en-US" sz="3600" dirty="0" smtClean="0"/>
              <a:t>Locally made</a:t>
            </a:r>
          </a:p>
          <a:p>
            <a:r>
              <a:rPr lang="en-US" sz="3600" dirty="0" smtClean="0"/>
              <a:t>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411001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Functional </a:t>
            </a:r>
            <a:r>
              <a:rPr lang="en-GB" dirty="0" smtClean="0"/>
              <a:t>Requirements</a:t>
            </a:r>
          </a:p>
          <a:p>
            <a:r>
              <a:rPr lang="en-GB" dirty="0"/>
              <a:t>Nature of Motion and </a:t>
            </a:r>
            <a:r>
              <a:rPr lang="en-GB" dirty="0" smtClean="0"/>
              <a:t>Circuitry</a:t>
            </a:r>
          </a:p>
          <a:p>
            <a:r>
              <a:rPr lang="en-GB" dirty="0"/>
              <a:t>Structural </a:t>
            </a:r>
            <a:r>
              <a:rPr lang="en-GB" dirty="0" smtClean="0"/>
              <a:t>Characteristics</a:t>
            </a:r>
          </a:p>
          <a:p>
            <a:r>
              <a:rPr lang="en-GB" dirty="0"/>
              <a:t>Selection of the Most </a:t>
            </a:r>
            <a:r>
              <a:rPr lang="en-GB" dirty="0" smtClean="0"/>
              <a:t>Promising </a:t>
            </a:r>
            <a:r>
              <a:rPr lang="en-GB" dirty="0"/>
              <a:t>Mechanism and </a:t>
            </a:r>
            <a:r>
              <a:rPr lang="en-GB" dirty="0" smtClean="0"/>
              <a:t>Circuit Elements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Proteus ISIS for </a:t>
            </a:r>
            <a:r>
              <a:rPr lang="en-GB" dirty="0" err="1" smtClean="0"/>
              <a:t>Curcuit</a:t>
            </a:r>
            <a:r>
              <a:rPr lang="en-GB" dirty="0" smtClean="0"/>
              <a:t> Simulation and Design</a:t>
            </a:r>
          </a:p>
          <a:p>
            <a:r>
              <a:rPr lang="en-GB" dirty="0" smtClean="0"/>
              <a:t>Atmel Studio for Programming</a:t>
            </a:r>
          </a:p>
          <a:p>
            <a:r>
              <a:rPr lang="en-GB" dirty="0" smtClean="0"/>
              <a:t>Solid Works for Mechanical Design and Simulation</a:t>
            </a:r>
          </a:p>
          <a:p>
            <a:r>
              <a:rPr lang="en-GB" dirty="0" smtClean="0"/>
              <a:t>Latex for documentation</a:t>
            </a:r>
          </a:p>
          <a:p>
            <a:r>
              <a:rPr lang="en-GB" dirty="0" smtClean="0"/>
              <a:t>Microsoft PowerPoint for presentation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37372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988" y="908720"/>
            <a:ext cx="8064896" cy="5806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3932" y="5486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Chart 1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4192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3932" y="54868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Chart 2</a:t>
            </a:r>
            <a:endParaRPr lang="en-GB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276" y="0"/>
            <a:ext cx="6101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00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456" y="260648"/>
            <a:ext cx="10360501" cy="12239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Door Mechanism</a:t>
            </a:r>
            <a:endParaRPr lang="en-US" dirty="0"/>
          </a:p>
          <a:p>
            <a:r>
              <a:rPr lang="en-US" dirty="0" smtClean="0"/>
              <a:t>Curtain Mechanism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1762128"/>
            <a:ext cx="5078412" cy="141217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4077072"/>
            <a:ext cx="5621154" cy="200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Lighting System</a:t>
            </a:r>
          </a:p>
          <a:p>
            <a:r>
              <a:rPr lang="en-US" dirty="0" smtClean="0"/>
              <a:t>Motor Circuit</a:t>
            </a:r>
          </a:p>
          <a:p>
            <a:r>
              <a:rPr lang="en-US" dirty="0" smtClean="0"/>
              <a:t>Motion Sensor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166</Words>
  <Application>Microsoft Office PowerPoint</Application>
  <PresentationFormat>Custom</PresentationFormat>
  <Paragraphs>59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Tech 16x9</vt:lpstr>
      <vt:lpstr>Low Cost Lighting System</vt:lpstr>
      <vt:lpstr>Introduction</vt:lpstr>
      <vt:lpstr>Why this system</vt:lpstr>
      <vt:lpstr>Methodology</vt:lpstr>
      <vt:lpstr>Tools Used</vt:lpstr>
      <vt:lpstr>PowerPoint Presentation</vt:lpstr>
      <vt:lpstr>PowerPoint Presentation</vt:lpstr>
      <vt:lpstr>Results</vt:lpstr>
      <vt:lpstr>Results</vt:lpstr>
      <vt:lpstr>Demonstrations </vt:lpstr>
      <vt:lpstr>Learning Outcomes of the Project</vt:lpstr>
      <vt:lpstr>Challenges </vt:lpstr>
      <vt:lpstr>Acknowledgements</vt:lpstr>
      <vt:lpstr>Conclusion</vt:lpstr>
      <vt:lpstr>Questions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2015-03-30T17:22:53Z</dcterms:created>
  <dcterms:modified xsi:type="dcterms:W3CDTF">2015-03-30T23:53:52Z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