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6B3AD-C780-42ED-854F-E2E7564A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A1CAE3-46D0-4098-95CF-92740252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C3D28-02DB-410C-9728-DD899A64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F1DFF-5709-4E19-9B3E-B380BC6F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E77C7F-3058-4298-B994-8887F9E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37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61145-77B5-4E8E-94FD-B8BDC8DA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8DB316-2FB2-4B97-9EAA-848BB3C2B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1E878E-0711-445B-A047-C5AA23BA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110AB-FC26-490B-86DD-7E7EBF2C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FC35A-DE62-4B4D-89FB-F2C7922E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346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F4032A-7610-4DED-804A-6AB9C5929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5A05CB-EA2E-42C1-AE73-0A7D2F511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B65F5-CCB6-4628-901F-4DF0A7AE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8C148-675D-4A13-86C2-EA28455C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F67927-6B9B-4C28-9687-F1543CAD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207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5D2C3-478C-4EB8-9FD3-29A47AD4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452DE-353B-4A27-891D-EFA08FA50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E5CE91-3A4C-4731-B0F9-57FE549D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CA8799-45D7-4022-8786-A0601093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CF945-6645-43FB-8AF0-377D87D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925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2D868-467F-4CCF-8987-ABEBEC2B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39C71D-44DF-4E5C-9630-1E53C9FB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60FF58-6486-4920-906D-FAABDD65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F2479-D6AB-4852-8596-34354CC8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5E1505-6BA9-4D4C-BED4-09DAB356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685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855D9-F117-410C-84E3-B39A756C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B2A8B-1276-445D-9D63-55FA54347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DFFD3F-E710-4C9B-A8AE-07210592E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15F73-AE7D-4AD9-83BE-358828D1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7DD348-2B76-47DB-8EFA-F4C64171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53F74D-5325-4DD3-A0A6-C0856CB2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3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D7588-DBC5-4961-BDF2-255E58FD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89F999-6369-40F1-BB1A-32BBD4918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037AE4-6E11-4717-84C3-FD7562666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DE5A03-FC71-4339-9220-70042FC7C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8A14F3-5039-4924-99DF-65714734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6BE529-0426-4B35-AFAB-90582B3C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D4A2F8-4C4C-4E3E-A809-11DEEF57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0120DC-2355-42A9-BFAC-4AF85930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498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E361C-6076-4C55-B03D-8182C6D8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0A2634-5681-4431-94E5-6765AB06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3501E8-88D8-47A4-8FD8-B274E0B3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BAE303-6516-4356-885E-2F2779C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22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833C8D-B1E3-491B-8646-384034A5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62D6EB-4271-4DC5-886A-1CACD8B1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3B36DB-C009-4036-BD49-07B94093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630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2CEAF-B6B8-450B-8398-7B659C04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3BD89D-307A-4825-BEDC-1F05BDEB2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7133AA-79D3-47B0-B852-1DF5C1D65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9BBAC8-C0E1-42DD-B0CB-3013839B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866577-8EA5-413F-BDFF-57A69A90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E0A956-1738-4B61-AC78-5B147EF2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6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8781D-8426-428F-A823-410B3E36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B54C8D-0EFF-452C-8D47-4CA0069EF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A60236-DD3C-46F8-BE04-12A79673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616A88-6668-4F27-970C-2FF31ED2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92C919-7B46-4FB8-849B-E86F4392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72DB62-136A-466F-A4D6-E6D7AED5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25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8031C7-0D74-4D22-8EEC-CA9E04A1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00CC5-FD5B-457B-996C-311BB6004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D6570-04D8-4CD6-9B56-7FD2FAD8F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520B-B377-4C01-BFDA-A8D725D5705D}" type="datetimeFigureOut">
              <a:rPr lang="de-AT" smtClean="0"/>
              <a:t>13.02.2023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D5C56-BEBF-416D-B110-93A859988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75ED1-4F6F-48A1-9D69-284AA912D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15AF-0844-485C-9E3E-3239A4D4477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03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2C856-8BF3-4C45-A412-BFEFA4391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Silly</a:t>
            </a:r>
            <a:r>
              <a:rPr lang="de-AT" dirty="0"/>
              <a:t> </a:t>
            </a:r>
            <a:r>
              <a:rPr lang="de-AT" dirty="0" err="1"/>
              <a:t>scenarios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119FA-79C9-4830-B0C7-113D2D200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161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C9973-8D2A-4675-80A3-3F6C635F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D8540-DB6D-4546-A7F0-F79BDB79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474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/>
              <a:t>LSP = 0 </a:t>
            </a:r>
            <a:r>
              <a:rPr lang="de-AT" dirty="0" err="1"/>
              <a:t>gives</a:t>
            </a:r>
            <a:r>
              <a:rPr lang="de-AT" dirty="0"/>
              <a:t> </a:t>
            </a:r>
            <a:r>
              <a:rPr lang="de-AT" dirty="0" err="1"/>
              <a:t>error</a:t>
            </a:r>
            <a:r>
              <a:rPr lang="de-AT" dirty="0"/>
              <a:t> „divide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zero</a:t>
            </a:r>
            <a:r>
              <a:rPr lang="de-AT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LSP = 1 </a:t>
            </a:r>
            <a:r>
              <a:rPr lang="de-AT" dirty="0" err="1"/>
              <a:t>works</a:t>
            </a:r>
            <a:r>
              <a:rPr lang="de-AT" dirty="0"/>
              <a:t> </a:t>
            </a:r>
            <a:r>
              <a:rPr lang="de-AT" dirty="0" err="1"/>
              <a:t>well</a:t>
            </a:r>
            <a:endParaRPr lang="de-AT" dirty="0"/>
          </a:p>
          <a:p>
            <a:pPr marL="514350" indent="-514350">
              <a:buFont typeface="+mj-lt"/>
              <a:buAutoNum type="arabicPeriod"/>
            </a:pPr>
            <a:r>
              <a:rPr lang="de-AT" dirty="0"/>
              <a:t>LSP = 10M </a:t>
            </a:r>
            <a:r>
              <a:rPr lang="de-AT" dirty="0" err="1"/>
              <a:t>works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increase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push time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19A143-7196-4239-BAC5-C360AE2B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5" y="3000724"/>
            <a:ext cx="4314825" cy="33432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4E795CD-5EE9-4A1D-B05B-D0B94164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057" y="3070371"/>
            <a:ext cx="4314825" cy="33432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468AA6D-29DD-4583-B247-ADCBA04020B2}"/>
              </a:ext>
            </a:extLst>
          </p:cNvPr>
          <p:cNvSpPr txBox="1"/>
          <p:nvPr/>
        </p:nvSpPr>
        <p:spPr>
          <a:xfrm>
            <a:off x="7387566" y="580408"/>
            <a:ext cx="4542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LSP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on </a:t>
            </a:r>
            <a:r>
              <a:rPr lang="de-AT" dirty="0" err="1"/>
              <a:t>board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profitable -&gt;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increasing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LSP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decrease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„</a:t>
            </a:r>
            <a:r>
              <a:rPr lang="de-AT" dirty="0" err="1"/>
              <a:t>share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demand</a:t>
            </a:r>
            <a:r>
              <a:rPr lang="de-AT" dirty="0"/>
              <a:t>“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LSP </a:t>
            </a:r>
            <a:r>
              <a:rPr lang="de-AT" dirty="0" err="1"/>
              <a:t>has</a:t>
            </a:r>
            <a:r>
              <a:rPr lang="de-AT" dirty="0"/>
              <a:t> (</a:t>
            </a:r>
            <a:r>
              <a:rPr lang="de-AT" dirty="0" err="1"/>
              <a:t>compared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total) and </a:t>
            </a:r>
            <a:r>
              <a:rPr lang="de-AT" dirty="0" err="1"/>
              <a:t>therefore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on </a:t>
            </a:r>
            <a:r>
              <a:rPr lang="de-AT" dirty="0" err="1"/>
              <a:t>board</a:t>
            </a:r>
            <a:r>
              <a:rPr lang="de-A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945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0E692-FA05-4137-812A-339059CF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F87E9-7F42-4E16-BF2A-7B2A74DD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Base </a:t>
            </a:r>
            <a:r>
              <a:rPr lang="de-AT" dirty="0" err="1"/>
              <a:t>scenario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0060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0EA5B-A656-4D42-9CB4-52F72D4A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A0BB6-FAE6-47DE-8609-4B137CB8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9007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AT" dirty="0" err="1"/>
              <a:t>Tried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all </a:t>
            </a:r>
            <a:r>
              <a:rPr lang="de-AT" dirty="0" err="1"/>
              <a:t>three</a:t>
            </a:r>
            <a:r>
              <a:rPr lang="de-AT" dirty="0"/>
              <a:t> „</a:t>
            </a:r>
            <a:r>
              <a:rPr lang="de-AT" dirty="0" err="1"/>
              <a:t>efficiencies</a:t>
            </a:r>
            <a:r>
              <a:rPr lang="de-AT" dirty="0"/>
              <a:t>“ –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maximum </a:t>
            </a:r>
            <a:r>
              <a:rPr lang="de-AT" dirty="0" err="1"/>
              <a:t>efficiency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lower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efficiency</a:t>
            </a:r>
            <a:r>
              <a:rPr lang="de-AT" dirty="0"/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22E3D9-1AF2-45CD-853C-C85C5C7B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6" y="2861359"/>
            <a:ext cx="5378042" cy="32397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D69EC35-1594-4E82-8777-336130BCA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17" b="5611"/>
          <a:stretch/>
        </p:blipFill>
        <p:spPr>
          <a:xfrm>
            <a:off x="7315200" y="1027906"/>
            <a:ext cx="3703783" cy="21477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5C1D08-74BA-4A36-9C5D-A3A5F8CB9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7318994" y="3749879"/>
            <a:ext cx="3699989" cy="22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AA188-ABDF-4CD3-8AD9-3B4B4942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AE239-B1FE-4508-BB6A-095BA6C0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But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do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all </a:t>
            </a:r>
            <a:r>
              <a:rPr lang="de-AT" dirty="0" err="1"/>
              <a:t>three</a:t>
            </a:r>
            <a:r>
              <a:rPr lang="de-AT" dirty="0"/>
              <a:t>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D8E7B9-B3DE-45A0-AC82-260523BA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2939"/>
            <a:ext cx="5340901" cy="321741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2C46FBB-CA55-4C79-A48F-3385E9444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13"/>
          <a:stretch/>
        </p:blipFill>
        <p:spPr>
          <a:xfrm>
            <a:off x="6337503" y="2223083"/>
            <a:ext cx="5778431" cy="354854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5B9F03C-B125-431A-9F29-CD2A575BD137}"/>
              </a:ext>
            </a:extLst>
          </p:cNvPr>
          <p:cNvSpPr txBox="1"/>
          <p:nvPr/>
        </p:nvSpPr>
        <p:spPr>
          <a:xfrm>
            <a:off x="7583648" y="1434991"/>
            <a:ext cx="3405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Reason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exponential</a:t>
            </a:r>
            <a:r>
              <a:rPr lang="de-AT" dirty="0"/>
              <a:t> </a:t>
            </a:r>
            <a:r>
              <a:rPr lang="de-AT" dirty="0" err="1"/>
              <a:t>behaviour</a:t>
            </a:r>
            <a:r>
              <a:rPr lang="de-AT" dirty="0"/>
              <a:t>:</a:t>
            </a:r>
          </a:p>
          <a:p>
            <a:r>
              <a:rPr lang="de-AT" dirty="0"/>
              <a:t>LSP </a:t>
            </a:r>
            <a:r>
              <a:rPr lang="de-AT" dirty="0" err="1"/>
              <a:t>adopters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-&gt; 0</a:t>
            </a:r>
          </a:p>
        </p:txBody>
      </p:sp>
    </p:spTree>
    <p:extLst>
      <p:ext uri="{BB962C8B-B14F-4D97-AF65-F5344CB8AC3E}">
        <p14:creationId xmlns:p14="http://schemas.microsoft.com/office/powerpoint/2010/main" val="331587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CF1E4-C95A-4942-BD96-172BF460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71BD2-F1FE-4A2C-9BF0-71670387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0380" cy="14209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obtain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exact</a:t>
            </a:r>
            <a:r>
              <a:rPr lang="de-AT" dirty="0"/>
              <a:t> same </a:t>
            </a:r>
            <a:r>
              <a:rPr lang="de-AT" dirty="0" err="1"/>
              <a:t>result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costs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assume</a:t>
            </a:r>
            <a:r>
              <a:rPr lang="de-AT" dirty="0"/>
              <a:t> a negative </a:t>
            </a:r>
            <a:r>
              <a:rPr lang="de-AT" dirty="0" err="1"/>
              <a:t>effect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city</a:t>
            </a:r>
            <a:r>
              <a:rPr lang="de-AT" dirty="0"/>
              <a:t> hubs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efficiencies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„</a:t>
            </a:r>
            <a:r>
              <a:rPr lang="de-AT" dirty="0" err="1"/>
              <a:t>multipliers</a:t>
            </a:r>
            <a:r>
              <a:rPr lang="de-AT" dirty="0"/>
              <a:t>“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-0.5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F3E099-16C6-459D-9767-C6C9B851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5" y="3120821"/>
            <a:ext cx="5597610" cy="33720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83E3FD-201E-4DDB-A647-FAF4C1A3D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32"/>
          <a:stretch/>
        </p:blipFill>
        <p:spPr>
          <a:xfrm>
            <a:off x="6568580" y="2818701"/>
            <a:ext cx="5331249" cy="301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72CD3-164F-4224-AE92-806CF9EE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E959E-A691-4F3E-B017-65C2420E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Capacity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hub = 0 </a:t>
            </a:r>
          </a:p>
          <a:p>
            <a:pPr marL="0" indent="0">
              <a:buNone/>
            </a:pP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hub = 0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C0C502-7ECD-440C-980F-1296D0CF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5" y="2795588"/>
            <a:ext cx="4676775" cy="33813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7CFFE8-2E64-4EA7-B41D-DAA20376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08" y="2914431"/>
            <a:ext cx="29241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4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4132A-D97B-46EF-AF24-3C468157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E1FF6-A976-42B7-86D5-5E143810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If</a:t>
            </a:r>
            <a:r>
              <a:rPr lang="de-AT" dirty="0"/>
              <a:t> all </a:t>
            </a:r>
            <a:r>
              <a:rPr lang="de-AT" dirty="0" err="1"/>
              <a:t>costs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zero</a:t>
            </a:r>
            <a:r>
              <a:rPr lang="de-AT" dirty="0"/>
              <a:t> –&gt; not </a:t>
            </a:r>
            <a:r>
              <a:rPr lang="de-AT" dirty="0" err="1"/>
              <a:t>really</a:t>
            </a:r>
            <a:r>
              <a:rPr lang="de-AT" dirty="0"/>
              <a:t> </a:t>
            </a:r>
            <a:r>
              <a:rPr lang="de-AT" dirty="0" err="1"/>
              <a:t>useful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join</a:t>
            </a:r>
            <a:r>
              <a:rPr lang="de-AT" dirty="0"/>
              <a:t> hubs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3F6C11-B8AB-4DCF-B32F-897F05B65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926"/>
            <a:ext cx="4314825" cy="33432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B33006-6D34-47BB-81E9-1099B173A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5"/>
          <a:stretch/>
        </p:blipFill>
        <p:spPr>
          <a:xfrm>
            <a:off x="5459039" y="2634143"/>
            <a:ext cx="5312819" cy="304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7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6EDB8-C40A-4B68-8BDE-063650D0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23F1C-4BCF-4C28-87C3-28E61A3D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all </a:t>
            </a:r>
            <a:r>
              <a:rPr lang="de-AT" dirty="0" err="1"/>
              <a:t>costs</a:t>
            </a:r>
            <a:r>
              <a:rPr lang="de-AT" dirty="0"/>
              <a:t> </a:t>
            </a:r>
            <a:r>
              <a:rPr lang="de-AT" dirty="0" err="1"/>
              <a:t>zero</a:t>
            </a:r>
            <a:r>
              <a:rPr lang="de-AT" dirty="0"/>
              <a:t> but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monthly</a:t>
            </a:r>
            <a:r>
              <a:rPr lang="de-AT" dirty="0"/>
              <a:t> </a:t>
            </a: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hubs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AAD2BD-4A06-47EB-90DC-B518A97B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0156"/>
            <a:ext cx="4238625" cy="29622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4EFF081-CCAD-4458-B119-13F77EEC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316" y="2329655"/>
            <a:ext cx="4314825" cy="33432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8DB58FF-1015-42D8-B2AC-6C119CEE293B}"/>
              </a:ext>
            </a:extLst>
          </p:cNvPr>
          <p:cNvSpPr txBox="1"/>
          <p:nvPr/>
        </p:nvSpPr>
        <p:spPr>
          <a:xfrm>
            <a:off x="964735" y="5981283"/>
            <a:ext cx="641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The </a:t>
            </a:r>
            <a:r>
              <a:rPr lang="de-AT" dirty="0" err="1"/>
              <a:t>problem</a:t>
            </a:r>
            <a:r>
              <a:rPr lang="de-AT" dirty="0"/>
              <a:t> lies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definition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„</a:t>
            </a:r>
            <a:r>
              <a:rPr lang="de-AT" dirty="0" err="1"/>
              <a:t>share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monetary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4450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C9EF9-82CB-46DC-B230-683C2C87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Scenario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89B20-D3C4-4AB1-9DDF-5C473F8D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costs</a:t>
            </a:r>
            <a:r>
              <a:rPr lang="de-AT" dirty="0"/>
              <a:t> not </a:t>
            </a:r>
            <a:r>
              <a:rPr lang="de-AT" dirty="0" err="1"/>
              <a:t>zero</a:t>
            </a:r>
            <a:r>
              <a:rPr lang="de-AT" dirty="0"/>
              <a:t> and </a:t>
            </a:r>
            <a:r>
              <a:rPr lang="de-AT" dirty="0" err="1"/>
              <a:t>we</a:t>
            </a:r>
            <a:r>
              <a:rPr lang="de-AT" dirty="0"/>
              <a:t> just </a:t>
            </a:r>
            <a:r>
              <a:rPr lang="de-AT" dirty="0" err="1"/>
              <a:t>modify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hubs and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really</a:t>
            </a:r>
            <a:r>
              <a:rPr lang="de-AT" dirty="0"/>
              <a:t> high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achieve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scenario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hub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doesn‘t</a:t>
            </a:r>
            <a:r>
              <a:rPr lang="de-AT" dirty="0"/>
              <a:t> </a:t>
            </a:r>
            <a:r>
              <a:rPr lang="de-AT" dirty="0" err="1"/>
              <a:t>work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729452-B7C7-44E1-B8A6-6D5004B88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7"/>
          <a:stretch/>
        </p:blipFill>
        <p:spPr>
          <a:xfrm>
            <a:off x="6227734" y="3254671"/>
            <a:ext cx="5126066" cy="292229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A56FA53-7D66-4342-8EB1-083FC90D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33" y="3025129"/>
            <a:ext cx="46767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Breitbild</PresentationFormat>
  <Paragraphs>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Silly scenarios</vt:lpstr>
      <vt:lpstr>Scenario 1</vt:lpstr>
      <vt:lpstr>Scenario 2</vt:lpstr>
      <vt:lpstr>Scenario 2</vt:lpstr>
      <vt:lpstr>Scenario 3</vt:lpstr>
      <vt:lpstr>Scenario 4</vt:lpstr>
      <vt:lpstr>Scenario 5</vt:lpstr>
      <vt:lpstr>Scenario 5</vt:lpstr>
      <vt:lpstr>Scenario 5</vt:lpstr>
      <vt:lpstr>Scenario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Silly scenarios</dc:title>
  <dc:creator>h85600_IVe003</dc:creator>
  <cp:lastModifiedBy>h85600_IVe003</cp:lastModifiedBy>
  <cp:revision>9</cp:revision>
  <dcterms:created xsi:type="dcterms:W3CDTF">2023-02-13T09:14:07Z</dcterms:created>
  <dcterms:modified xsi:type="dcterms:W3CDTF">2023-02-13T16:30:07Z</dcterms:modified>
</cp:coreProperties>
</file>