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64" r:id="rId4"/>
    <p:sldId id="272" r:id="rId5"/>
    <p:sldId id="262" r:id="rId6"/>
    <p:sldId id="273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3BA2A9D-4EB2-47BE-9C3E-BFDB93CDCA1B}" type="datetimeFigureOut">
              <a:rPr lang="en-US" smtClean="0"/>
              <a:pPr/>
              <a:t>4/20/2013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4B089E90-C62B-4E89-8BA6-FEAAB33EFFB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Puhalla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ITSS Sign Language Interface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01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r>
              <a:rPr lang="en-US" dirty="0" smtClean="0"/>
              <a:t>Mobile Semi-Transparent</a:t>
            </a:r>
          </a:p>
          <a:p>
            <a:pPr lvl="1"/>
            <a:r>
              <a:rPr lang="en-US" dirty="0" smtClean="0"/>
              <a:t>The sign language follows the user (via the Eye Tracker) giving the corresponding signs to the reading as the user reads along and is semi-transparent so that the user can read and see the sign language simultaneously.</a:t>
            </a:r>
          </a:p>
          <a:p>
            <a:r>
              <a:rPr lang="en-US" dirty="0" smtClean="0"/>
              <a:t>Fixed Semi-Transparent</a:t>
            </a:r>
          </a:p>
          <a:p>
            <a:pPr lvl="1"/>
            <a:r>
              <a:rPr lang="en-US" dirty="0" smtClean="0"/>
              <a:t>The sign language is in a fixed position on the reading side and is semi-transparent so that the reader can read behind it.</a:t>
            </a:r>
          </a:p>
          <a:p>
            <a:r>
              <a:rPr lang="en-US" dirty="0" smtClean="0"/>
              <a:t>Fixed Open/Close</a:t>
            </a:r>
          </a:p>
          <a:p>
            <a:pPr lvl="1"/>
            <a:r>
              <a:rPr lang="en-US" dirty="0" smtClean="0"/>
              <a:t>The sign language is in a fixed position, but only shows up when the user presses the button.  The user could bring up or close the sign language window/box.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Proposed Interface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19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Semi-Transparent Mobile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956" y="1219200"/>
            <a:ext cx="9205913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2120900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9093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r>
              <a:rPr lang="en-US" dirty="0"/>
              <a:t>Spatial Contiguity – people learn more deeply when corresponding words and pictures are presented near one another rather than far from one another on a page or screen (Mayer).</a:t>
            </a:r>
          </a:p>
          <a:p>
            <a:r>
              <a:rPr lang="en-US" dirty="0"/>
              <a:t>Spotlight theory – Your eyesight only focuses on a single spotlight (189).</a:t>
            </a:r>
          </a:p>
          <a:p>
            <a:r>
              <a:rPr lang="en-US" dirty="0"/>
              <a:t>Zoom Lens theory – Your focus could zoom in or out (Wolfe, Kluender and Levi 189).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Why Mobile Semi-Transparency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216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Semi-Transparent fixed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0956" y="1219200"/>
            <a:ext cx="9205913" cy="571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799" y="1427842"/>
            <a:ext cx="4208569" cy="520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520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rmAutofit fontScale="92500"/>
          </a:bodyPr>
          <a:lstStyle/>
          <a:p>
            <a:r>
              <a:rPr lang="en-US" dirty="0"/>
              <a:t>Visual Crowding – the deleterious effect of clutter on peripheral object recognition – you can’t recognize objects in your peripheral vision (Wolfe, Kluender and Levi 67).</a:t>
            </a:r>
          </a:p>
          <a:p>
            <a:r>
              <a:rPr lang="en-US" dirty="0"/>
              <a:t>Selective Attention – the ability to pick one (or few) stimuli out of many stimuli (Wolfe, Kluender and Levi 188).</a:t>
            </a:r>
          </a:p>
          <a:p>
            <a:r>
              <a:rPr lang="en-US" dirty="0"/>
              <a:t>Simultagnosia – the inability to perceive more than one object at a time (Wolfe, Kluender and Levi 206).</a:t>
            </a:r>
          </a:p>
          <a:p>
            <a:r>
              <a:rPr lang="en-US" dirty="0"/>
              <a:t>Inattentional Blindness – a failure to notice a stimulus that would be easily noticed if it were attended to (Wolfe, Kluender and Levi 216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Hold on a Minute!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88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Fixed Open/Close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3352800" cy="348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6800" y="1447800"/>
            <a:ext cx="1143000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Open Sign Language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1447800"/>
            <a:ext cx="1143000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Close Sign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641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Mayer, Richard E. "An Eye Movement Analysis of the </a:t>
            </a:r>
            <a:r>
              <a:rPr lang="en-US" dirty="0" smtClean="0"/>
              <a:t>	Spatial </a:t>
            </a:r>
            <a:r>
              <a:rPr lang="en-US" dirty="0"/>
              <a:t>Contiguity Effect in Multimedia Learning." </a:t>
            </a:r>
            <a:r>
              <a:rPr lang="en-US" dirty="0" smtClean="0"/>
              <a:t>	</a:t>
            </a:r>
            <a:r>
              <a:rPr lang="en-US" i="1" dirty="0" smtClean="0"/>
              <a:t>Journal </a:t>
            </a:r>
            <a:r>
              <a:rPr lang="en-US" i="1" dirty="0"/>
              <a:t>of Experimental Psychology</a:t>
            </a:r>
            <a:r>
              <a:rPr lang="en-US" dirty="0"/>
              <a:t> (2012): 178.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Wolfe</a:t>
            </a:r>
            <a:r>
              <a:rPr lang="en-US" dirty="0"/>
              <a:t>, Jeremy M., Keith R. Kluender and Dennis M. </a:t>
            </a:r>
            <a:r>
              <a:rPr lang="en-US" dirty="0" smtClean="0"/>
              <a:t>	Levi</a:t>
            </a:r>
            <a:r>
              <a:rPr lang="en-US" dirty="0"/>
              <a:t>. </a:t>
            </a:r>
            <a:r>
              <a:rPr lang="en-US" i="1" dirty="0"/>
              <a:t>Sensation and Perception</a:t>
            </a:r>
            <a:r>
              <a:rPr lang="en-US" dirty="0"/>
              <a:t>. Sunderland: </a:t>
            </a:r>
            <a:r>
              <a:rPr lang="en-US" dirty="0" smtClean="0"/>
              <a:t>	Sinauer </a:t>
            </a:r>
            <a:r>
              <a:rPr lang="en-US" dirty="0"/>
              <a:t>Associates, Inc., 2012.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067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354</TotalTime>
  <Words>313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ITSS Sign Language Interface Design</vt:lpstr>
      <vt:lpstr>Proposed Interface Designs</vt:lpstr>
      <vt:lpstr>Semi-Transparent Mobile Design</vt:lpstr>
      <vt:lpstr>Why Mobile Semi-Transparency</vt:lpstr>
      <vt:lpstr>Semi-Transparent fixed</vt:lpstr>
      <vt:lpstr>Hold on a Minute!</vt:lpstr>
      <vt:lpstr>Fixed Open/Close</vt:lpstr>
      <vt:lpstr>Works Cited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ITSS Sign Language Interface Design</dc:title>
  <dc:creator>ANDREW JAMES PUHALLA</dc:creator>
  <cp:lastModifiedBy>Andrew James Puhalla</cp:lastModifiedBy>
  <cp:revision>32</cp:revision>
  <dcterms:created xsi:type="dcterms:W3CDTF">2013-02-19T19:10:28Z</dcterms:created>
  <dcterms:modified xsi:type="dcterms:W3CDTF">2013-04-20T19:26:39Z</dcterms:modified>
</cp:coreProperties>
</file>