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018"/>
  </p:normalViewPr>
  <p:slideViewPr>
    <p:cSldViewPr snapToGrid="0">
      <p:cViewPr varScale="1">
        <p:scale>
          <a:sx n="113" d="100"/>
          <a:sy n="113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4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05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6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1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3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9C456F-BD2C-4F3D-8826-F0C84081BA46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6D83-520D-4DEA-A978-DC011756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5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447800"/>
            <a:ext cx="8825658" cy="861420"/>
          </a:xfrm>
        </p:spPr>
        <p:txBody>
          <a:bodyPr/>
          <a:lstStyle/>
          <a:p>
            <a:r>
              <a:rPr lang="ru-RU" dirty="0"/>
              <a:t>Сегментация рынка и позиционирование программного продукта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ru-RU" sz="2000" dirty="0" smtClean="0"/>
              <a:t>ИТ-компания, занимающаяся </a:t>
            </a:r>
            <a:r>
              <a:rPr lang="ru-RU" sz="2000" dirty="0" smtClean="0"/>
              <a:t>разработкой</a:t>
            </a:r>
            <a:r>
              <a:rPr lang="en-US" sz="2000" dirty="0" smtClean="0"/>
              <a:t> web-</a:t>
            </a:r>
            <a:r>
              <a:rPr lang="ru-RU" sz="2000" dirty="0" smtClean="0"/>
              <a:t>приложений, </a:t>
            </a:r>
            <a:r>
              <a:rPr lang="en-US" sz="2000" dirty="0" smtClean="0"/>
              <a:t>UI-</a:t>
            </a:r>
            <a:r>
              <a:rPr lang="ru-RU" sz="2000" dirty="0" smtClean="0"/>
              <a:t>библиотек и </a:t>
            </a:r>
            <a:r>
              <a:rPr lang="ru-RU" sz="2000" dirty="0"/>
              <a:t>а</a:t>
            </a:r>
            <a:r>
              <a:rPr lang="ru-RU" sz="2000" dirty="0" smtClean="0"/>
              <a:t>ут</a:t>
            </a:r>
            <a:r>
              <a:rPr lang="ru-RU" sz="2000" dirty="0" smtClean="0"/>
              <a:t>сорсингом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2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000" dirty="0" smtClean="0"/>
              <a:t>Сегменты рынка </a:t>
            </a:r>
            <a:r>
              <a:rPr lang="ru-RU" sz="2000" dirty="0" smtClean="0"/>
              <a:t>веб-приложений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1)Софт </a:t>
            </a:r>
            <a:r>
              <a:rPr lang="ru-RU" sz="2000" dirty="0"/>
              <a:t>для веб-приложений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2)Мессенджеры</a:t>
            </a:r>
            <a:br>
              <a:rPr lang="ru-RU" sz="2000" dirty="0" smtClean="0"/>
            </a:br>
            <a:r>
              <a:rPr lang="ru-RU" sz="2000" dirty="0" smtClean="0"/>
              <a:t>3)Образование</a:t>
            </a:r>
            <a:br>
              <a:rPr lang="ru-RU" sz="2000" dirty="0" smtClean="0"/>
            </a:br>
            <a:r>
              <a:rPr lang="ru-RU" sz="2000" dirty="0" smtClean="0"/>
              <a:t>4)Туризм</a:t>
            </a:r>
            <a:br>
              <a:rPr lang="ru-RU" sz="2000" dirty="0" smtClean="0"/>
            </a:br>
            <a:r>
              <a:rPr lang="ru-RU" sz="2000" dirty="0" smtClean="0"/>
              <a:t>5)Карты</a:t>
            </a:r>
            <a:r>
              <a:rPr lang="en-US" sz="2000" dirty="0" smtClean="0"/>
              <a:t>/</a:t>
            </a:r>
            <a:r>
              <a:rPr lang="ru-RU" sz="2000" dirty="0" smtClean="0"/>
              <a:t>навигация</a:t>
            </a:r>
            <a:br>
              <a:rPr lang="ru-RU" sz="2000" dirty="0" smtClean="0"/>
            </a:br>
            <a:r>
              <a:rPr lang="ru-RU" sz="2000" dirty="0" smtClean="0"/>
              <a:t>6)Еда</a:t>
            </a:r>
            <a:br>
              <a:rPr lang="ru-RU" sz="2000" dirty="0" smtClean="0"/>
            </a:br>
            <a:r>
              <a:rPr lang="ru-RU" sz="2000" dirty="0" smtClean="0"/>
              <a:t>7)Банки</a:t>
            </a:r>
            <a:br>
              <a:rPr lang="ru-RU" sz="2000" dirty="0" smtClean="0"/>
            </a:br>
            <a:r>
              <a:rPr lang="ru-RU" sz="2000" dirty="0" smtClean="0"/>
              <a:t>8)Здоровье</a:t>
            </a:r>
            <a:br>
              <a:rPr lang="ru-RU" sz="2000" dirty="0" smtClean="0"/>
            </a:br>
            <a:r>
              <a:rPr lang="ru-RU" sz="2000" dirty="0" smtClean="0"/>
              <a:t>9)Спорт</a:t>
            </a:r>
            <a:br>
              <a:rPr lang="ru-RU" sz="2000" dirty="0" smtClean="0"/>
            </a:br>
            <a:r>
              <a:rPr lang="ru-RU" sz="2000" dirty="0" smtClean="0"/>
              <a:t>10)Социальные </a:t>
            </a:r>
            <a:r>
              <a:rPr lang="ru-RU" sz="2000" dirty="0" smtClean="0"/>
              <a:t>сети</a:t>
            </a:r>
            <a:br>
              <a:rPr lang="ru-RU" sz="2000" dirty="0" smtClean="0"/>
            </a:br>
            <a:r>
              <a:rPr lang="ru-RU" sz="2000" dirty="0" smtClean="0"/>
              <a:t>11)Игры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81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000" dirty="0" smtClean="0"/>
              <a:t>	К</a:t>
            </a:r>
            <a:r>
              <a:rPr lang="ru-RU" sz="2000" dirty="0" smtClean="0"/>
              <a:t>омпания </a:t>
            </a:r>
            <a:r>
              <a:rPr lang="ru-RU" sz="2000" dirty="0" smtClean="0"/>
              <a:t>работает в сегменте разработки </a:t>
            </a:r>
            <a:r>
              <a:rPr lang="en-US" sz="2000" dirty="0" smtClean="0"/>
              <a:t>web</a:t>
            </a:r>
            <a:r>
              <a:rPr lang="ru-RU" sz="2000" dirty="0" smtClean="0"/>
              <a:t>-приложений, </a:t>
            </a:r>
            <a:r>
              <a:rPr lang="en-US" sz="2000" dirty="0" smtClean="0"/>
              <a:t>UI-</a:t>
            </a:r>
            <a:r>
              <a:rPr lang="ru-RU" sz="2000" dirty="0" smtClean="0"/>
              <a:t>библиотек.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 smtClean="0"/>
              <a:t>Для привлечения большего числа пользователей(заказчиков) планируется разрабатывать гибкие </a:t>
            </a:r>
            <a:r>
              <a:rPr lang="ru-RU" sz="2000" dirty="0" err="1" smtClean="0"/>
              <a:t>кроссбраузерные</a:t>
            </a:r>
            <a:r>
              <a:rPr lang="ru-RU" sz="2000" dirty="0" smtClean="0"/>
              <a:t> </a:t>
            </a:r>
            <a:r>
              <a:rPr lang="en-US" sz="2000" dirty="0" smtClean="0"/>
              <a:t>UI-</a:t>
            </a:r>
            <a:r>
              <a:rPr lang="ru-RU" sz="2000" dirty="0" err="1" smtClean="0"/>
              <a:t>виджеты</a:t>
            </a:r>
            <a:r>
              <a:rPr lang="ru-RU" sz="2000" dirty="0" smtClean="0"/>
              <a:t>, как </a:t>
            </a:r>
            <a:r>
              <a:rPr lang="en-US" sz="2000" dirty="0" smtClean="0"/>
              <a:t>UI-</a:t>
            </a:r>
            <a:r>
              <a:rPr lang="ru-RU" sz="2000" dirty="0" smtClean="0"/>
              <a:t>библиотека. </a:t>
            </a:r>
            <a:br>
              <a:rPr lang="ru-RU" sz="2000" dirty="0" smtClean="0"/>
            </a:br>
            <a:r>
              <a:rPr lang="ru-RU" sz="2000" dirty="0"/>
              <a:t>	</a:t>
            </a:r>
            <a:r>
              <a:rPr lang="ru-RU" sz="2000" dirty="0" smtClean="0"/>
              <a:t>Данная библиотека будет распространятся бесплатно и платно: все будет зависеть от </a:t>
            </a:r>
            <a:r>
              <a:rPr lang="ru-RU" sz="2000" dirty="0" err="1" smtClean="0"/>
              <a:t>лецензии</a:t>
            </a:r>
            <a:r>
              <a:rPr lang="ru-RU" sz="2000" dirty="0" smtClean="0"/>
              <a:t> под которой заказчик будет использовать данный продукт.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Разработка будет вестись под все виды браузеров, в том числе и под мобильные устройства.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95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ru-RU" sz="2000" dirty="0" smtClean="0"/>
              <a:t>Ключевые характеристики компании: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384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-детально проработанные </a:t>
            </a:r>
            <a:r>
              <a:rPr lang="ru-RU" dirty="0" err="1" smtClean="0"/>
              <a:t>виджеты</a:t>
            </a:r>
            <a:r>
              <a:rPr lang="ru-RU" dirty="0" smtClean="0"/>
              <a:t> и темы их оформления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dirty="0" err="1" smtClean="0"/>
              <a:t>кроссбраузерность</a:t>
            </a:r>
            <a:r>
              <a:rPr lang="ru-RU" dirty="0" smtClean="0"/>
              <a:t> библиотеки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-доступные цены</a:t>
            </a:r>
          </a:p>
          <a:p>
            <a:pPr marL="0" indent="0">
              <a:buNone/>
            </a:pPr>
            <a:r>
              <a:rPr lang="ru-RU" dirty="0" smtClean="0"/>
              <a:t>-регулярные обновления и поддержка продукта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4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46</Words>
  <Application>Microsoft Macintosh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</vt:lpstr>
      <vt:lpstr>Презентация PowerPoint</vt:lpstr>
      <vt:lpstr>ИТ-компания, занимающаяся разработкой web-приложений, UI-библиотек и аутсорсингом.</vt:lpstr>
      <vt:lpstr>Сегменты рынка веб-приложений: 1)Софт для веб-приложений 2)Мессенджеры 3)Образование 4)Туризм 5)Карты/навигация 6)Еда 7)Банки 8)Здоровье 9)Спорт 10)Социальные сети 11)Игры</vt:lpstr>
      <vt:lpstr> Компания работает в сегменте разработки web-приложений, UI-библиотек. Для привлечения большего числа пользователей(заказчиков) планируется разрабатывать гибкие кроссбраузерные UI-виджеты, как UI-библиотека.   Данная библиотека будет распространятся бесплатно и платно: все будет зависеть от лецензии под которой заказчик будет использовать данный продукт.  Разработка будет вестись под все виды браузеров, в том числе и под мобильные устройства.</vt:lpstr>
      <vt:lpstr>Ключевые характеристики компании: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Hleb Loika</dc:creator>
  <cp:lastModifiedBy>Пользователь Microsoft Office</cp:lastModifiedBy>
  <cp:revision>9</cp:revision>
  <dcterms:created xsi:type="dcterms:W3CDTF">2015-05-11T06:11:17Z</dcterms:created>
  <dcterms:modified xsi:type="dcterms:W3CDTF">2015-06-05T21:46:51Z</dcterms:modified>
</cp:coreProperties>
</file>