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Word Count By User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Fred</c:v>
                </c:pt>
                <c:pt idx="1">
                  <c:v>Jesse</c:v>
                </c:pt>
                <c:pt idx="2">
                  <c:v>Andy</c:v>
                </c:pt>
                <c:pt idx="3">
                  <c:v>Daniel</c:v>
                </c:pt>
                <c:pt idx="4">
                  <c:v>Conner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1211.0</c:v>
                </c:pt>
                <c:pt idx="1">
                  <c:v>1087.0</c:v>
                </c:pt>
                <c:pt idx="2">
                  <c:v>1045.0</c:v>
                </c:pt>
                <c:pt idx="3">
                  <c:v>1143.0</c:v>
                </c:pt>
                <c:pt idx="4">
                  <c:v>1215.0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Fred</c:v>
                </c:pt>
                <c:pt idx="1">
                  <c:v>Jesse</c:v>
                </c:pt>
                <c:pt idx="2">
                  <c:v>Andy</c:v>
                </c:pt>
                <c:pt idx="3">
                  <c:v>Daniel</c:v>
                </c:pt>
                <c:pt idx="4">
                  <c:v>Conner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Fred</c:v>
                </c:pt>
                <c:pt idx="1">
                  <c:v>Jesse</c:v>
                </c:pt>
                <c:pt idx="2">
                  <c:v>Andy</c:v>
                </c:pt>
                <c:pt idx="3">
                  <c:v>Daniel</c:v>
                </c:pt>
                <c:pt idx="4">
                  <c:v>Conner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92199504"/>
        <c:axId val="-2093825120"/>
        <c:axId val="-2076699952"/>
      </c:bar3DChart>
      <c:catAx>
        <c:axId val="-209219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825120"/>
        <c:crosses val="autoZero"/>
        <c:auto val="1"/>
        <c:lblAlgn val="ctr"/>
        <c:lblOffset val="100"/>
        <c:noMultiLvlLbl val="0"/>
      </c:catAx>
      <c:valAx>
        <c:axId val="-2093825120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199504"/>
        <c:crosses val="autoZero"/>
        <c:crossBetween val="between"/>
      </c:valAx>
      <c:serAx>
        <c:axId val="-207669995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09382512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Total Minutes "Typing..." By User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Fred</c:v>
                </c:pt>
                <c:pt idx="1">
                  <c:v>Jesse</c:v>
                </c:pt>
                <c:pt idx="2">
                  <c:v>Andy</c:v>
                </c:pt>
                <c:pt idx="3">
                  <c:v>Daniel</c:v>
                </c:pt>
                <c:pt idx="4">
                  <c:v>Conner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83.0</c:v>
                </c:pt>
                <c:pt idx="1">
                  <c:v>95.0</c:v>
                </c:pt>
                <c:pt idx="2">
                  <c:v>91.0</c:v>
                </c:pt>
                <c:pt idx="3">
                  <c:v>134.0</c:v>
                </c:pt>
                <c:pt idx="4">
                  <c:v>71.0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Fred</c:v>
                </c:pt>
                <c:pt idx="1">
                  <c:v>Jesse</c:v>
                </c:pt>
                <c:pt idx="2">
                  <c:v>Andy</c:v>
                </c:pt>
                <c:pt idx="3">
                  <c:v>Daniel</c:v>
                </c:pt>
                <c:pt idx="4">
                  <c:v>Conner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Fred</c:v>
                </c:pt>
                <c:pt idx="1">
                  <c:v>Jesse</c:v>
                </c:pt>
                <c:pt idx="2">
                  <c:v>Andy</c:v>
                </c:pt>
                <c:pt idx="3">
                  <c:v>Daniel</c:v>
                </c:pt>
                <c:pt idx="4">
                  <c:v>Conner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38987072"/>
        <c:axId val="-2039091600"/>
        <c:axId val="0"/>
      </c:bar3DChart>
      <c:catAx>
        <c:axId val="-2038987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50800" dir="5400000" sx="83000" sy="83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9091600"/>
        <c:crosses val="autoZero"/>
        <c:auto val="1"/>
        <c:lblAlgn val="ctr"/>
        <c:lblOffset val="100"/>
        <c:noMultiLvlLbl val="0"/>
      </c:catAx>
      <c:valAx>
        <c:axId val="-2039091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898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/>
              <a:t>Average Activity per Hour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dk1">
              <a:lumMod val="50000"/>
              <a:lumOff val="50000"/>
            </a:schemeClr>
          </a:solidFill>
          <a:round/>
        </a:ln>
        <a:effectLst/>
        <a:sp3d contourW="9525">
          <a:contourClr>
            <a:schemeClr val="dk1">
              <a:lumMod val="50000"/>
              <a:lumOff val="50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Sheet1!$A$2:$A$25</c:f>
              <c:strCache>
                <c:ptCount val="24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Noon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8.0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3.0</c:v>
                </c:pt>
                <c:pt idx="13">
                  <c:v>8.0</c:v>
                </c:pt>
                <c:pt idx="14">
                  <c:v>8.0</c:v>
                </c:pt>
                <c:pt idx="15">
                  <c:v>9.0</c:v>
                </c:pt>
                <c:pt idx="16">
                  <c:v>10.0</c:v>
                </c:pt>
                <c:pt idx="17">
                  <c:v>10.0</c:v>
                </c:pt>
                <c:pt idx="18">
                  <c:v>0.0</c:v>
                </c:pt>
                <c:pt idx="19">
                  <c:v>0.0</c:v>
                </c:pt>
                <c:pt idx="20">
                  <c:v>2.0</c:v>
                </c:pt>
                <c:pt idx="21">
                  <c:v>6.0</c:v>
                </c:pt>
                <c:pt idx="22">
                  <c:v>9.0</c:v>
                </c:pt>
                <c:pt idx="23">
                  <c:v>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Depth val="0"/>
        <c:axId val="-2100704464"/>
        <c:axId val="-2045899136"/>
        <c:axId val="-2100761936"/>
      </c:line3DChart>
      <c:catAx>
        <c:axId val="-210070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899136"/>
        <c:crosses val="autoZero"/>
        <c:auto val="1"/>
        <c:lblAlgn val="ctr"/>
        <c:lblOffset val="100"/>
        <c:noMultiLvlLbl val="0"/>
      </c:catAx>
      <c:valAx>
        <c:axId val="-204589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04464"/>
        <c:crosses val="autoZero"/>
        <c:crossBetween val="between"/>
      </c:valAx>
      <c:serAx>
        <c:axId val="-21007619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4589913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/>
              <a:t>Average</a:t>
            </a:r>
            <a:r>
              <a:rPr lang="en-US" sz="2800" baseline="0"/>
              <a:t> Activity per Hour by Week</a:t>
            </a:r>
            <a:endParaRPr lang="en-US" sz="2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Sheet1!$A$2:$A$25</c:f>
              <c:strCache>
                <c:ptCount val="24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Noon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8.0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3.0</c:v>
                </c:pt>
                <c:pt idx="13">
                  <c:v>8.0</c:v>
                </c:pt>
                <c:pt idx="14">
                  <c:v>8.0</c:v>
                </c:pt>
                <c:pt idx="15">
                  <c:v>9.0</c:v>
                </c:pt>
                <c:pt idx="16">
                  <c:v>10.0</c:v>
                </c:pt>
                <c:pt idx="17">
                  <c:v>10.0</c:v>
                </c:pt>
                <c:pt idx="18">
                  <c:v>0.0</c:v>
                </c:pt>
                <c:pt idx="19">
                  <c:v>0.0</c:v>
                </c:pt>
                <c:pt idx="20">
                  <c:v>2.0</c:v>
                </c:pt>
                <c:pt idx="21">
                  <c:v>6.0</c:v>
                </c:pt>
                <c:pt idx="22">
                  <c:v>9.0</c:v>
                </c:pt>
                <c:pt idx="23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Week 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Sheet1!$A$2:$A$25</c:f>
              <c:strCache>
                <c:ptCount val="24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Noon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8.0</c:v>
                </c:pt>
                <c:pt idx="1">
                  <c:v>2.0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1.0</c:v>
                </c:pt>
                <c:pt idx="10">
                  <c:v>2.0</c:v>
                </c:pt>
                <c:pt idx="11">
                  <c:v>2.0</c:v>
                </c:pt>
                <c:pt idx="12">
                  <c:v>3.0</c:v>
                </c:pt>
                <c:pt idx="13">
                  <c:v>9.0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0.0</c:v>
                </c:pt>
                <c:pt idx="19">
                  <c:v>1.0</c:v>
                </c:pt>
                <c:pt idx="20">
                  <c:v>4.0</c:v>
                </c:pt>
                <c:pt idx="21">
                  <c:v>5.0</c:v>
                </c:pt>
                <c:pt idx="22">
                  <c:v>7.0</c:v>
                </c:pt>
                <c:pt idx="23">
                  <c:v>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 5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Sheet1!$A$2:$A$25</c:f>
              <c:strCache>
                <c:ptCount val="24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Noon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9.0</c:v>
                </c:pt>
                <c:pt idx="1">
                  <c:v>3.0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1.0</c:v>
                </c:pt>
                <c:pt idx="9">
                  <c:v>2.0</c:v>
                </c:pt>
                <c:pt idx="10">
                  <c:v>3.0</c:v>
                </c:pt>
                <c:pt idx="11">
                  <c:v>4.0</c:v>
                </c:pt>
                <c:pt idx="12">
                  <c:v>5.0</c:v>
                </c:pt>
                <c:pt idx="13">
                  <c:v>8.0</c:v>
                </c:pt>
                <c:pt idx="14">
                  <c:v>10.0</c:v>
                </c:pt>
                <c:pt idx="15">
                  <c:v>9.0</c:v>
                </c:pt>
                <c:pt idx="16">
                  <c:v>10.0</c:v>
                </c:pt>
                <c:pt idx="17">
                  <c:v>10.0</c:v>
                </c:pt>
                <c:pt idx="18">
                  <c:v>1.0</c:v>
                </c:pt>
                <c:pt idx="19">
                  <c:v>0.0</c:v>
                </c:pt>
                <c:pt idx="20">
                  <c:v>5.0</c:v>
                </c:pt>
                <c:pt idx="21">
                  <c:v>5.0</c:v>
                </c:pt>
                <c:pt idx="22">
                  <c:v>8.0</c:v>
                </c:pt>
                <c:pt idx="23">
                  <c:v>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Depth val="0"/>
        <c:axId val="-2041132128"/>
        <c:axId val="-2041320272"/>
        <c:axId val="-2041316928"/>
      </c:line3DChart>
      <c:catAx>
        <c:axId val="-204113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320272"/>
        <c:crosses val="autoZero"/>
        <c:auto val="1"/>
        <c:lblAlgn val="ctr"/>
        <c:lblOffset val="100"/>
        <c:noMultiLvlLbl val="0"/>
      </c:catAx>
      <c:valAx>
        <c:axId val="-204132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132128"/>
        <c:crosses val="autoZero"/>
        <c:crossBetween val="between"/>
      </c:valAx>
      <c:serAx>
        <c:axId val="-2041316928"/>
        <c:scaling>
          <c:orientation val="minMax"/>
        </c:scaling>
        <c:delete val="1"/>
        <c:axPos val="b"/>
        <c:majorTickMark val="out"/>
        <c:minorTickMark val="none"/>
        <c:tickLblPos val="nextTo"/>
        <c:crossAx val="-204132027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15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8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7B92-3A4D-934C-8504-FA4306C0C8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E35B3-1A93-7549-B008-07C1DB7B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/>
        </p:nvGraphicFramePr>
        <p:xfrm>
          <a:off x="2012632" y="513080"/>
          <a:ext cx="8166735" cy="5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610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974532" y="570230"/>
          <a:ext cx="8242935" cy="571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522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974532" y="455930"/>
          <a:ext cx="8242935" cy="5946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696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936432" y="284480"/>
          <a:ext cx="8319135" cy="628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41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Rutherford</dc:creator>
  <cp:lastModifiedBy>Andrew Rutherford</cp:lastModifiedBy>
  <cp:revision>1</cp:revision>
  <dcterms:created xsi:type="dcterms:W3CDTF">2016-08-03T23:33:23Z</dcterms:created>
  <dcterms:modified xsi:type="dcterms:W3CDTF">2016-08-03T23:36:00Z</dcterms:modified>
</cp:coreProperties>
</file>