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photoAlbum layout="1pic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664" y="-9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6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3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2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2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67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05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4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7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1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721F-BBD1-4D0C-9B2E-639D18DF70EB}" type="datetimeFigureOut">
              <a:rPr lang="ru-RU" smtClean="0"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3526-1086-4468-AD84-EC1884CC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91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ндрей\Desktop\Screenshot_20160619-1913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25" y="620688"/>
            <a:ext cx="3369975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6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20160619-1840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63" y="685800"/>
            <a:ext cx="3292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2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20160619-1840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63" y="685800"/>
            <a:ext cx="3292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8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20160619-1840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63" y="685800"/>
            <a:ext cx="3292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6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20160619-1840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63" y="685800"/>
            <a:ext cx="3292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0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20160619-1840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63" y="685800"/>
            <a:ext cx="3292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4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Экран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2</cp:revision>
  <dcterms:created xsi:type="dcterms:W3CDTF">2016-06-19T15:53:05Z</dcterms:created>
  <dcterms:modified xsi:type="dcterms:W3CDTF">2016-06-19T16:15:18Z</dcterms:modified>
</cp:coreProperties>
</file>