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3" r:id="rId1"/>
  </p:sldMasterIdLst>
  <p:notesMasterIdLst>
    <p:notesMasterId r:id="rId2"/>
  </p:notesMasterIdLst>
  <p:handoutMasterIdLst>
    <p:handoutMasterId r:id="rId3"/>
  </p:handoutMasterIdLst>
  <p:sldSz cx="10693400" cy="7561263"/>
  <p:notesSz cx="6731000" cy="9855200"/>
  <p:embeddedFontLst>
    <p:embeddedFont>
      <p:font typeface="Segoe UI Light" panose="020B0502040204020203" pitchFamily="34" charset="0"/>
      <p:regular r:id="rId4"/>
    </p:embeddedFont>
    <p:embeddedFont>
      <p:font typeface="Segoe UI Semibold" panose="020B0702040204020203" pitchFamily="34" charset="0"/>
      <p:bold r:id="rId5"/>
    </p:embeddedFont>
    <p:embeddedFont>
      <p:font typeface="Segoe UI" panose="020B0502040204020203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48">
          <p15:clr>
            <a:srgbClr val="A4A3A4"/>
          </p15:clr>
        </p15:guide>
        <p15:guide id="2" orient="horz" pos="111">
          <p15:clr>
            <a:srgbClr val="A4A3A4"/>
          </p15:clr>
        </p15:guide>
        <p15:guide id="3" orient="horz" pos="704" userDrawn="1">
          <p15:clr>
            <a:srgbClr val="A4A3A4"/>
          </p15:clr>
        </p15:guide>
        <p15:guide id="4" orient="horz" pos="931" userDrawn="1">
          <p15:clr>
            <a:srgbClr val="A4A3A4"/>
          </p15:clr>
        </p15:guide>
        <p15:guide id="5" orient="horz" pos="4421">
          <p15:clr>
            <a:srgbClr val="A4A3A4"/>
          </p15:clr>
        </p15:guide>
        <p15:guide id="6" pos="6609">
          <p15:clr>
            <a:srgbClr val="A4A3A4"/>
          </p15:clr>
        </p15:guide>
        <p15:guide id="7" pos="123" userDrawn="1">
          <p15:clr>
            <a:srgbClr val="A4A3A4"/>
          </p15:clr>
        </p15:guide>
        <p15:guide id="8" pos="418" userDrawn="1">
          <p15:clr>
            <a:srgbClr val="A4A3A4"/>
          </p15:clr>
        </p15:guide>
        <p15:guide id="9" pos="3232">
          <p15:clr>
            <a:srgbClr val="A4A3A4"/>
          </p15:clr>
        </p15:guide>
        <p15:guide id="10" pos="3503">
          <p15:clr>
            <a:srgbClr val="A4A3A4"/>
          </p15:clr>
        </p15:guide>
        <p15:guide id="11" pos="6316">
          <p15:clr>
            <a:srgbClr val="A4A3A4"/>
          </p15:clr>
        </p15:guide>
        <p15:guide id="12" orient="horz" pos="4650">
          <p15:clr>
            <a:srgbClr val="A4A3A4"/>
          </p15:clr>
        </p15:guide>
        <p15:guide id="13" orient="horz" pos="114">
          <p15:clr>
            <a:srgbClr val="A4A3A4"/>
          </p15:clr>
        </p15:guide>
        <p15:guide id="14" orient="horz" pos="702">
          <p15:clr>
            <a:srgbClr val="A4A3A4"/>
          </p15:clr>
        </p15:guide>
        <p15:guide id="15" orient="horz" pos="929">
          <p15:clr>
            <a:srgbClr val="A4A3A4"/>
          </p15:clr>
        </p15:guide>
        <p15:guide id="16" orient="horz" pos="4423">
          <p15:clr>
            <a:srgbClr val="A4A3A4"/>
          </p15:clr>
        </p15:guide>
        <p15:guide id="17" pos="6612">
          <p15:clr>
            <a:srgbClr val="A4A3A4"/>
          </p15:clr>
        </p15:guide>
        <p15:guide id="18" pos="124">
          <p15:clr>
            <a:srgbClr val="A4A3A4"/>
          </p15:clr>
        </p15:guide>
        <p15:guide id="19" pos="420">
          <p15:clr>
            <a:srgbClr val="A4A3A4"/>
          </p15:clr>
        </p15:guide>
        <p15:guide id="20" pos="3233">
          <p15:clr>
            <a:srgbClr val="A4A3A4"/>
          </p15:clr>
        </p15:guide>
        <p15:guide id="21" pos="35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23"/>
    <a:srgbClr val="F8BE05"/>
    <a:srgbClr val="F9B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1181" y="53"/>
      </p:cViewPr>
      <p:guideLst>
        <p:guide orient="horz" pos="4648"/>
        <p:guide orient="horz" pos="111"/>
        <p:guide orient="horz" pos="704"/>
        <p:guide orient="horz" pos="931"/>
        <p:guide orient="horz" pos="4421"/>
        <p:guide pos="6609"/>
        <p:guide pos="123"/>
        <p:guide pos="418"/>
        <p:guide pos="3232"/>
        <p:guide pos="3503"/>
        <p:guide pos="6316"/>
        <p:guide orient="horz" pos="4650"/>
        <p:guide orient="horz" pos="114"/>
        <p:guide orient="horz" pos="702"/>
        <p:guide orient="horz" pos="929"/>
        <p:guide orient="horz" pos="4423"/>
        <p:guide pos="6612"/>
        <p:guide pos="124"/>
        <p:guide pos="420"/>
        <p:guide pos="3233"/>
        <p:guide pos="35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5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l">
              <a:defRPr sz="1200"/>
            </a:lvl1pPr>
          </a:lstStyle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1928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r">
              <a:defRPr sz="1200"/>
            </a:lvl1pPr>
          </a:lstStyle>
          <a:p>
            <a:fld id="{7B801442-24E6-48BC-AE76-DDF03C0BE28A}" type="datetimeFigureOut"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26/10/2017</a:t>
            </a:fld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l">
              <a:defRPr sz="1200"/>
            </a:lvl1pPr>
          </a:lstStyle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1928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r">
              <a:defRPr sz="1200"/>
            </a:lvl1pPr>
          </a:lstStyle>
          <a:p>
            <a:fld id="{D9595DC6-97BE-483C-815F-8968491C5407}" type="slidenum"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6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l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1928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2D59DF-F70F-4721-BE77-6CE62E0E0187}" type="datetimeFigureOut">
              <a:rPr lang="en-GB" smtClean="0"/>
              <a:pPr/>
              <a:t>26/10/2017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1900"/>
            <a:ext cx="4702175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5" tIns="45482" rIns="90965" bIns="4548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786" y="4742222"/>
            <a:ext cx="5385429" cy="3881871"/>
          </a:xfrm>
          <a:prstGeom prst="rect">
            <a:avLst/>
          </a:prstGeom>
        </p:spPr>
        <p:txBody>
          <a:bodyPr vert="horz" lIns="90965" tIns="45482" rIns="90965" bIns="454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l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1928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737C15B-F325-4E1B-8D01-22104E2DC4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3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jones40@nhs.net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7240" cy="75584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14" y="360269"/>
            <a:ext cx="2168596" cy="18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body_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84506"/>
            <a:ext cx="9359249" cy="469971"/>
          </a:xfrm>
        </p:spPr>
        <p:txBody>
          <a:bodyPr lIns="72000" tIns="72000" rIns="72000" bIns="72000" anchor="b" anchorCtr="0"/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82C21-FB43-47A1-BFD0-65568112D8C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417882"/>
            <a:ext cx="9359900" cy="185738"/>
          </a:xfrm>
        </p:spPr>
        <p:txBody>
          <a:bodyPr/>
          <a:lstStyle>
            <a:lvl1pPr>
              <a:defRPr sz="16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D511-909A-46FE-859E-60760894CFF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5204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28AED1-7AFD-457A-8CA8-3509F52809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81587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86926D4-8CF8-491B-B85C-33CDA7ED9B0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204" y="4131781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950BB46-67C1-43FA-9E80-B96040FF05A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28937" y="5132484"/>
            <a:ext cx="1144364" cy="630973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ED625E63-2B0B-4FC0-8C4E-4BDB6FA132D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88667" y="5132484"/>
            <a:ext cx="1256784" cy="516049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B1A6AF9F-50EC-4605-BDE4-F8744F5A51B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30631" y="6093942"/>
            <a:ext cx="1487470" cy="515267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D0CC9159-F522-40CC-B94B-BE0D143D76B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10988" y="6093941"/>
            <a:ext cx="1234463" cy="588581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>
          <a:xfrm>
            <a:off x="9306000" y="6879866"/>
            <a:ext cx="720000" cy="36133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B8C36-6AFC-4121-816E-DABB97D7FD3A}"/>
              </a:ext>
            </a:extLst>
          </p:cNvPr>
          <p:cNvSpPr/>
          <p:nvPr userDrawn="1"/>
        </p:nvSpPr>
        <p:spPr>
          <a:xfrm>
            <a:off x="6319425" y="4983976"/>
            <a:ext cx="1342437" cy="85531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67534-4B54-4CAE-AACA-212169A1F42B}"/>
              </a:ext>
            </a:extLst>
          </p:cNvPr>
          <p:cNvSpPr/>
          <p:nvPr userDrawn="1"/>
        </p:nvSpPr>
        <p:spPr>
          <a:xfrm>
            <a:off x="7758237" y="4983976"/>
            <a:ext cx="1759578" cy="861901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8BBE3-665D-45B0-8999-184DCFACD54E}"/>
              </a:ext>
            </a:extLst>
          </p:cNvPr>
          <p:cNvSpPr/>
          <p:nvPr userDrawn="1"/>
        </p:nvSpPr>
        <p:spPr>
          <a:xfrm>
            <a:off x="6319425" y="5964624"/>
            <a:ext cx="1678075" cy="84676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AC0FE-9FF5-4DA6-B630-DE7EAA47F153}"/>
              </a:ext>
            </a:extLst>
          </p:cNvPr>
          <p:cNvSpPr txBox="1"/>
          <p:nvPr userDrawn="1"/>
        </p:nvSpPr>
        <p:spPr>
          <a:xfrm>
            <a:off x="6395055" y="5486458"/>
            <a:ext cx="122373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attendances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940B-14E1-4C29-A012-AEC5C47F02B5}"/>
              </a:ext>
            </a:extLst>
          </p:cNvPr>
          <p:cNvSpPr/>
          <p:nvPr userDrawn="1"/>
        </p:nvSpPr>
        <p:spPr>
          <a:xfrm>
            <a:off x="8099637" y="5959111"/>
            <a:ext cx="1418178" cy="852276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6855-0694-4A9D-8899-E1BDEF8D142F}"/>
              </a:ext>
            </a:extLst>
          </p:cNvPr>
          <p:cNvSpPr txBox="1"/>
          <p:nvPr userDrawn="1"/>
        </p:nvSpPr>
        <p:spPr>
          <a:xfrm>
            <a:off x="8188219" y="5486458"/>
            <a:ext cx="111778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spent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212CC-20CC-4EC0-B8EA-8E4154F2832C}"/>
              </a:ext>
            </a:extLst>
          </p:cNvPr>
          <p:cNvSpPr txBox="1"/>
          <p:nvPr userDrawn="1"/>
        </p:nvSpPr>
        <p:spPr>
          <a:xfrm>
            <a:off x="6419669" y="6470709"/>
            <a:ext cx="159755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of all attendances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185C-B508-42BE-9118-9D7160605228}"/>
              </a:ext>
            </a:extLst>
          </p:cNvPr>
          <p:cNvSpPr txBox="1"/>
          <p:nvPr userDrawn="1"/>
        </p:nvSpPr>
        <p:spPr>
          <a:xfrm>
            <a:off x="8188864" y="6470709"/>
            <a:ext cx="1257232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per unit activity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7735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Y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Content-YL-A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Content-BK-A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" y="342"/>
            <a:ext cx="10692406" cy="756057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99139" y="1474788"/>
            <a:ext cx="5927512" cy="1082974"/>
          </a:xfrm>
        </p:spPr>
        <p:txBody>
          <a:bodyPr anchor="b" anchorCtr="0">
            <a:noAutofit/>
          </a:bodyPr>
          <a:lstStyle>
            <a:lvl1pPr>
              <a:defRPr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Contact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99137" y="2771593"/>
            <a:ext cx="5927513" cy="3458566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spcAft>
                <a:spcPts val="0"/>
              </a:spcAft>
            </a:pPr>
            <a:r>
              <a:rPr lang="en-GB" sz="2000" dirty="0">
                <a:latin typeface="Segoe UI Semibold" panose="020B0702040204020203" pitchFamily="34" charset="0"/>
              </a:rPr>
              <a:t>Andrew Jones</a:t>
            </a:r>
          </a:p>
          <a:p>
            <a:pPr>
              <a:spcAft>
                <a:spcPts val="0"/>
              </a:spcAft>
            </a:pPr>
            <a:r>
              <a:rPr lang="en-GB" sz="2000" dirty="0"/>
              <a:t>Healthcare Analyst</a:t>
            </a:r>
          </a:p>
          <a:p>
            <a:pPr>
              <a:spcAft>
                <a:spcPts val="0"/>
              </a:spcAft>
            </a:pPr>
            <a:r>
              <a:rPr lang="en-GB" sz="2000" dirty="0">
                <a:hlinkClick r:id="rId3"/>
              </a:rPr>
              <a:t>andrew.jones40@nhs.net</a:t>
            </a:r>
            <a:endParaRPr lang="en-GB" sz="2000" dirty="0"/>
          </a:p>
          <a:p>
            <a:pPr>
              <a:spcAft>
                <a:spcPts val="0"/>
              </a:spcAft>
            </a:pPr>
            <a:r>
              <a:rPr lang="en-GB" sz="2000" dirty="0"/>
              <a:t>0121 612 1585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692933" cy="75584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4788"/>
            <a:ext cx="3834911" cy="5544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72A55F-D75A-4CCD-8539-57B2B6FCA7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7328" y="1466418"/>
            <a:ext cx="517283" cy="5552370"/>
          </a:xfrm>
        </p:spPr>
        <p:txBody>
          <a:bodyPr/>
          <a:lstStyle>
            <a:lvl1pPr algn="r"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56C1684-8245-4202-8E10-4D03CEAA0C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78140" y="1483158"/>
            <a:ext cx="3834911" cy="5544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BBED1B-49FE-48C9-9827-B1ED1130E5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08717" y="1474788"/>
            <a:ext cx="517283" cy="5552370"/>
          </a:xfrm>
        </p:spPr>
        <p:txBody>
          <a:bodyPr/>
          <a:lstStyle>
            <a:lvl1pPr algn="r"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88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Content-A 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6100" y="6153706"/>
            <a:ext cx="9359900" cy="720000"/>
          </a:xfrm>
        </p:spPr>
        <p:txBody>
          <a:bodyPr lIns="72000" tIns="72000" rIns="72000" bIns="72000" anchor="b" anchorCtr="0"/>
          <a:lstStyle>
            <a:lvl1pPr algn="l">
              <a:defRPr sz="4000" b="1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Content-A 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0" y="-1"/>
            <a:ext cx="10693400" cy="75612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562000" y="1474788"/>
            <a:ext cx="4462462" cy="5544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4788"/>
            <a:ext cx="4464000" cy="5544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ipp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ChangeAspect="1"/>
          </p:cNvSpPr>
          <p:nvPr>
            <p:ph type="body" sz="quarter" idx="15"/>
          </p:nvPr>
        </p:nvSpPr>
        <p:spPr>
          <a:xfrm>
            <a:off x="5589000" y="1068793"/>
            <a:ext cx="4437000" cy="3132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6"/>
          </p:nvPr>
        </p:nvSpPr>
        <p:spPr>
          <a:xfrm>
            <a:off x="666750" y="1068793"/>
            <a:ext cx="4437000" cy="3132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0" y="174938"/>
            <a:ext cx="9430561" cy="457360"/>
          </a:xfrm>
        </p:spPr>
        <p:txBody>
          <a:bodyPr lIns="72000" tIns="72000" rIns="72000" bIns="72000" anchor="b" anchorCtr="0"/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4A1B53-1E0C-4F65-9564-89A4075708EC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666750" y="4357875"/>
            <a:ext cx="4437000" cy="313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94E8580-48BF-4C46-B096-A482269FB197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589000" y="4357875"/>
            <a:ext cx="4437000" cy="3132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62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body_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84506"/>
            <a:ext cx="9359249" cy="469971"/>
          </a:xfrm>
        </p:spPr>
        <p:txBody>
          <a:bodyPr lIns="72000" tIns="72000" rIns="72000" bIns="72000" anchor="b" anchorCtr="0"/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82C21-FB43-47A1-BFD0-65568112D8C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417882"/>
            <a:ext cx="9359900" cy="185738"/>
          </a:xfrm>
        </p:spPr>
        <p:txBody>
          <a:bodyPr/>
          <a:lstStyle>
            <a:lvl1pPr>
              <a:defRPr sz="16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D511-909A-46FE-859E-60760894CFF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5204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28AED1-7AFD-457A-8CA8-3509F52809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81587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86926D4-8CF8-491B-B85C-33CDA7ED9B0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204" y="4131781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950BB46-67C1-43FA-9E80-B96040FF05A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28937" y="5132484"/>
            <a:ext cx="1144364" cy="630973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ED625E63-2B0B-4FC0-8C4E-4BDB6FA132D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88667" y="5132484"/>
            <a:ext cx="1256784" cy="516049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B1A6AF9F-50EC-4605-BDE4-F8744F5A51B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30631" y="6093942"/>
            <a:ext cx="1487470" cy="515267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D0CC9159-F522-40CC-B94B-BE0D143D76B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10988" y="6093941"/>
            <a:ext cx="1234463" cy="588581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>
          <a:xfrm>
            <a:off x="9306000" y="6879866"/>
            <a:ext cx="720000" cy="36133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B8C36-6AFC-4121-816E-DABB97D7FD3A}"/>
              </a:ext>
            </a:extLst>
          </p:cNvPr>
          <p:cNvSpPr/>
          <p:nvPr userDrawn="1"/>
        </p:nvSpPr>
        <p:spPr>
          <a:xfrm>
            <a:off x="6319425" y="4983976"/>
            <a:ext cx="1342437" cy="85531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67534-4B54-4CAE-AACA-212169A1F42B}"/>
              </a:ext>
            </a:extLst>
          </p:cNvPr>
          <p:cNvSpPr/>
          <p:nvPr userDrawn="1"/>
        </p:nvSpPr>
        <p:spPr>
          <a:xfrm>
            <a:off x="7758237" y="4983976"/>
            <a:ext cx="1759578" cy="861901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8BBE3-665D-45B0-8999-184DCFACD54E}"/>
              </a:ext>
            </a:extLst>
          </p:cNvPr>
          <p:cNvSpPr/>
          <p:nvPr userDrawn="1"/>
        </p:nvSpPr>
        <p:spPr>
          <a:xfrm>
            <a:off x="6319425" y="5964624"/>
            <a:ext cx="1678075" cy="84676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AC0FE-9FF5-4DA6-B630-DE7EAA47F153}"/>
              </a:ext>
            </a:extLst>
          </p:cNvPr>
          <p:cNvSpPr txBox="1"/>
          <p:nvPr userDrawn="1"/>
        </p:nvSpPr>
        <p:spPr>
          <a:xfrm>
            <a:off x="6395055" y="5486458"/>
            <a:ext cx="122373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admissions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940B-14E1-4C29-A012-AEC5C47F02B5}"/>
              </a:ext>
            </a:extLst>
          </p:cNvPr>
          <p:cNvSpPr/>
          <p:nvPr userDrawn="1"/>
        </p:nvSpPr>
        <p:spPr>
          <a:xfrm>
            <a:off x="8099637" y="5959111"/>
            <a:ext cx="1418178" cy="852276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6855-0694-4A9D-8899-E1BDEF8D142F}"/>
              </a:ext>
            </a:extLst>
          </p:cNvPr>
          <p:cNvSpPr txBox="1"/>
          <p:nvPr userDrawn="1"/>
        </p:nvSpPr>
        <p:spPr>
          <a:xfrm>
            <a:off x="8188219" y="5486458"/>
            <a:ext cx="111778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spent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212CC-20CC-4EC0-B8EA-8E4154F2832C}"/>
              </a:ext>
            </a:extLst>
          </p:cNvPr>
          <p:cNvSpPr txBox="1"/>
          <p:nvPr userDrawn="1"/>
        </p:nvSpPr>
        <p:spPr>
          <a:xfrm>
            <a:off x="6410544" y="6470709"/>
            <a:ext cx="159755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of all IP admissions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185C-B508-42BE-9118-9D7160605228}"/>
              </a:ext>
            </a:extLst>
          </p:cNvPr>
          <p:cNvSpPr txBox="1"/>
          <p:nvPr userDrawn="1"/>
        </p:nvSpPr>
        <p:spPr>
          <a:xfrm>
            <a:off x="8184086" y="6470369"/>
            <a:ext cx="1257232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per unit activity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79995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body_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84506"/>
            <a:ext cx="9359249" cy="469971"/>
          </a:xfrm>
        </p:spPr>
        <p:txBody>
          <a:bodyPr lIns="72000" tIns="72000" rIns="72000" bIns="72000" anchor="b" anchorCtr="0"/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82C21-FB43-47A1-BFD0-65568112D8C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417882"/>
            <a:ext cx="9359900" cy="185738"/>
          </a:xfrm>
        </p:spPr>
        <p:txBody>
          <a:bodyPr/>
          <a:lstStyle>
            <a:lvl1pPr>
              <a:defRPr sz="16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600" b="1">
                <a:latin typeface="+mj-lt"/>
              </a:defRPr>
            </a:lvl3pPr>
            <a:lvl4pPr>
              <a:defRPr sz="1600" b="1">
                <a:latin typeface="+mj-lt"/>
              </a:defRPr>
            </a:lvl4pPr>
            <a:lvl5pPr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D511-909A-46FE-859E-60760894CFF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5204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28AED1-7AFD-457A-8CA8-3509F52809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81587" y="794056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86926D4-8CF8-491B-B85C-33CDA7ED9B0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5204" y="4131781"/>
            <a:ext cx="4834800" cy="34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950BB46-67C1-43FA-9E80-B96040FF05A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28937" y="5132484"/>
            <a:ext cx="1144364" cy="630973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ED625E63-2B0B-4FC0-8C4E-4BDB6FA132D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88667" y="5132484"/>
            <a:ext cx="1256784" cy="516049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B1A6AF9F-50EC-4605-BDE4-F8744F5A51B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30631" y="6093942"/>
            <a:ext cx="1487470" cy="515267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D0CC9159-F522-40CC-B94B-BE0D143D76B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10988" y="6093941"/>
            <a:ext cx="1234463" cy="588581"/>
          </a:xfrm>
        </p:spPr>
        <p:txBody>
          <a:bodyPr/>
          <a:lstStyle>
            <a:lvl1pPr>
              <a:defRPr sz="20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2,100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>
          <a:xfrm>
            <a:off x="9306000" y="6879866"/>
            <a:ext cx="720000" cy="36133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B8C36-6AFC-4121-816E-DABB97D7FD3A}"/>
              </a:ext>
            </a:extLst>
          </p:cNvPr>
          <p:cNvSpPr/>
          <p:nvPr userDrawn="1"/>
        </p:nvSpPr>
        <p:spPr>
          <a:xfrm>
            <a:off x="6319425" y="4983976"/>
            <a:ext cx="1342437" cy="85531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67534-4B54-4CAE-AACA-212169A1F42B}"/>
              </a:ext>
            </a:extLst>
          </p:cNvPr>
          <p:cNvSpPr/>
          <p:nvPr userDrawn="1"/>
        </p:nvSpPr>
        <p:spPr>
          <a:xfrm>
            <a:off x="7758237" y="4983976"/>
            <a:ext cx="1759578" cy="861901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8BBE3-665D-45B0-8999-184DCFACD54E}"/>
              </a:ext>
            </a:extLst>
          </p:cNvPr>
          <p:cNvSpPr/>
          <p:nvPr userDrawn="1"/>
        </p:nvSpPr>
        <p:spPr>
          <a:xfrm>
            <a:off x="6319425" y="5964624"/>
            <a:ext cx="1678075" cy="846763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AC0FE-9FF5-4DA6-B630-DE7EAA47F153}"/>
              </a:ext>
            </a:extLst>
          </p:cNvPr>
          <p:cNvSpPr txBox="1"/>
          <p:nvPr userDrawn="1"/>
        </p:nvSpPr>
        <p:spPr>
          <a:xfrm>
            <a:off x="6395055" y="5486458"/>
            <a:ext cx="122373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attendances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940B-14E1-4C29-A012-AEC5C47F02B5}"/>
              </a:ext>
            </a:extLst>
          </p:cNvPr>
          <p:cNvSpPr/>
          <p:nvPr userDrawn="1"/>
        </p:nvSpPr>
        <p:spPr>
          <a:xfrm>
            <a:off x="8099637" y="5959111"/>
            <a:ext cx="1418178" cy="852276"/>
          </a:xfrm>
          <a:prstGeom prst="rect">
            <a:avLst/>
          </a:prstGeom>
          <a:noFill/>
          <a:ln w="4762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6855-0694-4A9D-8899-E1BDEF8D142F}"/>
              </a:ext>
            </a:extLst>
          </p:cNvPr>
          <p:cNvSpPr txBox="1"/>
          <p:nvPr userDrawn="1"/>
        </p:nvSpPr>
        <p:spPr>
          <a:xfrm>
            <a:off x="8188219" y="5486458"/>
            <a:ext cx="111778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spent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212CC-20CC-4EC0-B8EA-8E4154F2832C}"/>
              </a:ext>
            </a:extLst>
          </p:cNvPr>
          <p:cNvSpPr txBox="1"/>
          <p:nvPr userDrawn="1"/>
        </p:nvSpPr>
        <p:spPr>
          <a:xfrm>
            <a:off x="6395055" y="6433299"/>
            <a:ext cx="159755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of all attendances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185C-B508-42BE-9118-9D7160605228}"/>
              </a:ext>
            </a:extLst>
          </p:cNvPr>
          <p:cNvSpPr txBox="1"/>
          <p:nvPr userDrawn="1"/>
        </p:nvSpPr>
        <p:spPr>
          <a:xfrm>
            <a:off x="8180110" y="6434674"/>
            <a:ext cx="1257232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per unit activity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23856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3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1" y="295520"/>
            <a:ext cx="9359900" cy="720000"/>
          </a:xfrm>
          <a:prstGeom prst="rect">
            <a:avLst/>
          </a:prstGeom>
        </p:spPr>
        <p:txBody>
          <a:bodyPr vert="horz" lIns="72000" tIns="72000" rIns="72000" bIns="7200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474788"/>
            <a:ext cx="9359900" cy="5544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1" y="7020000"/>
            <a:ext cx="79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l">
              <a:defRPr sz="1000">
                <a:solidFill>
                  <a:srgbClr val="2C28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6000" y="7020538"/>
            <a:ext cx="7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r">
              <a:defRPr sz="100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51" r:id="rId3"/>
    <p:sldLayoutId id="2147483744" r:id="rId4"/>
    <p:sldLayoutId id="2147483752" r:id="rId5"/>
    <p:sldLayoutId id="2147483743" r:id="rId6"/>
    <p:sldLayoutId id="2147483750" r:id="rId7"/>
    <p:sldLayoutId id="2147483753" r:id="rId8"/>
    <p:sldLayoutId id="2147483754" r:id="rId9"/>
    <p:sldLayoutId id="2147483755" r:id="rId10"/>
    <p:sldLayoutId id="2147483738" r:id="rId11"/>
    <p:sldLayoutId id="2147483741" r:id="rId12"/>
    <p:sldLayoutId id="2147483749" r:id="rId13"/>
  </p:sldLayoutIdLst>
  <p:hf hdr="0"/>
  <p:txStyles>
    <p:titleStyle>
      <a:lvl1pPr algn="l" defTabSz="521437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0363" marR="0" indent="-360363" algn="l" defTabSz="521437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SU-Powerpoint_Template-Print_A4_FINAL++ (2)">
  <a:themeElements>
    <a:clrScheme name="strategyUnit">
      <a:dk1>
        <a:srgbClr val="2C2825"/>
      </a:dk1>
      <a:lt1>
        <a:srgbClr val="F8BE05"/>
      </a:lt1>
      <a:dk2>
        <a:srgbClr val="2C2825"/>
      </a:dk2>
      <a:lt2>
        <a:srgbClr val="FFFFFE"/>
      </a:lt2>
      <a:accent1>
        <a:srgbClr val="F9BF07"/>
      </a:accent1>
      <a:accent2>
        <a:srgbClr val="5881C1"/>
      </a:accent2>
      <a:accent3>
        <a:srgbClr val="EC6555"/>
      </a:accent3>
      <a:accent4>
        <a:srgbClr val="4C5353"/>
      </a:accent4>
      <a:accent5>
        <a:srgbClr val="899FC0"/>
      </a:accent5>
      <a:accent6>
        <a:srgbClr val="E99289"/>
      </a:accent6>
      <a:hlink>
        <a:srgbClr val="5881C1"/>
      </a:hlink>
      <a:folHlink>
        <a:srgbClr val="5881C1"/>
      </a:folHlink>
    </a:clrScheme>
    <a:fontScheme name="strategyUn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476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7625" cap="sq"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3145A41-6A4F-4EFB-BBA9-EFA57A8CCB99}" vid="{DAC9DB71-E701-4C03-A8C6-052C4A9909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 Strategy Unit">
      <a:majorFont>
        <a:latin typeface="Museo 700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 Strategy Unit">
      <a:majorFont>
        <a:latin typeface="Museo 700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su_brand</Template>
  <TotalTime>111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Segoe UI Light</vt:lpstr>
      <vt:lpstr>Segoe UI Semibold</vt:lpstr>
      <vt:lpstr>Segoe UI</vt:lpstr>
      <vt:lpstr>TSU-Powerpoint_Template-Print_A4_FINAL++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Jones</dc:creator>
  <cp:lastModifiedBy>Andrew Jones</cp:lastModifiedBy>
  <cp:revision>45</cp:revision>
  <cp:lastPrinted>2017-04-05T09:13:12Z</cp:lastPrinted>
  <dcterms:created xsi:type="dcterms:W3CDTF">2017-07-27T16:00:38Z</dcterms:created>
  <dcterms:modified xsi:type="dcterms:W3CDTF">2017-10-26T11:55:14Z</dcterms:modified>
</cp:coreProperties>
</file>