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63" r:id="rId8"/>
    <p:sldId id="264" r:id="rId9"/>
    <p:sldId id="268" r:id="rId10"/>
    <p:sldId id="266" r:id="rId11"/>
    <p:sldId id="267" r:id="rId12"/>
    <p:sldId id="270" r:id="rId13"/>
    <p:sldId id="271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zenhub.com/workspaces/gamefitness-5d9e317e1d8f2a00016ad9b7/issues/shankarchandru/gamefitness/11" TargetMode="External"/><Relationship Id="rId2" Type="http://schemas.openxmlformats.org/officeDocument/2006/relationships/hyperlink" Target="https://app.zenhub.com/workspaces/gamefitness-5d9e317e1d8f2a00016ad9b7/issues/shankarchandru/gamefitness/13" TargetMode="External"/><Relationship Id="rId1" Type="http://schemas.openxmlformats.org/officeDocument/2006/relationships/hyperlink" Target="https://app.zenhub.com/workspaces/gamefitness-5d9e317e1d8f2a00016ad9b7/issues/shankarchandru/gamefitness/12" TargetMode="External"/><Relationship Id="rId6" Type="http://schemas.openxmlformats.org/officeDocument/2006/relationships/hyperlink" Target="https://app.zenhub.com/workspaces/gamefitness-5d9e317e1d8f2a00016ad9b7/issues/shankarchandru/gamefitness/9" TargetMode="External"/><Relationship Id="rId5" Type="http://schemas.openxmlformats.org/officeDocument/2006/relationships/hyperlink" Target="https://app.zenhub.com/workspaces/gamefitness-5d9e317e1d8f2a00016ad9b7/issues/shankarchandru/gamefitness/6" TargetMode="External"/><Relationship Id="rId4" Type="http://schemas.openxmlformats.org/officeDocument/2006/relationships/hyperlink" Target="https://app.zenhub.com/workspaces/gamefitness-5d9e317e1d8f2a00016ad9b7/issues/shankarchandru/gamefitness/5" TargetMode="Externa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zenhub.com/workspaces/gamefitness-5d9e317e1d8f2a00016ad9b7/issues/shankarchandru/gamefitness/14" TargetMode="External"/><Relationship Id="rId1" Type="http://schemas.openxmlformats.org/officeDocument/2006/relationships/hyperlink" Target="https://app.zenhub.com/workspaces/gamefitness-5d9e317e1d8f2a00016ad9b7/issues/shankarchandru/gamefitness/1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zenhub.com/workspaces/gamefitness-5d9e317e1d8f2a00016ad9b7/issues/shankarchandru/gamefitness/11" TargetMode="External"/><Relationship Id="rId2" Type="http://schemas.openxmlformats.org/officeDocument/2006/relationships/hyperlink" Target="https://app.zenhub.com/workspaces/gamefitness-5d9e317e1d8f2a00016ad9b7/issues/shankarchandru/gamefitness/13" TargetMode="External"/><Relationship Id="rId1" Type="http://schemas.openxmlformats.org/officeDocument/2006/relationships/hyperlink" Target="https://app.zenhub.com/workspaces/gamefitness-5d9e317e1d8f2a00016ad9b7/issues/shankarchandru/gamefitness/12" TargetMode="External"/><Relationship Id="rId6" Type="http://schemas.openxmlformats.org/officeDocument/2006/relationships/hyperlink" Target="https://app.zenhub.com/workspaces/gamefitness-5d9e317e1d8f2a00016ad9b7/issues/shankarchandru/gamefitness/9" TargetMode="External"/><Relationship Id="rId5" Type="http://schemas.openxmlformats.org/officeDocument/2006/relationships/hyperlink" Target="https://app.zenhub.com/workspaces/gamefitness-5d9e317e1d8f2a00016ad9b7/issues/shankarchandru/gamefitness/6" TargetMode="External"/><Relationship Id="rId4" Type="http://schemas.openxmlformats.org/officeDocument/2006/relationships/hyperlink" Target="https://app.zenhub.com/workspaces/gamefitness-5d9e317e1d8f2a00016ad9b7/issues/shankarchandru/gamefitness/5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zenhub.com/workspaces/gamefitness-5d9e317e1d8f2a00016ad9b7/issues/shankarchandru/gamefitness/14" TargetMode="External"/><Relationship Id="rId1" Type="http://schemas.openxmlformats.org/officeDocument/2006/relationships/hyperlink" Target="https://app.zenhub.com/workspaces/gamefitness-5d9e317e1d8f2a00016ad9b7/issues/shankarchandru/gamefitness/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u="none" strike="noStrike" cap="none" baseline="0" noProof="0" dirty="0">
              <a:latin typeface="Gill Sans MT" panose="020B0502020104020203"/>
            </a:rPr>
            <a:t>What is in Milestone</a:t>
          </a:r>
          <a:r>
            <a:rPr lang="en-US" b="0" i="0" u="none" strike="noStrike" cap="none" baseline="0" noProof="0" dirty="0"/>
            <a:t> 1.0</a:t>
          </a:r>
          <a:endParaRPr lang="en-US" b="0" i="0" u="none" strike="noStrike" cap="none" baseline="0" noProof="0" dirty="0">
            <a:solidFill>
              <a:srgbClr val="010000"/>
            </a:solidFill>
            <a:latin typeface="Gill Sans MT"/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Present</a:t>
          </a:r>
          <a:r>
            <a:rPr lang="en-US" dirty="0"/>
            <a:t> code </a:t>
          </a:r>
          <a:r>
            <a:rPr lang="en-US" dirty="0">
              <a:latin typeface="Gill Sans MT" panose="020B0502020104020203"/>
            </a:rPr>
            <a:t>and how</a:t>
          </a:r>
          <a:r>
            <a:rPr lang="en-US" dirty="0"/>
            <a:t> it fulfils the user </a:t>
          </a:r>
          <a:r>
            <a:rPr lang="en-US" dirty="0">
              <a:latin typeface="Gill Sans MT" panose="020B0502020104020203"/>
            </a:rPr>
            <a:t>stories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402FBC7-76D6-40BF-9758-872DA563D0D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Explaining Milestone</a:t>
          </a:r>
          <a:r>
            <a:rPr lang="en-US" dirty="0"/>
            <a:t> </a:t>
          </a:r>
          <a:r>
            <a:rPr lang="en-US" dirty="0">
              <a:latin typeface="Gill Sans MT" panose="020B0502020104020203"/>
            </a:rPr>
            <a:t>2.0</a:t>
          </a:r>
        </a:p>
      </dgm:t>
    </dgm:pt>
    <dgm:pt modelId="{90F7277F-0DD4-4C9C-B46D-A12F7B8BD69B}" type="parTrans" cxnId="{5AA0A4A7-E667-42E9-9198-CAEA66498577}">
      <dgm:prSet/>
      <dgm:spPr/>
    </dgm:pt>
    <dgm:pt modelId="{8BA06CB2-62F4-4443-BF85-F546121034FA}" type="sibTrans" cxnId="{5AA0A4A7-E667-42E9-9198-CAEA66498577}">
      <dgm:prSet/>
      <dgm:spPr/>
    </dgm:pt>
    <dgm:pt modelId="{5B3F1C22-BB16-4037-A5C3-A94C2760626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Demo</a:t>
          </a:r>
          <a:r>
            <a:rPr lang="en-US" dirty="0"/>
            <a:t> of the project</a:t>
          </a:r>
          <a:endParaRPr lang="en-US" dirty="0">
            <a:latin typeface="Gill Sans MT" panose="020B0502020104020203"/>
          </a:endParaRPr>
        </a:p>
      </dgm:t>
    </dgm:pt>
    <dgm:pt modelId="{9DEAC499-A444-4269-96BF-36CDF37BFE00}" type="parTrans" cxnId="{DC4C5002-2D2B-4BD1-A950-51F8742CBEC2}">
      <dgm:prSet/>
      <dgm:spPr/>
    </dgm:pt>
    <dgm:pt modelId="{45C19C49-9B26-4A85-B254-CC2F2B778065}" type="sibTrans" cxnId="{DC4C5002-2D2B-4BD1-A950-51F8742CBEC2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82F6CDE0-8CDE-4AB7-AEAF-40CCC8D4754E}" type="pres">
      <dgm:prSet presAssocID="{6402FBC7-76D6-40BF-9758-872DA563D0D5}" presName="text_3" presStyleLbl="node1" presStyleIdx="2" presStyleCnt="4">
        <dgm:presLayoutVars>
          <dgm:bulletEnabled val="1"/>
        </dgm:presLayoutVars>
      </dgm:prSet>
      <dgm:spPr/>
    </dgm:pt>
    <dgm:pt modelId="{06580B5D-EA0D-4313-96CC-102C16F42601}" type="pres">
      <dgm:prSet presAssocID="{6402FBC7-76D6-40BF-9758-872DA563D0D5}" presName="accent_3" presStyleCnt="0"/>
      <dgm:spPr/>
    </dgm:pt>
    <dgm:pt modelId="{3269229D-451E-4AEF-AF08-BA0116E1D09C}" type="pres">
      <dgm:prSet presAssocID="{6402FBC7-76D6-40BF-9758-872DA563D0D5}" presName="accentRepeatNode" presStyleLbl="solidFgAcc1" presStyleIdx="2" presStyleCnt="4"/>
      <dgm:spPr/>
    </dgm:pt>
    <dgm:pt modelId="{67BC8269-DF9B-485A-A360-A3B69A9CDED6}" type="pres">
      <dgm:prSet presAssocID="{5B3F1C22-BB16-4037-A5C3-A94C27606267}" presName="text_4" presStyleLbl="node1" presStyleIdx="3" presStyleCnt="4">
        <dgm:presLayoutVars>
          <dgm:bulletEnabled val="1"/>
        </dgm:presLayoutVars>
      </dgm:prSet>
      <dgm:spPr/>
    </dgm:pt>
    <dgm:pt modelId="{8ACCE504-9021-441C-BD83-AB40A39EA875}" type="pres">
      <dgm:prSet presAssocID="{5B3F1C22-BB16-4037-A5C3-A94C27606267}" presName="accent_4" presStyleCnt="0"/>
      <dgm:spPr/>
    </dgm:pt>
    <dgm:pt modelId="{24C3F45A-CB5A-4D3E-B38A-D5F51782FF4A}" type="pres">
      <dgm:prSet presAssocID="{5B3F1C22-BB16-4037-A5C3-A94C27606267}" presName="accentRepeatNode" presStyleLbl="solidFgAcc1" presStyleIdx="3" presStyleCnt="4"/>
      <dgm:spPr/>
    </dgm:pt>
  </dgm:ptLst>
  <dgm:cxnLst>
    <dgm:cxn modelId="{DC4C5002-2D2B-4BD1-A950-51F8742CBEC2}" srcId="{7E5AA53B-3EEE-4DE4-BB81-9044890C2946}" destId="{5B3F1C22-BB16-4037-A5C3-A94C27606267}" srcOrd="3" destOrd="0" parTransId="{9DEAC499-A444-4269-96BF-36CDF37BFE00}" sibTransId="{45C19C49-9B26-4A85-B254-CC2F2B778065}"/>
    <dgm:cxn modelId="{C7B99835-D4D9-4F52-93FD-BA9D42B67A4E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816E8683-5FB2-4E6E-AC09-4F1FF032ABCB}" type="presOf" srcId="{5B3F1C22-BB16-4037-A5C3-A94C27606267}" destId="{67BC8269-DF9B-485A-A360-A3B69A9CDED6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AA0A4A7-E667-42E9-9198-CAEA66498577}" srcId="{7E5AA53B-3EEE-4DE4-BB81-9044890C2946}" destId="{6402FBC7-76D6-40BF-9758-872DA563D0D5}" srcOrd="2" destOrd="0" parTransId="{90F7277F-0DD4-4C9C-B46D-A12F7B8BD69B}" sibTransId="{8BA06CB2-62F4-4443-BF85-F546121034FA}"/>
    <dgm:cxn modelId="{EC3778AD-B75B-452D-B5D0-4A9B8419F20D}" type="presOf" srcId="{6750AC01-D39D-4F3A-9DC8-2A211EE986A2}" destId="{58319267-C71E-43C9-94E1-827D0616C7A7}" srcOrd="0" destOrd="0" presId="urn:microsoft.com/office/officeart/2008/layout/VerticalCurvedList"/>
    <dgm:cxn modelId="{B3FCB2C7-4FD5-4D1D-9E01-7327310A360C}" type="presOf" srcId="{6402FBC7-76D6-40BF-9758-872DA563D0D5}" destId="{82F6CDE0-8CDE-4AB7-AEAF-40CCC8D4754E}" srcOrd="0" destOrd="0" presId="urn:microsoft.com/office/officeart/2008/layout/VerticalCurvedList"/>
    <dgm:cxn modelId="{9C5CA9E5-C35E-4CA6-B4FA-0C9A2E691834}" type="presOf" srcId="{0BEF68B8-1228-47BB-83B5-7B9CD1E3F84E}" destId="{95DE6538-27BD-44AF-A1A8-CA8F6B10FDD2}" srcOrd="0" destOrd="0" presId="urn:microsoft.com/office/officeart/2008/layout/VerticalCurvedList"/>
    <dgm:cxn modelId="{412A5FC6-8903-4E44-AD0A-D64732A1BF88}" type="presParOf" srcId="{57806726-6E60-4ACC-9C1C-7DF9CC365A10}" destId="{90561C55-3C6E-4D53-85E1-2C50BCDDA392}" srcOrd="0" destOrd="0" presId="urn:microsoft.com/office/officeart/2008/layout/VerticalCurvedList"/>
    <dgm:cxn modelId="{B8BF5079-BAB4-4FFE-92EE-D0BEFB47806D}" type="presParOf" srcId="{90561C55-3C6E-4D53-85E1-2C50BCDDA392}" destId="{B6CD42EC-5AD4-4004-AE5B-47EDA668DAA8}" srcOrd="0" destOrd="0" presId="urn:microsoft.com/office/officeart/2008/layout/VerticalCurvedList"/>
    <dgm:cxn modelId="{A2109DCA-5F87-4201-9CCA-457144EFC038}" type="presParOf" srcId="{B6CD42EC-5AD4-4004-AE5B-47EDA668DAA8}" destId="{963B8EE3-40CC-4A0A-B420-D0BF920973CE}" srcOrd="0" destOrd="0" presId="urn:microsoft.com/office/officeart/2008/layout/VerticalCurvedList"/>
    <dgm:cxn modelId="{18521053-F8F2-4A12-97EC-C0D0DEBE50CE}" type="presParOf" srcId="{B6CD42EC-5AD4-4004-AE5B-47EDA668DAA8}" destId="{D79B43FC-100B-4A0D-A4D5-0D2D04B99064}" srcOrd="1" destOrd="0" presId="urn:microsoft.com/office/officeart/2008/layout/VerticalCurvedList"/>
    <dgm:cxn modelId="{8C27D086-F049-458B-A188-8291F5AF6F43}" type="presParOf" srcId="{B6CD42EC-5AD4-4004-AE5B-47EDA668DAA8}" destId="{3CAD8DA1-8D53-445C-ACE8-D8449E4F0F55}" srcOrd="2" destOrd="0" presId="urn:microsoft.com/office/officeart/2008/layout/VerticalCurvedList"/>
    <dgm:cxn modelId="{0AE69437-FB8C-43ED-B842-DC434BD2B3BC}" type="presParOf" srcId="{B6CD42EC-5AD4-4004-AE5B-47EDA668DAA8}" destId="{429CABD1-4116-474B-81BF-735E2CA9DD00}" srcOrd="3" destOrd="0" presId="urn:microsoft.com/office/officeart/2008/layout/VerticalCurvedList"/>
    <dgm:cxn modelId="{DA98E7EA-C59F-4958-8521-39B92B7EB760}" type="presParOf" srcId="{90561C55-3C6E-4D53-85E1-2C50BCDDA392}" destId="{58319267-C71E-43C9-94E1-827D0616C7A7}" srcOrd="1" destOrd="0" presId="urn:microsoft.com/office/officeart/2008/layout/VerticalCurvedList"/>
    <dgm:cxn modelId="{23249B8C-9ABE-49B2-8344-BD686F0DDF85}" type="presParOf" srcId="{90561C55-3C6E-4D53-85E1-2C50BCDDA392}" destId="{79F9B8A9-2412-4B74-84A9-69422DB81CDC}" srcOrd="2" destOrd="0" presId="urn:microsoft.com/office/officeart/2008/layout/VerticalCurvedList"/>
    <dgm:cxn modelId="{98BEE281-3ACD-47B4-BCF3-E73E3C2AA6B1}" type="presParOf" srcId="{79F9B8A9-2412-4B74-84A9-69422DB81CDC}" destId="{07CB3071-D555-47DA-A36A-69EB91531FD8}" srcOrd="0" destOrd="0" presId="urn:microsoft.com/office/officeart/2008/layout/VerticalCurvedList"/>
    <dgm:cxn modelId="{431A812C-2970-413C-8193-3CD420BB5FF5}" type="presParOf" srcId="{90561C55-3C6E-4D53-85E1-2C50BCDDA392}" destId="{95DE6538-27BD-44AF-A1A8-CA8F6B10FDD2}" srcOrd="3" destOrd="0" presId="urn:microsoft.com/office/officeart/2008/layout/VerticalCurvedList"/>
    <dgm:cxn modelId="{53A42518-C77C-4DD0-975D-AC5D749B53DF}" type="presParOf" srcId="{90561C55-3C6E-4D53-85E1-2C50BCDDA392}" destId="{312BDEE8-85BD-4F02-B35B-2CC8E701C98B}" srcOrd="4" destOrd="0" presId="urn:microsoft.com/office/officeart/2008/layout/VerticalCurvedList"/>
    <dgm:cxn modelId="{45E3FA6D-FB60-43C3-B602-16929446E0A9}" type="presParOf" srcId="{312BDEE8-85BD-4F02-B35B-2CC8E701C98B}" destId="{3F8116AC-FAC3-4E95-9865-93CCFEB191B9}" srcOrd="0" destOrd="0" presId="urn:microsoft.com/office/officeart/2008/layout/VerticalCurvedList"/>
    <dgm:cxn modelId="{E205294C-7E95-46ED-9EE2-33C6641B16BB}" type="presParOf" srcId="{90561C55-3C6E-4D53-85E1-2C50BCDDA392}" destId="{82F6CDE0-8CDE-4AB7-AEAF-40CCC8D4754E}" srcOrd="5" destOrd="0" presId="urn:microsoft.com/office/officeart/2008/layout/VerticalCurvedList"/>
    <dgm:cxn modelId="{869B2261-AB17-413E-BEF9-6A4DBE4F4CDE}" type="presParOf" srcId="{90561C55-3C6E-4D53-85E1-2C50BCDDA392}" destId="{06580B5D-EA0D-4313-96CC-102C16F42601}" srcOrd="6" destOrd="0" presId="urn:microsoft.com/office/officeart/2008/layout/VerticalCurvedList"/>
    <dgm:cxn modelId="{A421BE43-35B3-48FC-8692-53EA83555AD2}" type="presParOf" srcId="{06580B5D-EA0D-4313-96CC-102C16F42601}" destId="{3269229D-451E-4AEF-AF08-BA0116E1D09C}" srcOrd="0" destOrd="0" presId="urn:microsoft.com/office/officeart/2008/layout/VerticalCurvedList"/>
    <dgm:cxn modelId="{42E9220C-1D82-48F1-B2FE-900B79016E03}" type="presParOf" srcId="{90561C55-3C6E-4D53-85E1-2C50BCDDA392}" destId="{67BC8269-DF9B-485A-A360-A3B69A9CDED6}" srcOrd="7" destOrd="0" presId="urn:microsoft.com/office/officeart/2008/layout/VerticalCurvedList"/>
    <dgm:cxn modelId="{82ECC3A4-176C-4BEE-8287-73F3458F5DB7}" type="presParOf" srcId="{90561C55-3C6E-4D53-85E1-2C50BCDDA392}" destId="{8ACCE504-9021-441C-BD83-AB40A39EA875}" srcOrd="8" destOrd="0" presId="urn:microsoft.com/office/officeart/2008/layout/VerticalCurvedList"/>
    <dgm:cxn modelId="{0166E570-EA36-4264-AE78-31308270D553}" type="presParOf" srcId="{8ACCE504-9021-441C-BD83-AB40A39EA875}" destId="{24C3F45A-CB5A-4D3E-B38A-D5F51782FF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8E343-D087-4B09-8131-5C946B8FEFA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F659F2-AFD6-44B1-A8B6-03CE09D1CC97}">
      <dgm:prSet/>
      <dgm:spPr/>
      <dgm:t>
        <a:bodyPr/>
        <a:lstStyle/>
        <a:p>
          <a:endParaRPr lang="en-US" dirty="0"/>
        </a:p>
      </dgm:t>
    </dgm:pt>
    <dgm:pt modelId="{5A533D54-32EE-4183-B056-348509605553}" type="parTrans" cxnId="{60A431D3-5FBF-4D50-B3C9-33316086922F}">
      <dgm:prSet/>
      <dgm:spPr/>
      <dgm:t>
        <a:bodyPr/>
        <a:lstStyle/>
        <a:p>
          <a:endParaRPr lang="en-US"/>
        </a:p>
      </dgm:t>
    </dgm:pt>
    <dgm:pt modelId="{707C3DE0-F1A8-417A-983C-686315734A22}" type="sibTrans" cxnId="{60A431D3-5FBF-4D50-B3C9-33316086922F}">
      <dgm:prSet/>
      <dgm:spPr/>
      <dgm:t>
        <a:bodyPr/>
        <a:lstStyle/>
        <a:p>
          <a:endParaRPr lang="en-US"/>
        </a:p>
      </dgm:t>
    </dgm:pt>
    <dgm:pt modelId="{C44537E7-2308-4F39-A321-D4E9AA1AE754}">
      <dgm:prSet/>
      <dgm:spPr/>
      <dgm:t>
        <a:bodyPr/>
        <a:lstStyle/>
        <a:p>
          <a:r>
            <a:rPr lang="en-US"/>
            <a:t>Collect exercises information</a:t>
          </a:r>
        </a:p>
      </dgm:t>
    </dgm:pt>
    <dgm:pt modelId="{8E80E85E-B8DB-433E-991B-85D39415CE38}" type="parTrans" cxnId="{7DC14F86-7B86-432F-9409-CAEE38BA647D}">
      <dgm:prSet/>
      <dgm:spPr/>
      <dgm:t>
        <a:bodyPr/>
        <a:lstStyle/>
        <a:p>
          <a:endParaRPr lang="en-US"/>
        </a:p>
      </dgm:t>
    </dgm:pt>
    <dgm:pt modelId="{34090886-A251-4522-80F9-1F2F7B2848E9}" type="sibTrans" cxnId="{7DC14F86-7B86-432F-9409-CAEE38BA647D}">
      <dgm:prSet/>
      <dgm:spPr/>
      <dgm:t>
        <a:bodyPr/>
        <a:lstStyle/>
        <a:p>
          <a:endParaRPr lang="en-US"/>
        </a:p>
      </dgm:t>
    </dgm:pt>
    <dgm:pt modelId="{FE036FE0-1E57-43D5-BEC9-790D820D29F2}">
      <dgm:prSet/>
      <dgm:spPr/>
      <dgm:t>
        <a:bodyPr/>
        <a:lstStyle/>
        <a:p>
          <a:r>
            <a:rPr lang="en-US"/>
            <a:t>User Enrollment and Login Module</a:t>
          </a:r>
        </a:p>
      </dgm:t>
    </dgm:pt>
    <dgm:pt modelId="{E1813C2A-1E37-408C-94F9-618D06E6BE89}" type="parTrans" cxnId="{2EF0A6E1-02FE-4B73-8A12-9866B5C9C176}">
      <dgm:prSet/>
      <dgm:spPr/>
      <dgm:t>
        <a:bodyPr/>
        <a:lstStyle/>
        <a:p>
          <a:endParaRPr lang="en-US"/>
        </a:p>
      </dgm:t>
    </dgm:pt>
    <dgm:pt modelId="{5ECFF00E-EFCF-4376-8C59-478D7446CCE9}" type="sibTrans" cxnId="{2EF0A6E1-02FE-4B73-8A12-9866B5C9C176}">
      <dgm:prSet/>
      <dgm:spPr/>
      <dgm:t>
        <a:bodyPr/>
        <a:lstStyle/>
        <a:p>
          <a:endParaRPr lang="en-US"/>
        </a:p>
      </dgm:t>
    </dgm:pt>
    <dgm:pt modelId="{9BC6FFE7-C7C2-413E-96FF-511AA88F9A2B}">
      <dgm:prSet/>
      <dgm:spPr/>
      <dgm:t>
        <a:bodyPr/>
        <a:lstStyle/>
        <a:p>
          <a:r>
            <a:rPr lang="en-US"/>
            <a:t>Admin login and exercises Module</a:t>
          </a:r>
        </a:p>
      </dgm:t>
    </dgm:pt>
    <dgm:pt modelId="{691DD729-4769-4FEF-943F-76ECA00C71B7}" type="parTrans" cxnId="{ACFACE3A-C9C3-4E38-94D9-05AD93D475A9}">
      <dgm:prSet/>
      <dgm:spPr/>
      <dgm:t>
        <a:bodyPr/>
        <a:lstStyle/>
        <a:p>
          <a:endParaRPr lang="en-US"/>
        </a:p>
      </dgm:t>
    </dgm:pt>
    <dgm:pt modelId="{89C35BB6-985B-4F52-B4BD-2356EF3598A2}" type="sibTrans" cxnId="{ACFACE3A-C9C3-4E38-94D9-05AD93D475A9}">
      <dgm:prSet/>
      <dgm:spPr/>
      <dgm:t>
        <a:bodyPr/>
        <a:lstStyle/>
        <a:p>
          <a:endParaRPr lang="en-US"/>
        </a:p>
      </dgm:t>
    </dgm:pt>
    <dgm:pt modelId="{DBA9D34C-8F49-4C27-A20C-243454412E2E}">
      <dgm:prSet/>
      <dgm:spPr/>
      <dgm:t>
        <a:bodyPr/>
        <a:lstStyle/>
        <a:p>
          <a:r>
            <a:rPr lang="en-US"/>
            <a:t>Initial database connection and storage of user and exercise information</a:t>
          </a:r>
        </a:p>
      </dgm:t>
    </dgm:pt>
    <dgm:pt modelId="{2046FACC-4731-48B2-B919-9BBA99392A25}" type="parTrans" cxnId="{61C17DE7-C61C-47D6-BCF5-2F05F32CDF60}">
      <dgm:prSet/>
      <dgm:spPr/>
      <dgm:t>
        <a:bodyPr/>
        <a:lstStyle/>
        <a:p>
          <a:endParaRPr lang="en-US"/>
        </a:p>
      </dgm:t>
    </dgm:pt>
    <dgm:pt modelId="{D04691F7-526D-4628-96C7-2FC7B0522892}" type="sibTrans" cxnId="{61C17DE7-C61C-47D6-BCF5-2F05F32CDF60}">
      <dgm:prSet/>
      <dgm:spPr/>
      <dgm:t>
        <a:bodyPr/>
        <a:lstStyle/>
        <a:p>
          <a:endParaRPr lang="en-US"/>
        </a:p>
      </dgm:t>
    </dgm:pt>
    <dgm:pt modelId="{2FC6E221-012C-4D3E-86A7-E3C2A2801D4B}" type="pres">
      <dgm:prSet presAssocID="{AC98E343-D087-4B09-8131-5C946B8FEFA6}" presName="vert0" presStyleCnt="0">
        <dgm:presLayoutVars>
          <dgm:dir/>
          <dgm:animOne val="branch"/>
          <dgm:animLvl val="lvl"/>
        </dgm:presLayoutVars>
      </dgm:prSet>
      <dgm:spPr/>
    </dgm:pt>
    <dgm:pt modelId="{97D3DD9F-F9E8-4C01-89AA-67FF2DC17159}" type="pres">
      <dgm:prSet presAssocID="{1FF659F2-AFD6-44B1-A8B6-03CE09D1CC97}" presName="thickLine" presStyleLbl="alignNode1" presStyleIdx="0" presStyleCnt="1"/>
      <dgm:spPr/>
    </dgm:pt>
    <dgm:pt modelId="{C7E5F31E-246C-47C3-894D-A6F3C6E9E272}" type="pres">
      <dgm:prSet presAssocID="{1FF659F2-AFD6-44B1-A8B6-03CE09D1CC97}" presName="horz1" presStyleCnt="0"/>
      <dgm:spPr/>
    </dgm:pt>
    <dgm:pt modelId="{699325BF-F77E-485E-95E9-E504DAA339BC}" type="pres">
      <dgm:prSet presAssocID="{1FF659F2-AFD6-44B1-A8B6-03CE09D1CC97}" presName="tx1" presStyleLbl="revTx" presStyleIdx="0" presStyleCnt="5"/>
      <dgm:spPr/>
    </dgm:pt>
    <dgm:pt modelId="{9E2DF0DA-CB61-4C8C-AD26-326CFE274AEC}" type="pres">
      <dgm:prSet presAssocID="{1FF659F2-AFD6-44B1-A8B6-03CE09D1CC97}" presName="vert1" presStyleCnt="0"/>
      <dgm:spPr/>
    </dgm:pt>
    <dgm:pt modelId="{89A4AD2D-AD28-4088-9B61-03F50110C8CA}" type="pres">
      <dgm:prSet presAssocID="{C44537E7-2308-4F39-A321-D4E9AA1AE754}" presName="vertSpace2a" presStyleCnt="0"/>
      <dgm:spPr/>
    </dgm:pt>
    <dgm:pt modelId="{4E633763-91B0-47F1-9FED-CFFA1D9C6D16}" type="pres">
      <dgm:prSet presAssocID="{C44537E7-2308-4F39-A321-D4E9AA1AE754}" presName="horz2" presStyleCnt="0"/>
      <dgm:spPr/>
    </dgm:pt>
    <dgm:pt modelId="{A7C6313E-734F-403F-8EE5-38DCC8B8D9B4}" type="pres">
      <dgm:prSet presAssocID="{C44537E7-2308-4F39-A321-D4E9AA1AE754}" presName="horzSpace2" presStyleCnt="0"/>
      <dgm:spPr/>
    </dgm:pt>
    <dgm:pt modelId="{F49B2310-40BF-4F88-9736-F6F227489579}" type="pres">
      <dgm:prSet presAssocID="{C44537E7-2308-4F39-A321-D4E9AA1AE754}" presName="tx2" presStyleLbl="revTx" presStyleIdx="1" presStyleCnt="5"/>
      <dgm:spPr/>
    </dgm:pt>
    <dgm:pt modelId="{211E157B-8FCB-4595-835A-D0AED235A3A3}" type="pres">
      <dgm:prSet presAssocID="{C44537E7-2308-4F39-A321-D4E9AA1AE754}" presName="vert2" presStyleCnt="0"/>
      <dgm:spPr/>
    </dgm:pt>
    <dgm:pt modelId="{2FEB74D8-4BAF-4C4E-808E-ABCB9616E11E}" type="pres">
      <dgm:prSet presAssocID="{C44537E7-2308-4F39-A321-D4E9AA1AE754}" presName="thinLine2b" presStyleLbl="callout" presStyleIdx="0" presStyleCnt="4"/>
      <dgm:spPr/>
    </dgm:pt>
    <dgm:pt modelId="{7D791905-D9FE-4212-AD10-EFFC401CBCE2}" type="pres">
      <dgm:prSet presAssocID="{C44537E7-2308-4F39-A321-D4E9AA1AE754}" presName="vertSpace2b" presStyleCnt="0"/>
      <dgm:spPr/>
    </dgm:pt>
    <dgm:pt modelId="{07723F3A-275A-445C-A9C6-5DE09BED0AD8}" type="pres">
      <dgm:prSet presAssocID="{FE036FE0-1E57-43D5-BEC9-790D820D29F2}" presName="horz2" presStyleCnt="0"/>
      <dgm:spPr/>
    </dgm:pt>
    <dgm:pt modelId="{E439E794-CC77-4683-B9E8-BCC650E4C296}" type="pres">
      <dgm:prSet presAssocID="{FE036FE0-1E57-43D5-BEC9-790D820D29F2}" presName="horzSpace2" presStyleCnt="0"/>
      <dgm:spPr/>
    </dgm:pt>
    <dgm:pt modelId="{88AA6E0D-92DC-4C7C-854E-C664A22FA22F}" type="pres">
      <dgm:prSet presAssocID="{FE036FE0-1E57-43D5-BEC9-790D820D29F2}" presName="tx2" presStyleLbl="revTx" presStyleIdx="2" presStyleCnt="5"/>
      <dgm:spPr/>
    </dgm:pt>
    <dgm:pt modelId="{FD4D9A94-DABF-4837-A48B-347F3E4CC486}" type="pres">
      <dgm:prSet presAssocID="{FE036FE0-1E57-43D5-BEC9-790D820D29F2}" presName="vert2" presStyleCnt="0"/>
      <dgm:spPr/>
    </dgm:pt>
    <dgm:pt modelId="{484CBC05-891C-43BA-88A2-9BB0BF55FEF0}" type="pres">
      <dgm:prSet presAssocID="{FE036FE0-1E57-43D5-BEC9-790D820D29F2}" presName="thinLine2b" presStyleLbl="callout" presStyleIdx="1" presStyleCnt="4"/>
      <dgm:spPr/>
    </dgm:pt>
    <dgm:pt modelId="{736CD60C-0788-440C-9866-528586DAF00D}" type="pres">
      <dgm:prSet presAssocID="{FE036FE0-1E57-43D5-BEC9-790D820D29F2}" presName="vertSpace2b" presStyleCnt="0"/>
      <dgm:spPr/>
    </dgm:pt>
    <dgm:pt modelId="{7169FE81-DFE8-4049-A345-649C897152F9}" type="pres">
      <dgm:prSet presAssocID="{9BC6FFE7-C7C2-413E-96FF-511AA88F9A2B}" presName="horz2" presStyleCnt="0"/>
      <dgm:spPr/>
    </dgm:pt>
    <dgm:pt modelId="{3DD1BA29-7FE7-4112-B7B3-0B4EE59430B0}" type="pres">
      <dgm:prSet presAssocID="{9BC6FFE7-C7C2-413E-96FF-511AA88F9A2B}" presName="horzSpace2" presStyleCnt="0"/>
      <dgm:spPr/>
    </dgm:pt>
    <dgm:pt modelId="{6763972D-1DA5-4284-9824-4FDE2C4150C9}" type="pres">
      <dgm:prSet presAssocID="{9BC6FFE7-C7C2-413E-96FF-511AA88F9A2B}" presName="tx2" presStyleLbl="revTx" presStyleIdx="3" presStyleCnt="5"/>
      <dgm:spPr/>
    </dgm:pt>
    <dgm:pt modelId="{7BE9BE89-90BF-4896-AD2C-E9685ACDD3D3}" type="pres">
      <dgm:prSet presAssocID="{9BC6FFE7-C7C2-413E-96FF-511AA88F9A2B}" presName="vert2" presStyleCnt="0"/>
      <dgm:spPr/>
    </dgm:pt>
    <dgm:pt modelId="{7E8C2C99-258A-42AF-9923-153D098C31B3}" type="pres">
      <dgm:prSet presAssocID="{9BC6FFE7-C7C2-413E-96FF-511AA88F9A2B}" presName="thinLine2b" presStyleLbl="callout" presStyleIdx="2" presStyleCnt="4"/>
      <dgm:spPr/>
    </dgm:pt>
    <dgm:pt modelId="{FFAB87FB-B9C8-4DB6-9174-27E6C2D0BCF8}" type="pres">
      <dgm:prSet presAssocID="{9BC6FFE7-C7C2-413E-96FF-511AA88F9A2B}" presName="vertSpace2b" presStyleCnt="0"/>
      <dgm:spPr/>
    </dgm:pt>
    <dgm:pt modelId="{99319CDD-C4CB-412F-90B3-A2B21266DF77}" type="pres">
      <dgm:prSet presAssocID="{DBA9D34C-8F49-4C27-A20C-243454412E2E}" presName="horz2" presStyleCnt="0"/>
      <dgm:spPr/>
    </dgm:pt>
    <dgm:pt modelId="{E7EEF513-162D-40D6-A60C-22A7279FF268}" type="pres">
      <dgm:prSet presAssocID="{DBA9D34C-8F49-4C27-A20C-243454412E2E}" presName="horzSpace2" presStyleCnt="0"/>
      <dgm:spPr/>
    </dgm:pt>
    <dgm:pt modelId="{957BA1C3-42C9-47BF-AAA8-6E2D10C6607A}" type="pres">
      <dgm:prSet presAssocID="{DBA9D34C-8F49-4C27-A20C-243454412E2E}" presName="tx2" presStyleLbl="revTx" presStyleIdx="4" presStyleCnt="5"/>
      <dgm:spPr/>
    </dgm:pt>
    <dgm:pt modelId="{2C62CCA5-3158-4CA0-8932-6A132EA4963F}" type="pres">
      <dgm:prSet presAssocID="{DBA9D34C-8F49-4C27-A20C-243454412E2E}" presName="vert2" presStyleCnt="0"/>
      <dgm:spPr/>
    </dgm:pt>
    <dgm:pt modelId="{BD8EDC8B-35A9-4499-A63A-25A5ABD408BD}" type="pres">
      <dgm:prSet presAssocID="{DBA9D34C-8F49-4C27-A20C-243454412E2E}" presName="thinLine2b" presStyleLbl="callout" presStyleIdx="3" presStyleCnt="4"/>
      <dgm:spPr/>
    </dgm:pt>
    <dgm:pt modelId="{8102B5AA-6201-4EBD-BEE8-AA7CA84B852A}" type="pres">
      <dgm:prSet presAssocID="{DBA9D34C-8F49-4C27-A20C-243454412E2E}" presName="vertSpace2b" presStyleCnt="0"/>
      <dgm:spPr/>
    </dgm:pt>
  </dgm:ptLst>
  <dgm:cxnLst>
    <dgm:cxn modelId="{EC0F990D-F720-404A-9E6E-5A4C4776CEBF}" type="presOf" srcId="{1FF659F2-AFD6-44B1-A8B6-03CE09D1CC97}" destId="{699325BF-F77E-485E-95E9-E504DAA339BC}" srcOrd="0" destOrd="0" presId="urn:microsoft.com/office/officeart/2008/layout/LinedList"/>
    <dgm:cxn modelId="{2FC0DB1F-F948-4470-8D7E-E5C302120FB5}" type="presOf" srcId="{AC98E343-D087-4B09-8131-5C946B8FEFA6}" destId="{2FC6E221-012C-4D3E-86A7-E3C2A2801D4B}" srcOrd="0" destOrd="0" presId="urn:microsoft.com/office/officeart/2008/layout/LinedList"/>
    <dgm:cxn modelId="{ACFACE3A-C9C3-4E38-94D9-05AD93D475A9}" srcId="{1FF659F2-AFD6-44B1-A8B6-03CE09D1CC97}" destId="{9BC6FFE7-C7C2-413E-96FF-511AA88F9A2B}" srcOrd="2" destOrd="0" parTransId="{691DD729-4769-4FEF-943F-76ECA00C71B7}" sibTransId="{89C35BB6-985B-4F52-B4BD-2356EF3598A2}"/>
    <dgm:cxn modelId="{24A3FA63-0639-4362-858F-4DA7A00EB133}" type="presOf" srcId="{9BC6FFE7-C7C2-413E-96FF-511AA88F9A2B}" destId="{6763972D-1DA5-4284-9824-4FDE2C4150C9}" srcOrd="0" destOrd="0" presId="urn:microsoft.com/office/officeart/2008/layout/LinedList"/>
    <dgm:cxn modelId="{7DC14F86-7B86-432F-9409-CAEE38BA647D}" srcId="{1FF659F2-AFD6-44B1-A8B6-03CE09D1CC97}" destId="{C44537E7-2308-4F39-A321-D4E9AA1AE754}" srcOrd="0" destOrd="0" parTransId="{8E80E85E-B8DB-433E-991B-85D39415CE38}" sibTransId="{34090886-A251-4522-80F9-1F2F7B2848E9}"/>
    <dgm:cxn modelId="{80279B8C-0856-4505-AE94-D23CFF9576D1}" type="presOf" srcId="{FE036FE0-1E57-43D5-BEC9-790D820D29F2}" destId="{88AA6E0D-92DC-4C7C-854E-C664A22FA22F}" srcOrd="0" destOrd="0" presId="urn:microsoft.com/office/officeart/2008/layout/LinedList"/>
    <dgm:cxn modelId="{90E19F8D-2376-4307-8C91-453934C41A70}" type="presOf" srcId="{DBA9D34C-8F49-4C27-A20C-243454412E2E}" destId="{957BA1C3-42C9-47BF-AAA8-6E2D10C6607A}" srcOrd="0" destOrd="0" presId="urn:microsoft.com/office/officeart/2008/layout/LinedList"/>
    <dgm:cxn modelId="{F83AC8C8-0AF2-48AC-AE40-F9032457F988}" type="presOf" srcId="{C44537E7-2308-4F39-A321-D4E9AA1AE754}" destId="{F49B2310-40BF-4F88-9736-F6F227489579}" srcOrd="0" destOrd="0" presId="urn:microsoft.com/office/officeart/2008/layout/LinedList"/>
    <dgm:cxn modelId="{60A431D3-5FBF-4D50-B3C9-33316086922F}" srcId="{AC98E343-D087-4B09-8131-5C946B8FEFA6}" destId="{1FF659F2-AFD6-44B1-A8B6-03CE09D1CC97}" srcOrd="0" destOrd="0" parTransId="{5A533D54-32EE-4183-B056-348509605553}" sibTransId="{707C3DE0-F1A8-417A-983C-686315734A22}"/>
    <dgm:cxn modelId="{2EF0A6E1-02FE-4B73-8A12-9866B5C9C176}" srcId="{1FF659F2-AFD6-44B1-A8B6-03CE09D1CC97}" destId="{FE036FE0-1E57-43D5-BEC9-790D820D29F2}" srcOrd="1" destOrd="0" parTransId="{E1813C2A-1E37-408C-94F9-618D06E6BE89}" sibTransId="{5ECFF00E-EFCF-4376-8C59-478D7446CCE9}"/>
    <dgm:cxn modelId="{61C17DE7-C61C-47D6-BCF5-2F05F32CDF60}" srcId="{1FF659F2-AFD6-44B1-A8B6-03CE09D1CC97}" destId="{DBA9D34C-8F49-4C27-A20C-243454412E2E}" srcOrd="3" destOrd="0" parTransId="{2046FACC-4731-48B2-B919-9BBA99392A25}" sibTransId="{D04691F7-526D-4628-96C7-2FC7B0522892}"/>
    <dgm:cxn modelId="{6E2D2B1D-65E1-448D-93FD-732A96301127}" type="presParOf" srcId="{2FC6E221-012C-4D3E-86A7-E3C2A2801D4B}" destId="{97D3DD9F-F9E8-4C01-89AA-67FF2DC17159}" srcOrd="0" destOrd="0" presId="urn:microsoft.com/office/officeart/2008/layout/LinedList"/>
    <dgm:cxn modelId="{1F2257D3-8F16-447B-8786-1625A6B333A7}" type="presParOf" srcId="{2FC6E221-012C-4D3E-86A7-E3C2A2801D4B}" destId="{C7E5F31E-246C-47C3-894D-A6F3C6E9E272}" srcOrd="1" destOrd="0" presId="urn:microsoft.com/office/officeart/2008/layout/LinedList"/>
    <dgm:cxn modelId="{4E682BC1-B853-47DC-A54C-B2B8A2CF1284}" type="presParOf" srcId="{C7E5F31E-246C-47C3-894D-A6F3C6E9E272}" destId="{699325BF-F77E-485E-95E9-E504DAA339BC}" srcOrd="0" destOrd="0" presId="urn:microsoft.com/office/officeart/2008/layout/LinedList"/>
    <dgm:cxn modelId="{59F86593-0725-42ED-8ABE-5ADED378356E}" type="presParOf" srcId="{C7E5F31E-246C-47C3-894D-A6F3C6E9E272}" destId="{9E2DF0DA-CB61-4C8C-AD26-326CFE274AEC}" srcOrd="1" destOrd="0" presId="urn:microsoft.com/office/officeart/2008/layout/LinedList"/>
    <dgm:cxn modelId="{C9E5B3D0-F11C-4C7C-8B3E-3013DC4F6B0A}" type="presParOf" srcId="{9E2DF0DA-CB61-4C8C-AD26-326CFE274AEC}" destId="{89A4AD2D-AD28-4088-9B61-03F50110C8CA}" srcOrd="0" destOrd="0" presId="urn:microsoft.com/office/officeart/2008/layout/LinedList"/>
    <dgm:cxn modelId="{4256734A-A466-4656-BCC4-04C21E0373B7}" type="presParOf" srcId="{9E2DF0DA-CB61-4C8C-AD26-326CFE274AEC}" destId="{4E633763-91B0-47F1-9FED-CFFA1D9C6D16}" srcOrd="1" destOrd="0" presId="urn:microsoft.com/office/officeart/2008/layout/LinedList"/>
    <dgm:cxn modelId="{D3CB5CB0-D8AB-43A3-8123-88A5479C0E95}" type="presParOf" srcId="{4E633763-91B0-47F1-9FED-CFFA1D9C6D16}" destId="{A7C6313E-734F-403F-8EE5-38DCC8B8D9B4}" srcOrd="0" destOrd="0" presId="urn:microsoft.com/office/officeart/2008/layout/LinedList"/>
    <dgm:cxn modelId="{5863B542-E56D-44A3-AE0F-62D8E8DE31CA}" type="presParOf" srcId="{4E633763-91B0-47F1-9FED-CFFA1D9C6D16}" destId="{F49B2310-40BF-4F88-9736-F6F227489579}" srcOrd="1" destOrd="0" presId="urn:microsoft.com/office/officeart/2008/layout/LinedList"/>
    <dgm:cxn modelId="{35CEBCFC-C2C5-4068-8618-9EC309218E35}" type="presParOf" srcId="{4E633763-91B0-47F1-9FED-CFFA1D9C6D16}" destId="{211E157B-8FCB-4595-835A-D0AED235A3A3}" srcOrd="2" destOrd="0" presId="urn:microsoft.com/office/officeart/2008/layout/LinedList"/>
    <dgm:cxn modelId="{9B5540E3-9265-4369-9BA8-F96C57E9F05D}" type="presParOf" srcId="{9E2DF0DA-CB61-4C8C-AD26-326CFE274AEC}" destId="{2FEB74D8-4BAF-4C4E-808E-ABCB9616E11E}" srcOrd="2" destOrd="0" presId="urn:microsoft.com/office/officeart/2008/layout/LinedList"/>
    <dgm:cxn modelId="{8369BE6F-12C0-4B71-878F-77661457737A}" type="presParOf" srcId="{9E2DF0DA-CB61-4C8C-AD26-326CFE274AEC}" destId="{7D791905-D9FE-4212-AD10-EFFC401CBCE2}" srcOrd="3" destOrd="0" presId="urn:microsoft.com/office/officeart/2008/layout/LinedList"/>
    <dgm:cxn modelId="{DD12A236-E2E1-4E32-A3BD-97A08F9CC98C}" type="presParOf" srcId="{9E2DF0DA-CB61-4C8C-AD26-326CFE274AEC}" destId="{07723F3A-275A-445C-A9C6-5DE09BED0AD8}" srcOrd="4" destOrd="0" presId="urn:microsoft.com/office/officeart/2008/layout/LinedList"/>
    <dgm:cxn modelId="{E4023EDD-FEF4-47C7-8C6F-B3AD9E1D8D52}" type="presParOf" srcId="{07723F3A-275A-445C-A9C6-5DE09BED0AD8}" destId="{E439E794-CC77-4683-B9E8-BCC650E4C296}" srcOrd="0" destOrd="0" presId="urn:microsoft.com/office/officeart/2008/layout/LinedList"/>
    <dgm:cxn modelId="{019C2354-14F4-40E7-B493-0628185092A4}" type="presParOf" srcId="{07723F3A-275A-445C-A9C6-5DE09BED0AD8}" destId="{88AA6E0D-92DC-4C7C-854E-C664A22FA22F}" srcOrd="1" destOrd="0" presId="urn:microsoft.com/office/officeart/2008/layout/LinedList"/>
    <dgm:cxn modelId="{07C1C12A-7CA2-46C3-9B05-6C53113C49AD}" type="presParOf" srcId="{07723F3A-275A-445C-A9C6-5DE09BED0AD8}" destId="{FD4D9A94-DABF-4837-A48B-347F3E4CC486}" srcOrd="2" destOrd="0" presId="urn:microsoft.com/office/officeart/2008/layout/LinedList"/>
    <dgm:cxn modelId="{13C84774-33C5-449F-A8B6-9D933EEDC569}" type="presParOf" srcId="{9E2DF0DA-CB61-4C8C-AD26-326CFE274AEC}" destId="{484CBC05-891C-43BA-88A2-9BB0BF55FEF0}" srcOrd="5" destOrd="0" presId="urn:microsoft.com/office/officeart/2008/layout/LinedList"/>
    <dgm:cxn modelId="{9D3BDDBD-8561-4E2D-A105-811F4FB2789A}" type="presParOf" srcId="{9E2DF0DA-CB61-4C8C-AD26-326CFE274AEC}" destId="{736CD60C-0788-440C-9866-528586DAF00D}" srcOrd="6" destOrd="0" presId="urn:microsoft.com/office/officeart/2008/layout/LinedList"/>
    <dgm:cxn modelId="{7409106B-4881-4A28-B776-5B2701760055}" type="presParOf" srcId="{9E2DF0DA-CB61-4C8C-AD26-326CFE274AEC}" destId="{7169FE81-DFE8-4049-A345-649C897152F9}" srcOrd="7" destOrd="0" presId="urn:microsoft.com/office/officeart/2008/layout/LinedList"/>
    <dgm:cxn modelId="{8A248E79-D939-4502-81E7-3E8265032E5A}" type="presParOf" srcId="{7169FE81-DFE8-4049-A345-649C897152F9}" destId="{3DD1BA29-7FE7-4112-B7B3-0B4EE59430B0}" srcOrd="0" destOrd="0" presId="urn:microsoft.com/office/officeart/2008/layout/LinedList"/>
    <dgm:cxn modelId="{5B1B91E9-4749-4F0B-B374-EF26321EB4C0}" type="presParOf" srcId="{7169FE81-DFE8-4049-A345-649C897152F9}" destId="{6763972D-1DA5-4284-9824-4FDE2C4150C9}" srcOrd="1" destOrd="0" presId="urn:microsoft.com/office/officeart/2008/layout/LinedList"/>
    <dgm:cxn modelId="{142E764A-10E8-45D8-B0E7-B64074474670}" type="presParOf" srcId="{7169FE81-DFE8-4049-A345-649C897152F9}" destId="{7BE9BE89-90BF-4896-AD2C-E9685ACDD3D3}" srcOrd="2" destOrd="0" presId="urn:microsoft.com/office/officeart/2008/layout/LinedList"/>
    <dgm:cxn modelId="{ED74BAC4-9EA0-403D-8ED0-C99E51D6AEF8}" type="presParOf" srcId="{9E2DF0DA-CB61-4C8C-AD26-326CFE274AEC}" destId="{7E8C2C99-258A-42AF-9923-153D098C31B3}" srcOrd="8" destOrd="0" presId="urn:microsoft.com/office/officeart/2008/layout/LinedList"/>
    <dgm:cxn modelId="{7F6DEA87-985C-4887-8443-9F3CCAE23DAA}" type="presParOf" srcId="{9E2DF0DA-CB61-4C8C-AD26-326CFE274AEC}" destId="{FFAB87FB-B9C8-4DB6-9174-27E6C2D0BCF8}" srcOrd="9" destOrd="0" presId="urn:microsoft.com/office/officeart/2008/layout/LinedList"/>
    <dgm:cxn modelId="{F018741A-F27C-4D17-9C90-281FA985B649}" type="presParOf" srcId="{9E2DF0DA-CB61-4C8C-AD26-326CFE274AEC}" destId="{99319CDD-C4CB-412F-90B3-A2B21266DF77}" srcOrd="10" destOrd="0" presId="urn:microsoft.com/office/officeart/2008/layout/LinedList"/>
    <dgm:cxn modelId="{5203C312-6B45-4786-A77B-6575A04209FE}" type="presParOf" srcId="{99319CDD-C4CB-412F-90B3-A2B21266DF77}" destId="{E7EEF513-162D-40D6-A60C-22A7279FF268}" srcOrd="0" destOrd="0" presId="urn:microsoft.com/office/officeart/2008/layout/LinedList"/>
    <dgm:cxn modelId="{F6CD8CBF-25A1-4695-8ABE-C5C4657D5C2B}" type="presParOf" srcId="{99319CDD-C4CB-412F-90B3-A2B21266DF77}" destId="{957BA1C3-42C9-47BF-AAA8-6E2D10C6607A}" srcOrd="1" destOrd="0" presId="urn:microsoft.com/office/officeart/2008/layout/LinedList"/>
    <dgm:cxn modelId="{25946C08-0605-4331-A83A-F471FB9A3FCB}" type="presParOf" srcId="{99319CDD-C4CB-412F-90B3-A2B21266DF77}" destId="{2C62CCA5-3158-4CA0-8932-6A132EA4963F}" srcOrd="2" destOrd="0" presId="urn:microsoft.com/office/officeart/2008/layout/LinedList"/>
    <dgm:cxn modelId="{77C0FDEF-25FB-41AB-9106-3169CE23A29B}" type="presParOf" srcId="{9E2DF0DA-CB61-4C8C-AD26-326CFE274AEC}" destId="{BD8EDC8B-35A9-4499-A63A-25A5ABD408BD}" srcOrd="11" destOrd="0" presId="urn:microsoft.com/office/officeart/2008/layout/LinedList"/>
    <dgm:cxn modelId="{07143709-9170-4E41-B6EB-4288B6F75A09}" type="presParOf" srcId="{9E2DF0DA-CB61-4C8C-AD26-326CFE274AEC}" destId="{8102B5AA-6201-4EBD-BEE8-AA7CA84B852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9D029-9B19-4985-81E7-064DCA162445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09D2EB-10FF-4E91-8858-4DCE222871C6}">
      <dgm:prSet/>
      <dgm:spPr/>
      <dgm:t>
        <a:bodyPr/>
        <a:lstStyle/>
        <a:p>
          <a:r>
            <a:rPr lang="en-US"/>
            <a:t>User Stories</a:t>
          </a:r>
        </a:p>
      </dgm:t>
    </dgm:pt>
    <dgm:pt modelId="{28B4F666-D2BA-4264-8852-FC00E5269157}" type="parTrans" cxnId="{D0ECE441-C8A1-4641-9C0D-0532549F1461}">
      <dgm:prSet/>
      <dgm:spPr/>
      <dgm:t>
        <a:bodyPr/>
        <a:lstStyle/>
        <a:p>
          <a:endParaRPr lang="en-US"/>
        </a:p>
      </dgm:t>
    </dgm:pt>
    <dgm:pt modelId="{40ABE8CA-617F-4F97-A246-91C3B97449E7}" type="sibTrans" cxnId="{D0ECE441-C8A1-4641-9C0D-0532549F1461}">
      <dgm:prSet/>
      <dgm:spPr/>
      <dgm:t>
        <a:bodyPr/>
        <a:lstStyle/>
        <a:p>
          <a:endParaRPr lang="en-US"/>
        </a:p>
      </dgm:t>
    </dgm:pt>
    <dgm:pt modelId="{B837DC20-3D4C-43A7-82FC-3476B1C20B7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Support User enrollment(3)</a:t>
          </a:r>
          <a:r>
            <a:rPr lang="en-US" dirty="0"/>
            <a:t> </a:t>
          </a:r>
        </a:p>
      </dgm:t>
    </dgm:pt>
    <dgm:pt modelId="{DCF6863B-86C6-4FC1-BA3F-2469C4B8A229}" type="parTrans" cxnId="{3E3C385C-2D0A-403E-9F01-075184ADC71A}">
      <dgm:prSet/>
      <dgm:spPr/>
      <dgm:t>
        <a:bodyPr/>
        <a:lstStyle/>
        <a:p>
          <a:endParaRPr lang="en-US"/>
        </a:p>
      </dgm:t>
    </dgm:pt>
    <dgm:pt modelId="{DA673AB7-59F8-4825-A5C0-2987F7D0CCA6}" type="sibTrans" cxnId="{3E3C385C-2D0A-403E-9F01-075184ADC71A}">
      <dgm:prSet/>
      <dgm:spPr/>
      <dgm:t>
        <a:bodyPr/>
        <a:lstStyle/>
        <a:p>
          <a:endParaRPr lang="en-US"/>
        </a:p>
      </dgm:t>
    </dgm:pt>
    <dgm:pt modelId="{35EFD5E4-9FCB-46BE-90B7-10D5ED8C78F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Support admin user input(3)</a:t>
          </a:r>
          <a:r>
            <a:rPr lang="en-US" dirty="0"/>
            <a:t> </a:t>
          </a:r>
        </a:p>
      </dgm:t>
    </dgm:pt>
    <dgm:pt modelId="{3A277FB5-D5E6-4C3A-83A3-E228B6525FB6}" type="parTrans" cxnId="{109E0D78-9EC7-48BE-A41A-F1F4677349CF}">
      <dgm:prSet/>
      <dgm:spPr/>
      <dgm:t>
        <a:bodyPr/>
        <a:lstStyle/>
        <a:p>
          <a:endParaRPr lang="en-US"/>
        </a:p>
      </dgm:t>
    </dgm:pt>
    <dgm:pt modelId="{CD0DB1AF-D35E-4C05-9C31-B336889A253E}" type="sibTrans" cxnId="{109E0D78-9EC7-48BE-A41A-F1F4677349CF}">
      <dgm:prSet/>
      <dgm:spPr/>
      <dgm:t>
        <a:bodyPr/>
        <a:lstStyle/>
        <a:p>
          <a:endParaRPr lang="en-US"/>
        </a:p>
      </dgm:t>
    </dgm:pt>
    <dgm:pt modelId="{131AD3AC-1D69-427D-A5AC-EFC3F70BCFC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User login and modify profile(5)</a:t>
          </a:r>
          <a:r>
            <a:rPr lang="en-US" dirty="0"/>
            <a:t> </a:t>
          </a:r>
        </a:p>
      </dgm:t>
    </dgm:pt>
    <dgm:pt modelId="{1B47779C-CBDA-462B-B2C6-7018061D72C9}" type="parTrans" cxnId="{CFE273F9-36E9-4881-8C85-1351A9FD8ED6}">
      <dgm:prSet/>
      <dgm:spPr/>
      <dgm:t>
        <a:bodyPr/>
        <a:lstStyle/>
        <a:p>
          <a:endParaRPr lang="en-US"/>
        </a:p>
      </dgm:t>
    </dgm:pt>
    <dgm:pt modelId="{ED82326B-4642-4141-A6E1-B421460073EE}" type="sibTrans" cxnId="{CFE273F9-36E9-4881-8C85-1351A9FD8ED6}">
      <dgm:prSet/>
      <dgm:spPr/>
      <dgm:t>
        <a:bodyPr/>
        <a:lstStyle/>
        <a:p>
          <a:endParaRPr lang="en-US"/>
        </a:p>
      </dgm:t>
    </dgm:pt>
    <dgm:pt modelId="{1CDC55EB-1CEC-45B2-AC62-36F77DF5A94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Decide which sports to include(1)</a:t>
          </a:r>
          <a:r>
            <a:rPr lang="en-US" dirty="0"/>
            <a:t> </a:t>
          </a:r>
        </a:p>
      </dgm:t>
    </dgm:pt>
    <dgm:pt modelId="{398AA48E-A66F-470A-A750-FD91210D1586}" type="parTrans" cxnId="{32BDD80C-3D4C-4E79-B7FA-00E3D9F5B4CF}">
      <dgm:prSet/>
      <dgm:spPr/>
      <dgm:t>
        <a:bodyPr/>
        <a:lstStyle/>
        <a:p>
          <a:endParaRPr lang="en-US"/>
        </a:p>
      </dgm:t>
    </dgm:pt>
    <dgm:pt modelId="{D536FDC9-54BA-4842-83F5-63598D819CBA}" type="sibTrans" cxnId="{32BDD80C-3D4C-4E79-B7FA-00E3D9F5B4CF}">
      <dgm:prSet/>
      <dgm:spPr/>
      <dgm:t>
        <a:bodyPr/>
        <a:lstStyle/>
        <a:p>
          <a:endParaRPr lang="en-US"/>
        </a:p>
      </dgm:t>
    </dgm:pt>
    <dgm:pt modelId="{252063F4-7235-483A-BFE9-C40CC075262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Identify common injuries and exercises by sport(1)</a:t>
          </a:r>
          <a:r>
            <a:rPr lang="en-US" dirty="0"/>
            <a:t> </a:t>
          </a:r>
        </a:p>
      </dgm:t>
    </dgm:pt>
    <dgm:pt modelId="{30488B7D-D116-42D8-B448-051B48166CBC}" type="parTrans" cxnId="{3335934B-977C-471E-B88A-28E7ABC830E3}">
      <dgm:prSet/>
      <dgm:spPr/>
      <dgm:t>
        <a:bodyPr/>
        <a:lstStyle/>
        <a:p>
          <a:endParaRPr lang="en-US"/>
        </a:p>
      </dgm:t>
    </dgm:pt>
    <dgm:pt modelId="{623FF707-B477-46C4-8BFD-8193477E2E34}" type="sibTrans" cxnId="{3335934B-977C-471E-B88A-28E7ABC830E3}">
      <dgm:prSet/>
      <dgm:spPr/>
      <dgm:t>
        <a:bodyPr/>
        <a:lstStyle/>
        <a:p>
          <a:endParaRPr lang="en-US"/>
        </a:p>
      </dgm:t>
    </dgm:pt>
    <dgm:pt modelId="{04C12D03-8710-4280-8EE4-2772048B01F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/>
            </a:rPr>
            <a:t>Python functions to support connection to SQLite database(1)</a:t>
          </a:r>
          <a:r>
            <a:rPr lang="en-US" dirty="0"/>
            <a:t> </a:t>
          </a:r>
        </a:p>
      </dgm:t>
    </dgm:pt>
    <dgm:pt modelId="{AC20F369-0832-46CA-9FCE-3BBA3337BCCB}" type="parTrans" cxnId="{5F9C08D9-50B2-4C1F-8DA4-522210330E4A}">
      <dgm:prSet/>
      <dgm:spPr/>
      <dgm:t>
        <a:bodyPr/>
        <a:lstStyle/>
        <a:p>
          <a:endParaRPr lang="en-US"/>
        </a:p>
      </dgm:t>
    </dgm:pt>
    <dgm:pt modelId="{957C56A4-F571-4851-87D4-B5B8690C1963}" type="sibTrans" cxnId="{5F9C08D9-50B2-4C1F-8DA4-522210330E4A}">
      <dgm:prSet/>
      <dgm:spPr/>
      <dgm:t>
        <a:bodyPr/>
        <a:lstStyle/>
        <a:p>
          <a:endParaRPr lang="en-US"/>
        </a:p>
      </dgm:t>
    </dgm:pt>
    <dgm:pt modelId="{9AFD228B-5E61-4DA5-BF77-28FE55660E54}" type="pres">
      <dgm:prSet presAssocID="{8C79D029-9B19-4985-81E7-064DCA162445}" presName="linear" presStyleCnt="0">
        <dgm:presLayoutVars>
          <dgm:animLvl val="lvl"/>
          <dgm:resizeHandles val="exact"/>
        </dgm:presLayoutVars>
      </dgm:prSet>
      <dgm:spPr/>
    </dgm:pt>
    <dgm:pt modelId="{C173B3D6-9856-4C5D-9873-BDE3198FA8FD}" type="pres">
      <dgm:prSet presAssocID="{3109D2EB-10FF-4E91-8858-4DCE222871C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39B9FD5-E12F-47D2-97F4-930AE7966E96}" type="pres">
      <dgm:prSet presAssocID="{3109D2EB-10FF-4E91-8858-4DCE222871C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327C08-6CAC-4CC1-B6C3-79B8AE384F40}" type="presOf" srcId="{252063F4-7235-483A-BFE9-C40CC0752620}" destId="{439B9FD5-E12F-47D2-97F4-930AE7966E96}" srcOrd="0" destOrd="4" presId="urn:microsoft.com/office/officeart/2005/8/layout/vList2"/>
    <dgm:cxn modelId="{32BDD80C-3D4C-4E79-B7FA-00E3D9F5B4CF}" srcId="{3109D2EB-10FF-4E91-8858-4DCE222871C6}" destId="{1CDC55EB-1CEC-45B2-AC62-36F77DF5A94E}" srcOrd="3" destOrd="0" parTransId="{398AA48E-A66F-470A-A750-FD91210D1586}" sibTransId="{D536FDC9-54BA-4842-83F5-63598D819CBA}"/>
    <dgm:cxn modelId="{BACB600F-32E2-4E93-B727-79E23F12D2E0}" type="presOf" srcId="{B837DC20-3D4C-43A7-82FC-3476B1C20B7F}" destId="{439B9FD5-E12F-47D2-97F4-930AE7966E96}" srcOrd="0" destOrd="0" presId="urn:microsoft.com/office/officeart/2005/8/layout/vList2"/>
    <dgm:cxn modelId="{3F44E02F-F7C7-4CD2-A5A9-A81653FA5DC0}" type="presOf" srcId="{35EFD5E4-9FCB-46BE-90B7-10D5ED8C78F0}" destId="{439B9FD5-E12F-47D2-97F4-930AE7966E96}" srcOrd="0" destOrd="1" presId="urn:microsoft.com/office/officeart/2005/8/layout/vList2"/>
    <dgm:cxn modelId="{35D20D39-50B5-4230-8FD5-E3144963C450}" type="presOf" srcId="{8C79D029-9B19-4985-81E7-064DCA162445}" destId="{9AFD228B-5E61-4DA5-BF77-28FE55660E54}" srcOrd="0" destOrd="0" presId="urn:microsoft.com/office/officeart/2005/8/layout/vList2"/>
    <dgm:cxn modelId="{3E3C385C-2D0A-403E-9F01-075184ADC71A}" srcId="{3109D2EB-10FF-4E91-8858-4DCE222871C6}" destId="{B837DC20-3D4C-43A7-82FC-3476B1C20B7F}" srcOrd="0" destOrd="0" parTransId="{DCF6863B-86C6-4FC1-BA3F-2469C4B8A229}" sibTransId="{DA673AB7-59F8-4825-A5C0-2987F7D0CCA6}"/>
    <dgm:cxn modelId="{D0ECE441-C8A1-4641-9C0D-0532549F1461}" srcId="{8C79D029-9B19-4985-81E7-064DCA162445}" destId="{3109D2EB-10FF-4E91-8858-4DCE222871C6}" srcOrd="0" destOrd="0" parTransId="{28B4F666-D2BA-4264-8852-FC00E5269157}" sibTransId="{40ABE8CA-617F-4F97-A246-91C3B97449E7}"/>
    <dgm:cxn modelId="{3335934B-977C-471E-B88A-28E7ABC830E3}" srcId="{3109D2EB-10FF-4E91-8858-4DCE222871C6}" destId="{252063F4-7235-483A-BFE9-C40CC0752620}" srcOrd="4" destOrd="0" parTransId="{30488B7D-D116-42D8-B448-051B48166CBC}" sibTransId="{623FF707-B477-46C4-8BFD-8193477E2E34}"/>
    <dgm:cxn modelId="{109E0D78-9EC7-48BE-A41A-F1F4677349CF}" srcId="{3109D2EB-10FF-4E91-8858-4DCE222871C6}" destId="{35EFD5E4-9FCB-46BE-90B7-10D5ED8C78F0}" srcOrd="1" destOrd="0" parTransId="{3A277FB5-D5E6-4C3A-83A3-E228B6525FB6}" sibTransId="{CD0DB1AF-D35E-4C05-9C31-B336889A253E}"/>
    <dgm:cxn modelId="{81CF1E80-1688-42A4-A81C-739CDC53512E}" type="presOf" srcId="{131AD3AC-1D69-427D-A5AC-EFC3F70BCFC8}" destId="{439B9FD5-E12F-47D2-97F4-930AE7966E96}" srcOrd="0" destOrd="2" presId="urn:microsoft.com/office/officeart/2005/8/layout/vList2"/>
    <dgm:cxn modelId="{4B5DB2A4-C376-4B1E-8582-D5C31EDE497B}" type="presOf" srcId="{1CDC55EB-1CEC-45B2-AC62-36F77DF5A94E}" destId="{439B9FD5-E12F-47D2-97F4-930AE7966E96}" srcOrd="0" destOrd="3" presId="urn:microsoft.com/office/officeart/2005/8/layout/vList2"/>
    <dgm:cxn modelId="{605BE0D4-892D-4F27-82BE-3B2FACCD3447}" type="presOf" srcId="{04C12D03-8710-4280-8EE4-2772048B01F0}" destId="{439B9FD5-E12F-47D2-97F4-930AE7966E96}" srcOrd="0" destOrd="5" presId="urn:microsoft.com/office/officeart/2005/8/layout/vList2"/>
    <dgm:cxn modelId="{5F9C08D9-50B2-4C1F-8DA4-522210330E4A}" srcId="{3109D2EB-10FF-4E91-8858-4DCE222871C6}" destId="{04C12D03-8710-4280-8EE4-2772048B01F0}" srcOrd="5" destOrd="0" parTransId="{AC20F369-0832-46CA-9FCE-3BBA3337BCCB}" sibTransId="{957C56A4-F571-4851-87D4-B5B8690C1963}"/>
    <dgm:cxn modelId="{CFE273F9-36E9-4881-8C85-1351A9FD8ED6}" srcId="{3109D2EB-10FF-4E91-8858-4DCE222871C6}" destId="{131AD3AC-1D69-427D-A5AC-EFC3F70BCFC8}" srcOrd="2" destOrd="0" parTransId="{1B47779C-CBDA-462B-B2C6-7018061D72C9}" sibTransId="{ED82326B-4642-4141-A6E1-B421460073EE}"/>
    <dgm:cxn modelId="{3C8835FA-57B6-4979-8789-6F241A22BB8F}" type="presOf" srcId="{3109D2EB-10FF-4E91-8858-4DCE222871C6}" destId="{C173B3D6-9856-4C5D-9873-BDE3198FA8FD}" srcOrd="0" destOrd="0" presId="urn:microsoft.com/office/officeart/2005/8/layout/vList2"/>
    <dgm:cxn modelId="{982A2EA1-EB17-4FCA-9719-B73A8EB8BC1A}" type="presParOf" srcId="{9AFD228B-5E61-4DA5-BF77-28FE55660E54}" destId="{C173B3D6-9856-4C5D-9873-BDE3198FA8FD}" srcOrd="0" destOrd="0" presId="urn:microsoft.com/office/officeart/2005/8/layout/vList2"/>
    <dgm:cxn modelId="{34293DE1-E593-485F-8CEE-8591A4DBA1DD}" type="presParOf" srcId="{9AFD228B-5E61-4DA5-BF77-28FE55660E54}" destId="{439B9FD5-E12F-47D2-97F4-930AE7966E9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DFE1F-8856-4D30-A633-957B6FA8FAB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B4F739-DAC7-4066-BD6E-7F7A02D1D77E}">
      <dgm:prSet/>
      <dgm:spPr/>
      <dgm:t>
        <a:bodyPr/>
        <a:lstStyle/>
        <a:p>
          <a:r>
            <a:rPr lang="en-US" dirty="0"/>
            <a:t>User profile management for users</a:t>
          </a:r>
        </a:p>
      </dgm:t>
    </dgm:pt>
    <dgm:pt modelId="{511AA795-9F2E-46A6-94E7-614585635987}" type="parTrans" cxnId="{76129CCA-4951-4913-9C1D-06357EB206C6}">
      <dgm:prSet/>
      <dgm:spPr/>
      <dgm:t>
        <a:bodyPr/>
        <a:lstStyle/>
        <a:p>
          <a:endParaRPr lang="en-US"/>
        </a:p>
      </dgm:t>
    </dgm:pt>
    <dgm:pt modelId="{6AF313B6-9EBD-4B12-A7B9-D282E583E5FD}" type="sibTrans" cxnId="{76129CCA-4951-4913-9C1D-06357EB206C6}">
      <dgm:prSet/>
      <dgm:spPr/>
      <dgm:t>
        <a:bodyPr/>
        <a:lstStyle/>
        <a:p>
          <a:endParaRPr lang="en-US"/>
        </a:p>
      </dgm:t>
    </dgm:pt>
    <dgm:pt modelId="{F4D10E19-D1A3-44DB-8B77-C652E979F52F}">
      <dgm:prSet/>
      <dgm:spPr/>
      <dgm:t>
        <a:bodyPr/>
        <a:lstStyle/>
        <a:p>
          <a:r>
            <a:rPr lang="en-US" dirty="0"/>
            <a:t>User feedback and manage user exercises based on updated list and feedback/difficulty level ***</a:t>
          </a:r>
        </a:p>
      </dgm:t>
    </dgm:pt>
    <dgm:pt modelId="{6D81CE05-99B1-4BDE-88EB-33C4ABFE3834}" type="parTrans" cxnId="{220AB735-7F6B-426C-9CCE-814F58C54615}">
      <dgm:prSet/>
      <dgm:spPr/>
      <dgm:t>
        <a:bodyPr/>
        <a:lstStyle/>
        <a:p>
          <a:endParaRPr lang="en-US"/>
        </a:p>
      </dgm:t>
    </dgm:pt>
    <dgm:pt modelId="{D42943A5-BE46-4C96-BF4A-6B425E4BC1EA}" type="sibTrans" cxnId="{220AB735-7F6B-426C-9CCE-814F58C54615}">
      <dgm:prSet/>
      <dgm:spPr/>
      <dgm:t>
        <a:bodyPr/>
        <a:lstStyle/>
        <a:p>
          <a:endParaRPr lang="en-US"/>
        </a:p>
      </dgm:t>
    </dgm:pt>
    <dgm:pt modelId="{0080084B-F967-4DBB-AE2A-909F89EE726B}">
      <dgm:prSet/>
      <dgm:spPr/>
      <dgm:t>
        <a:bodyPr/>
        <a:lstStyle/>
        <a:p>
          <a:r>
            <a:rPr lang="en-US"/>
            <a:t>Issues identified</a:t>
          </a:r>
        </a:p>
      </dgm:t>
    </dgm:pt>
    <dgm:pt modelId="{845F9A74-FF24-46D5-B747-68339297406C}" type="parTrans" cxnId="{CAB1E505-C9B7-440C-9697-771021B0F1E9}">
      <dgm:prSet/>
      <dgm:spPr/>
      <dgm:t>
        <a:bodyPr/>
        <a:lstStyle/>
        <a:p>
          <a:endParaRPr lang="en-US"/>
        </a:p>
      </dgm:t>
    </dgm:pt>
    <dgm:pt modelId="{DC61BD9A-F633-42B1-BE1A-A5448295A65C}" type="sibTrans" cxnId="{CAB1E505-C9B7-440C-9697-771021B0F1E9}">
      <dgm:prSet/>
      <dgm:spPr/>
      <dgm:t>
        <a:bodyPr/>
        <a:lstStyle/>
        <a:p>
          <a:endParaRPr lang="en-US"/>
        </a:p>
      </dgm:t>
    </dgm:pt>
    <dgm:pt modelId="{F238EA7F-0575-4116-86E5-B9554C93678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User profile management and feedback</a:t>
          </a:r>
          <a:endParaRPr lang="en-US"/>
        </a:p>
      </dgm:t>
    </dgm:pt>
    <dgm:pt modelId="{5E84549C-8B41-4BF4-AFC7-B3A19AC93695}" type="parTrans" cxnId="{6254B8A8-6E1D-43AF-B062-2EB70F50E457}">
      <dgm:prSet/>
      <dgm:spPr/>
      <dgm:t>
        <a:bodyPr/>
        <a:lstStyle/>
        <a:p>
          <a:endParaRPr lang="en-US"/>
        </a:p>
      </dgm:t>
    </dgm:pt>
    <dgm:pt modelId="{68A55C42-EA1E-45BD-B66E-FD5FF948A8B7}" type="sibTrans" cxnId="{6254B8A8-6E1D-43AF-B062-2EB70F50E457}">
      <dgm:prSet/>
      <dgm:spPr/>
      <dgm:t>
        <a:bodyPr/>
        <a:lstStyle/>
        <a:p>
          <a:endParaRPr lang="en-US"/>
        </a:p>
      </dgm:t>
    </dgm:pt>
    <dgm:pt modelId="{D86B18C8-83A8-4569-AC83-51BEEFA4590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Update existing routine based on user feedback</a:t>
          </a:r>
          <a:endParaRPr lang="en-US"/>
        </a:p>
      </dgm:t>
    </dgm:pt>
    <dgm:pt modelId="{1D13BF75-96C6-46DB-BE5B-716C1306AAF5}" type="parTrans" cxnId="{079FC347-F0CE-40CB-BB8E-30C5ADF12F70}">
      <dgm:prSet/>
      <dgm:spPr/>
      <dgm:t>
        <a:bodyPr/>
        <a:lstStyle/>
        <a:p>
          <a:endParaRPr lang="en-US"/>
        </a:p>
      </dgm:t>
    </dgm:pt>
    <dgm:pt modelId="{4C0BC2BF-6D83-457B-888E-DF7ED777998D}" type="sibTrans" cxnId="{079FC347-F0CE-40CB-BB8E-30C5ADF12F70}">
      <dgm:prSet/>
      <dgm:spPr/>
      <dgm:t>
        <a:bodyPr/>
        <a:lstStyle/>
        <a:p>
          <a:endParaRPr lang="en-US"/>
        </a:p>
      </dgm:t>
    </dgm:pt>
    <dgm:pt modelId="{D89A2E0E-55D1-411A-A22B-B06CC368B7F8}" type="pres">
      <dgm:prSet presAssocID="{9AEDFE1F-8856-4D30-A633-957B6FA8FA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72311D-296A-4EE9-AA4A-B7F71B57B6FF}" type="pres">
      <dgm:prSet presAssocID="{10B4F739-DAC7-4066-BD6E-7F7A02D1D77E}" presName="hierRoot1" presStyleCnt="0"/>
      <dgm:spPr/>
    </dgm:pt>
    <dgm:pt modelId="{5DBFB21C-B5E5-4E30-BC6C-107BF0E15694}" type="pres">
      <dgm:prSet presAssocID="{10B4F739-DAC7-4066-BD6E-7F7A02D1D77E}" presName="composite" presStyleCnt="0"/>
      <dgm:spPr/>
    </dgm:pt>
    <dgm:pt modelId="{765E49CA-D793-423C-A505-A9B8BA29C114}" type="pres">
      <dgm:prSet presAssocID="{10B4F739-DAC7-4066-BD6E-7F7A02D1D77E}" presName="background" presStyleLbl="node0" presStyleIdx="0" presStyleCnt="5"/>
      <dgm:spPr/>
    </dgm:pt>
    <dgm:pt modelId="{8C53534E-5781-41F0-939B-316DC24D2B0F}" type="pres">
      <dgm:prSet presAssocID="{10B4F739-DAC7-4066-BD6E-7F7A02D1D77E}" presName="text" presStyleLbl="fgAcc0" presStyleIdx="0" presStyleCnt="5">
        <dgm:presLayoutVars>
          <dgm:chPref val="3"/>
        </dgm:presLayoutVars>
      </dgm:prSet>
      <dgm:spPr/>
    </dgm:pt>
    <dgm:pt modelId="{CAEF726F-E5C2-41BD-A62A-912A05F428E9}" type="pres">
      <dgm:prSet presAssocID="{10B4F739-DAC7-4066-BD6E-7F7A02D1D77E}" presName="hierChild2" presStyleCnt="0"/>
      <dgm:spPr/>
    </dgm:pt>
    <dgm:pt modelId="{BB9CEC15-9589-4F7E-B14D-1F0E1A019079}" type="pres">
      <dgm:prSet presAssocID="{F4D10E19-D1A3-44DB-8B77-C652E979F52F}" presName="hierRoot1" presStyleCnt="0"/>
      <dgm:spPr/>
    </dgm:pt>
    <dgm:pt modelId="{A25C1F01-66E9-4515-97D2-4838BACD5E2E}" type="pres">
      <dgm:prSet presAssocID="{F4D10E19-D1A3-44DB-8B77-C652E979F52F}" presName="composite" presStyleCnt="0"/>
      <dgm:spPr/>
    </dgm:pt>
    <dgm:pt modelId="{C6225F96-BE2D-4623-991E-69CB4D1CEA9B}" type="pres">
      <dgm:prSet presAssocID="{F4D10E19-D1A3-44DB-8B77-C652E979F52F}" presName="background" presStyleLbl="node0" presStyleIdx="1" presStyleCnt="5"/>
      <dgm:spPr/>
    </dgm:pt>
    <dgm:pt modelId="{F71C1B1A-73AE-41BC-A6FE-1F6B775C94CB}" type="pres">
      <dgm:prSet presAssocID="{F4D10E19-D1A3-44DB-8B77-C652E979F52F}" presName="text" presStyleLbl="fgAcc0" presStyleIdx="1" presStyleCnt="5">
        <dgm:presLayoutVars>
          <dgm:chPref val="3"/>
        </dgm:presLayoutVars>
      </dgm:prSet>
      <dgm:spPr/>
    </dgm:pt>
    <dgm:pt modelId="{439A1C1C-7B9E-4DB8-B313-8310C952AE55}" type="pres">
      <dgm:prSet presAssocID="{F4D10E19-D1A3-44DB-8B77-C652E979F52F}" presName="hierChild2" presStyleCnt="0"/>
      <dgm:spPr/>
    </dgm:pt>
    <dgm:pt modelId="{3DCCD76B-A633-48DF-88C3-A40911C7C40D}" type="pres">
      <dgm:prSet presAssocID="{0080084B-F967-4DBB-AE2A-909F89EE726B}" presName="hierRoot1" presStyleCnt="0"/>
      <dgm:spPr/>
    </dgm:pt>
    <dgm:pt modelId="{5DD84DE9-C2C1-4BF1-AE98-A40666DFA075}" type="pres">
      <dgm:prSet presAssocID="{0080084B-F967-4DBB-AE2A-909F89EE726B}" presName="composite" presStyleCnt="0"/>
      <dgm:spPr/>
    </dgm:pt>
    <dgm:pt modelId="{6EBDCB76-E5AA-49AD-AA1D-E7B1EE5A2E23}" type="pres">
      <dgm:prSet presAssocID="{0080084B-F967-4DBB-AE2A-909F89EE726B}" presName="background" presStyleLbl="node0" presStyleIdx="2" presStyleCnt="5"/>
      <dgm:spPr/>
    </dgm:pt>
    <dgm:pt modelId="{F0D52E2B-A510-4E8E-897F-BD8E85D943FD}" type="pres">
      <dgm:prSet presAssocID="{0080084B-F967-4DBB-AE2A-909F89EE726B}" presName="text" presStyleLbl="fgAcc0" presStyleIdx="2" presStyleCnt="5">
        <dgm:presLayoutVars>
          <dgm:chPref val="3"/>
        </dgm:presLayoutVars>
      </dgm:prSet>
      <dgm:spPr/>
    </dgm:pt>
    <dgm:pt modelId="{EF8B0C69-0729-420F-95EE-30A9AE6ECDEA}" type="pres">
      <dgm:prSet presAssocID="{0080084B-F967-4DBB-AE2A-909F89EE726B}" presName="hierChild2" presStyleCnt="0"/>
      <dgm:spPr/>
    </dgm:pt>
    <dgm:pt modelId="{B13BDC72-7276-4002-9998-E11FF7852100}" type="pres">
      <dgm:prSet presAssocID="{F238EA7F-0575-4116-86E5-B9554C936785}" presName="hierRoot1" presStyleCnt="0"/>
      <dgm:spPr/>
    </dgm:pt>
    <dgm:pt modelId="{80E4A21F-0066-4C0D-BA52-42EE38B47FCE}" type="pres">
      <dgm:prSet presAssocID="{F238EA7F-0575-4116-86E5-B9554C936785}" presName="composite" presStyleCnt="0"/>
      <dgm:spPr/>
    </dgm:pt>
    <dgm:pt modelId="{13B13586-85C9-4A4E-9034-843B2F3B3CB9}" type="pres">
      <dgm:prSet presAssocID="{F238EA7F-0575-4116-86E5-B9554C936785}" presName="background" presStyleLbl="node0" presStyleIdx="3" presStyleCnt="5"/>
      <dgm:spPr/>
    </dgm:pt>
    <dgm:pt modelId="{0FC48763-C368-45A7-ACA1-F80F468425C4}" type="pres">
      <dgm:prSet presAssocID="{F238EA7F-0575-4116-86E5-B9554C936785}" presName="text" presStyleLbl="fgAcc0" presStyleIdx="3" presStyleCnt="5">
        <dgm:presLayoutVars>
          <dgm:chPref val="3"/>
        </dgm:presLayoutVars>
      </dgm:prSet>
      <dgm:spPr/>
    </dgm:pt>
    <dgm:pt modelId="{E4C6FC47-2856-499F-9048-96E4E60AD4F0}" type="pres">
      <dgm:prSet presAssocID="{F238EA7F-0575-4116-86E5-B9554C936785}" presName="hierChild2" presStyleCnt="0"/>
      <dgm:spPr/>
    </dgm:pt>
    <dgm:pt modelId="{89ECE442-B07D-4124-BF82-E7E230F19633}" type="pres">
      <dgm:prSet presAssocID="{D86B18C8-83A8-4569-AC83-51BEEFA45905}" presName="hierRoot1" presStyleCnt="0"/>
      <dgm:spPr/>
    </dgm:pt>
    <dgm:pt modelId="{2DE24104-EC26-42F2-A42D-56BB682026AD}" type="pres">
      <dgm:prSet presAssocID="{D86B18C8-83A8-4569-AC83-51BEEFA45905}" presName="composite" presStyleCnt="0"/>
      <dgm:spPr/>
    </dgm:pt>
    <dgm:pt modelId="{97A01B94-4366-4740-A9E3-BD5C83623608}" type="pres">
      <dgm:prSet presAssocID="{D86B18C8-83A8-4569-AC83-51BEEFA45905}" presName="background" presStyleLbl="node0" presStyleIdx="4" presStyleCnt="5"/>
      <dgm:spPr/>
    </dgm:pt>
    <dgm:pt modelId="{4498552F-290F-4D3E-A926-B3413603C251}" type="pres">
      <dgm:prSet presAssocID="{D86B18C8-83A8-4569-AC83-51BEEFA45905}" presName="text" presStyleLbl="fgAcc0" presStyleIdx="4" presStyleCnt="5">
        <dgm:presLayoutVars>
          <dgm:chPref val="3"/>
        </dgm:presLayoutVars>
      </dgm:prSet>
      <dgm:spPr/>
    </dgm:pt>
    <dgm:pt modelId="{6898EF22-7220-41BF-A6E5-D57BD65880A0}" type="pres">
      <dgm:prSet presAssocID="{D86B18C8-83A8-4569-AC83-51BEEFA45905}" presName="hierChild2" presStyleCnt="0"/>
      <dgm:spPr/>
    </dgm:pt>
  </dgm:ptLst>
  <dgm:cxnLst>
    <dgm:cxn modelId="{CAB1E505-C9B7-440C-9697-771021B0F1E9}" srcId="{9AEDFE1F-8856-4D30-A633-957B6FA8FABF}" destId="{0080084B-F967-4DBB-AE2A-909F89EE726B}" srcOrd="2" destOrd="0" parTransId="{845F9A74-FF24-46D5-B747-68339297406C}" sibTransId="{DC61BD9A-F633-42B1-BE1A-A5448295A65C}"/>
    <dgm:cxn modelId="{7D54CE0A-12AA-4E0F-94D0-2A793359374B}" type="presOf" srcId="{F238EA7F-0575-4116-86E5-B9554C936785}" destId="{0FC48763-C368-45A7-ACA1-F80F468425C4}" srcOrd="0" destOrd="0" presId="urn:microsoft.com/office/officeart/2005/8/layout/hierarchy1"/>
    <dgm:cxn modelId="{220AB735-7F6B-426C-9CCE-814F58C54615}" srcId="{9AEDFE1F-8856-4D30-A633-957B6FA8FABF}" destId="{F4D10E19-D1A3-44DB-8B77-C652E979F52F}" srcOrd="1" destOrd="0" parTransId="{6D81CE05-99B1-4BDE-88EB-33C4ABFE3834}" sibTransId="{D42943A5-BE46-4C96-BF4A-6B425E4BC1EA}"/>
    <dgm:cxn modelId="{A80C135E-75E0-4772-9D10-C20390994EEA}" type="presOf" srcId="{F4D10E19-D1A3-44DB-8B77-C652E979F52F}" destId="{F71C1B1A-73AE-41BC-A6FE-1F6B775C94CB}" srcOrd="0" destOrd="0" presId="urn:microsoft.com/office/officeart/2005/8/layout/hierarchy1"/>
    <dgm:cxn modelId="{079FC347-F0CE-40CB-BB8E-30C5ADF12F70}" srcId="{9AEDFE1F-8856-4D30-A633-957B6FA8FABF}" destId="{D86B18C8-83A8-4569-AC83-51BEEFA45905}" srcOrd="4" destOrd="0" parTransId="{1D13BF75-96C6-46DB-BE5B-716C1306AAF5}" sibTransId="{4C0BC2BF-6D83-457B-888E-DF7ED777998D}"/>
    <dgm:cxn modelId="{D2E9EF49-9FD6-42C8-A745-157DA98E8479}" type="presOf" srcId="{0080084B-F967-4DBB-AE2A-909F89EE726B}" destId="{F0D52E2B-A510-4E8E-897F-BD8E85D943FD}" srcOrd="0" destOrd="0" presId="urn:microsoft.com/office/officeart/2005/8/layout/hierarchy1"/>
    <dgm:cxn modelId="{D1D0929E-C4A9-420D-BBE1-7391D08F25F4}" type="presOf" srcId="{10B4F739-DAC7-4066-BD6E-7F7A02D1D77E}" destId="{8C53534E-5781-41F0-939B-316DC24D2B0F}" srcOrd="0" destOrd="0" presId="urn:microsoft.com/office/officeart/2005/8/layout/hierarchy1"/>
    <dgm:cxn modelId="{6254B8A8-6E1D-43AF-B062-2EB70F50E457}" srcId="{9AEDFE1F-8856-4D30-A633-957B6FA8FABF}" destId="{F238EA7F-0575-4116-86E5-B9554C936785}" srcOrd="3" destOrd="0" parTransId="{5E84549C-8B41-4BF4-AFC7-B3A19AC93695}" sibTransId="{68A55C42-EA1E-45BD-B66E-FD5FF948A8B7}"/>
    <dgm:cxn modelId="{341359AB-CCA6-4C7F-92C2-A9E58244DF02}" type="presOf" srcId="{9AEDFE1F-8856-4D30-A633-957B6FA8FABF}" destId="{D89A2E0E-55D1-411A-A22B-B06CC368B7F8}" srcOrd="0" destOrd="0" presId="urn:microsoft.com/office/officeart/2005/8/layout/hierarchy1"/>
    <dgm:cxn modelId="{DF39B3B5-3734-43CA-82D6-15DF359BAA0E}" type="presOf" srcId="{D86B18C8-83A8-4569-AC83-51BEEFA45905}" destId="{4498552F-290F-4D3E-A926-B3413603C251}" srcOrd="0" destOrd="0" presId="urn:microsoft.com/office/officeart/2005/8/layout/hierarchy1"/>
    <dgm:cxn modelId="{76129CCA-4951-4913-9C1D-06357EB206C6}" srcId="{9AEDFE1F-8856-4D30-A633-957B6FA8FABF}" destId="{10B4F739-DAC7-4066-BD6E-7F7A02D1D77E}" srcOrd="0" destOrd="0" parTransId="{511AA795-9F2E-46A6-94E7-614585635987}" sibTransId="{6AF313B6-9EBD-4B12-A7B9-D282E583E5FD}"/>
    <dgm:cxn modelId="{2A2E04BA-A268-478E-B2AD-F4511B07BA74}" type="presParOf" srcId="{D89A2E0E-55D1-411A-A22B-B06CC368B7F8}" destId="{6672311D-296A-4EE9-AA4A-B7F71B57B6FF}" srcOrd="0" destOrd="0" presId="urn:microsoft.com/office/officeart/2005/8/layout/hierarchy1"/>
    <dgm:cxn modelId="{622267D9-7EA7-474D-9D61-361AD5AD5F1F}" type="presParOf" srcId="{6672311D-296A-4EE9-AA4A-B7F71B57B6FF}" destId="{5DBFB21C-B5E5-4E30-BC6C-107BF0E15694}" srcOrd="0" destOrd="0" presId="urn:microsoft.com/office/officeart/2005/8/layout/hierarchy1"/>
    <dgm:cxn modelId="{DBF0DE3F-F418-4B9D-84EA-54CE01CF37FA}" type="presParOf" srcId="{5DBFB21C-B5E5-4E30-BC6C-107BF0E15694}" destId="{765E49CA-D793-423C-A505-A9B8BA29C114}" srcOrd="0" destOrd="0" presId="urn:microsoft.com/office/officeart/2005/8/layout/hierarchy1"/>
    <dgm:cxn modelId="{3E956ECD-22B3-445E-8CA6-18E69473FC99}" type="presParOf" srcId="{5DBFB21C-B5E5-4E30-BC6C-107BF0E15694}" destId="{8C53534E-5781-41F0-939B-316DC24D2B0F}" srcOrd="1" destOrd="0" presId="urn:microsoft.com/office/officeart/2005/8/layout/hierarchy1"/>
    <dgm:cxn modelId="{A61DEC5A-4E3A-4F69-919B-06373C3AD6E4}" type="presParOf" srcId="{6672311D-296A-4EE9-AA4A-B7F71B57B6FF}" destId="{CAEF726F-E5C2-41BD-A62A-912A05F428E9}" srcOrd="1" destOrd="0" presId="urn:microsoft.com/office/officeart/2005/8/layout/hierarchy1"/>
    <dgm:cxn modelId="{FD42D6B5-E459-4C22-9AAA-F02EC2DC7A66}" type="presParOf" srcId="{D89A2E0E-55D1-411A-A22B-B06CC368B7F8}" destId="{BB9CEC15-9589-4F7E-B14D-1F0E1A019079}" srcOrd="1" destOrd="0" presId="urn:microsoft.com/office/officeart/2005/8/layout/hierarchy1"/>
    <dgm:cxn modelId="{B6756333-24B1-49FF-8204-C5FDB4928E55}" type="presParOf" srcId="{BB9CEC15-9589-4F7E-B14D-1F0E1A019079}" destId="{A25C1F01-66E9-4515-97D2-4838BACD5E2E}" srcOrd="0" destOrd="0" presId="urn:microsoft.com/office/officeart/2005/8/layout/hierarchy1"/>
    <dgm:cxn modelId="{BB3B59D9-E097-49DD-967C-5CA83CD33B84}" type="presParOf" srcId="{A25C1F01-66E9-4515-97D2-4838BACD5E2E}" destId="{C6225F96-BE2D-4623-991E-69CB4D1CEA9B}" srcOrd="0" destOrd="0" presId="urn:microsoft.com/office/officeart/2005/8/layout/hierarchy1"/>
    <dgm:cxn modelId="{1204E940-D881-442D-8928-89D8518EB5FB}" type="presParOf" srcId="{A25C1F01-66E9-4515-97D2-4838BACD5E2E}" destId="{F71C1B1A-73AE-41BC-A6FE-1F6B775C94CB}" srcOrd="1" destOrd="0" presId="urn:microsoft.com/office/officeart/2005/8/layout/hierarchy1"/>
    <dgm:cxn modelId="{9D148DF5-C4E5-4F6A-8F55-76FB2A5B0F7C}" type="presParOf" srcId="{BB9CEC15-9589-4F7E-B14D-1F0E1A019079}" destId="{439A1C1C-7B9E-4DB8-B313-8310C952AE55}" srcOrd="1" destOrd="0" presId="urn:microsoft.com/office/officeart/2005/8/layout/hierarchy1"/>
    <dgm:cxn modelId="{003BB6BC-D77E-485F-8119-6E0ADBC86D66}" type="presParOf" srcId="{D89A2E0E-55D1-411A-A22B-B06CC368B7F8}" destId="{3DCCD76B-A633-48DF-88C3-A40911C7C40D}" srcOrd="2" destOrd="0" presId="urn:microsoft.com/office/officeart/2005/8/layout/hierarchy1"/>
    <dgm:cxn modelId="{91BC8FCE-6A26-4C1A-BCD1-5C57AB5505E9}" type="presParOf" srcId="{3DCCD76B-A633-48DF-88C3-A40911C7C40D}" destId="{5DD84DE9-C2C1-4BF1-AE98-A40666DFA075}" srcOrd="0" destOrd="0" presId="urn:microsoft.com/office/officeart/2005/8/layout/hierarchy1"/>
    <dgm:cxn modelId="{F720C1CA-6694-4FEE-A734-62D4E4838D29}" type="presParOf" srcId="{5DD84DE9-C2C1-4BF1-AE98-A40666DFA075}" destId="{6EBDCB76-E5AA-49AD-AA1D-E7B1EE5A2E23}" srcOrd="0" destOrd="0" presId="urn:microsoft.com/office/officeart/2005/8/layout/hierarchy1"/>
    <dgm:cxn modelId="{57345A91-784D-4BF1-BA3B-6AFE8F6A9C3A}" type="presParOf" srcId="{5DD84DE9-C2C1-4BF1-AE98-A40666DFA075}" destId="{F0D52E2B-A510-4E8E-897F-BD8E85D943FD}" srcOrd="1" destOrd="0" presId="urn:microsoft.com/office/officeart/2005/8/layout/hierarchy1"/>
    <dgm:cxn modelId="{BF31F7C4-A207-46AB-B7AA-CEA6B37C23B5}" type="presParOf" srcId="{3DCCD76B-A633-48DF-88C3-A40911C7C40D}" destId="{EF8B0C69-0729-420F-95EE-30A9AE6ECDEA}" srcOrd="1" destOrd="0" presId="urn:microsoft.com/office/officeart/2005/8/layout/hierarchy1"/>
    <dgm:cxn modelId="{FBC854B3-6E74-4B56-A3B7-2610BBB3EB7A}" type="presParOf" srcId="{D89A2E0E-55D1-411A-A22B-B06CC368B7F8}" destId="{B13BDC72-7276-4002-9998-E11FF7852100}" srcOrd="3" destOrd="0" presId="urn:microsoft.com/office/officeart/2005/8/layout/hierarchy1"/>
    <dgm:cxn modelId="{3EE830FB-57C0-42DB-AE6E-D6B71B78DCA6}" type="presParOf" srcId="{B13BDC72-7276-4002-9998-E11FF7852100}" destId="{80E4A21F-0066-4C0D-BA52-42EE38B47FCE}" srcOrd="0" destOrd="0" presId="urn:microsoft.com/office/officeart/2005/8/layout/hierarchy1"/>
    <dgm:cxn modelId="{30954333-6BD6-4B62-ACD4-F1D9574199BF}" type="presParOf" srcId="{80E4A21F-0066-4C0D-BA52-42EE38B47FCE}" destId="{13B13586-85C9-4A4E-9034-843B2F3B3CB9}" srcOrd="0" destOrd="0" presId="urn:microsoft.com/office/officeart/2005/8/layout/hierarchy1"/>
    <dgm:cxn modelId="{833053E0-7208-4586-8D41-FD816A904A9D}" type="presParOf" srcId="{80E4A21F-0066-4C0D-BA52-42EE38B47FCE}" destId="{0FC48763-C368-45A7-ACA1-F80F468425C4}" srcOrd="1" destOrd="0" presId="urn:microsoft.com/office/officeart/2005/8/layout/hierarchy1"/>
    <dgm:cxn modelId="{85F95574-07BD-4A8B-B494-F15FDA7CB419}" type="presParOf" srcId="{B13BDC72-7276-4002-9998-E11FF7852100}" destId="{E4C6FC47-2856-499F-9048-96E4E60AD4F0}" srcOrd="1" destOrd="0" presId="urn:microsoft.com/office/officeart/2005/8/layout/hierarchy1"/>
    <dgm:cxn modelId="{BB27C5BF-A84A-4F14-B86A-0C5AB47A0027}" type="presParOf" srcId="{D89A2E0E-55D1-411A-A22B-B06CC368B7F8}" destId="{89ECE442-B07D-4124-BF82-E7E230F19633}" srcOrd="4" destOrd="0" presId="urn:microsoft.com/office/officeart/2005/8/layout/hierarchy1"/>
    <dgm:cxn modelId="{4DE3D927-05BE-4F06-8572-055AB1FC63E7}" type="presParOf" srcId="{89ECE442-B07D-4124-BF82-E7E230F19633}" destId="{2DE24104-EC26-42F2-A42D-56BB682026AD}" srcOrd="0" destOrd="0" presId="urn:microsoft.com/office/officeart/2005/8/layout/hierarchy1"/>
    <dgm:cxn modelId="{E8256696-A8D6-4E6D-95AB-D92B0295C2EE}" type="presParOf" srcId="{2DE24104-EC26-42F2-A42D-56BB682026AD}" destId="{97A01B94-4366-4740-A9E3-BD5C83623608}" srcOrd="0" destOrd="0" presId="urn:microsoft.com/office/officeart/2005/8/layout/hierarchy1"/>
    <dgm:cxn modelId="{7AC67D49-3EF3-4A44-A01C-345736250EE0}" type="presParOf" srcId="{2DE24104-EC26-42F2-A42D-56BB682026AD}" destId="{4498552F-290F-4D3E-A926-B3413603C251}" srcOrd="1" destOrd="0" presId="urn:microsoft.com/office/officeart/2005/8/layout/hierarchy1"/>
    <dgm:cxn modelId="{4F2998C8-AA8D-4953-A42D-BA21CE697122}" type="presParOf" srcId="{89ECE442-B07D-4124-BF82-E7E230F19633}" destId="{6898EF22-7220-41BF-A6E5-D57BD65880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28E88E-C992-4B25-89FD-DE2916B8C12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DFC03-E893-4304-A9CC-C1BB6CBE787A}">
      <dgm:prSet phldrT="[Text]"/>
      <dgm:spPr/>
      <dgm:t>
        <a:bodyPr/>
        <a:lstStyle/>
        <a:p>
          <a:pPr>
            <a:buNone/>
          </a:pPr>
          <a:r>
            <a:rPr lang="en-US" dirty="0"/>
            <a:t>Feedback Input</a:t>
          </a:r>
        </a:p>
      </dgm:t>
    </dgm:pt>
    <dgm:pt modelId="{94290B3F-FB28-40DF-A2F5-041DDEFCA440}" type="parTrans" cxnId="{D5AA3795-1E99-4757-8137-DE1C07F0592A}">
      <dgm:prSet/>
      <dgm:spPr/>
      <dgm:t>
        <a:bodyPr/>
        <a:lstStyle/>
        <a:p>
          <a:endParaRPr lang="en-US"/>
        </a:p>
      </dgm:t>
    </dgm:pt>
    <dgm:pt modelId="{9311C1E1-ED4E-49E1-AEE8-C6008B408A49}" type="sibTrans" cxnId="{D5AA3795-1E99-4757-8137-DE1C07F0592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7CA38F05-B990-47C3-9944-C46ABD5A845A}">
      <dgm:prSet/>
      <dgm:spPr/>
      <dgm:t>
        <a:bodyPr/>
        <a:lstStyle/>
        <a:p>
          <a:r>
            <a:rPr lang="en-US" dirty="0"/>
            <a:t>Evaluate Indices</a:t>
          </a:r>
        </a:p>
      </dgm:t>
    </dgm:pt>
    <dgm:pt modelId="{12C38F55-E4EB-4609-A9C1-0A7F0C39CB01}" type="parTrans" cxnId="{E9CD2FCF-7183-480E-82E3-49C3247F3D27}">
      <dgm:prSet/>
      <dgm:spPr/>
      <dgm:t>
        <a:bodyPr/>
        <a:lstStyle/>
        <a:p>
          <a:endParaRPr lang="en-US"/>
        </a:p>
      </dgm:t>
    </dgm:pt>
    <dgm:pt modelId="{B72335DD-A155-493E-A62B-76FF7DDBAFC3}" type="sibTrans" cxnId="{E9CD2FCF-7183-480E-82E3-49C3247F3D27}">
      <dgm:prSet/>
      <dgm:spPr/>
      <dgm:t>
        <a:bodyPr/>
        <a:lstStyle/>
        <a:p>
          <a:endParaRPr lang="en-US"/>
        </a:p>
      </dgm:t>
    </dgm:pt>
    <dgm:pt modelId="{738A1C7D-F34A-4E77-8D12-4C079E4A24F3}">
      <dgm:prSet/>
      <dgm:spPr/>
      <dgm:t>
        <a:bodyPr/>
        <a:lstStyle/>
        <a:p>
          <a:r>
            <a:rPr lang="en-US" dirty="0"/>
            <a:t>Exercise Feedback</a:t>
          </a:r>
        </a:p>
      </dgm:t>
    </dgm:pt>
    <dgm:pt modelId="{4CF6286C-B755-4FB2-9AD0-4A4B135CC5AE}" type="parTrans" cxnId="{B19DE804-4F13-4910-9F39-4D110E795675}">
      <dgm:prSet/>
      <dgm:spPr/>
      <dgm:t>
        <a:bodyPr/>
        <a:lstStyle/>
        <a:p>
          <a:endParaRPr lang="en-US"/>
        </a:p>
      </dgm:t>
    </dgm:pt>
    <dgm:pt modelId="{4FFC017E-BC51-4BD9-871A-79FDED003AB2}" type="sibTrans" cxnId="{B19DE804-4F13-4910-9F39-4D110E795675}">
      <dgm:prSet/>
      <dgm:spPr/>
      <dgm:t>
        <a:bodyPr/>
        <a:lstStyle/>
        <a:p>
          <a:endParaRPr lang="en-US"/>
        </a:p>
      </dgm:t>
    </dgm:pt>
    <dgm:pt modelId="{DCFEE578-C1C4-4A91-9A83-B7B3B7B938F7}">
      <dgm:prSet/>
      <dgm:spPr/>
      <dgm:t>
        <a:bodyPr/>
        <a:lstStyle/>
        <a:p>
          <a:r>
            <a:rPr lang="en-US"/>
            <a:t>Evaluate Exercises</a:t>
          </a:r>
          <a:endParaRPr lang="en-US" dirty="0"/>
        </a:p>
      </dgm:t>
    </dgm:pt>
    <dgm:pt modelId="{59C27885-F15E-443A-9F79-869F544CAE8B}" type="parTrans" cxnId="{17CF698C-C2AB-4BD7-83D9-9A79F70F9040}">
      <dgm:prSet/>
      <dgm:spPr/>
      <dgm:t>
        <a:bodyPr/>
        <a:lstStyle/>
        <a:p>
          <a:endParaRPr lang="en-US"/>
        </a:p>
      </dgm:t>
    </dgm:pt>
    <dgm:pt modelId="{DCD2CE12-A8D9-42D8-BA71-0DE0990044A0}" type="sibTrans" cxnId="{17CF698C-C2AB-4BD7-83D9-9A79F70F9040}">
      <dgm:prSet/>
      <dgm:spPr/>
      <dgm:t>
        <a:bodyPr/>
        <a:lstStyle/>
        <a:p>
          <a:endParaRPr lang="en-US"/>
        </a:p>
      </dgm:t>
    </dgm:pt>
    <dgm:pt modelId="{832F9D9B-E360-4A1B-8B3F-5FB3E35F79DD}">
      <dgm:prSet/>
      <dgm:spPr/>
      <dgm:t>
        <a:bodyPr/>
        <a:lstStyle/>
        <a:p>
          <a:r>
            <a:rPr lang="en-US" dirty="0"/>
            <a:t>Capture changing trends</a:t>
          </a:r>
        </a:p>
      </dgm:t>
    </dgm:pt>
    <dgm:pt modelId="{9A593C75-A2E0-411A-BD79-4351DCC4C9DC}" type="parTrans" cxnId="{8553B6AA-999A-4886-968C-BA2D298AB7CA}">
      <dgm:prSet/>
      <dgm:spPr/>
      <dgm:t>
        <a:bodyPr/>
        <a:lstStyle/>
        <a:p>
          <a:endParaRPr lang="en-US"/>
        </a:p>
      </dgm:t>
    </dgm:pt>
    <dgm:pt modelId="{A7B45555-CA59-445F-A014-9421A3191D1C}" type="sibTrans" cxnId="{8553B6AA-999A-4886-968C-BA2D298AB7CA}">
      <dgm:prSet/>
      <dgm:spPr/>
      <dgm:t>
        <a:bodyPr/>
        <a:lstStyle/>
        <a:p>
          <a:endParaRPr lang="en-US"/>
        </a:p>
      </dgm:t>
    </dgm:pt>
    <dgm:pt modelId="{69A9801A-9AB2-418B-BC94-67B6638F1D85}">
      <dgm:prSet/>
      <dgm:spPr/>
      <dgm:t>
        <a:bodyPr/>
        <a:lstStyle/>
        <a:p>
          <a:r>
            <a:rPr lang="en-US" dirty="0"/>
            <a:t>Apply to other user profiles</a:t>
          </a:r>
        </a:p>
      </dgm:t>
    </dgm:pt>
    <dgm:pt modelId="{784CA6DB-B660-4CAC-B1BD-4F4B3B65B283}" type="parTrans" cxnId="{BCC672DE-7C26-47F7-A469-4F6D1FDBF8C2}">
      <dgm:prSet/>
      <dgm:spPr/>
      <dgm:t>
        <a:bodyPr/>
        <a:lstStyle/>
        <a:p>
          <a:endParaRPr lang="en-US"/>
        </a:p>
      </dgm:t>
    </dgm:pt>
    <dgm:pt modelId="{48C9CC1A-0EDA-4553-8A03-F1BBAAAC2620}" type="sibTrans" cxnId="{BCC672DE-7C26-47F7-A469-4F6D1FDBF8C2}">
      <dgm:prSet/>
      <dgm:spPr/>
      <dgm:t>
        <a:bodyPr/>
        <a:lstStyle/>
        <a:p>
          <a:endParaRPr lang="en-US"/>
        </a:p>
      </dgm:t>
    </dgm:pt>
    <dgm:pt modelId="{5FFD84B4-8C78-4684-96EB-FA07C6D33EEF}" type="pres">
      <dgm:prSet presAssocID="{D928E88E-C992-4B25-89FD-DE2916B8C124}" presName="Name0" presStyleCnt="0">
        <dgm:presLayoutVars>
          <dgm:dir/>
          <dgm:resizeHandles val="exact"/>
        </dgm:presLayoutVars>
      </dgm:prSet>
      <dgm:spPr/>
    </dgm:pt>
    <dgm:pt modelId="{B406EC6F-1429-4D48-B0B5-591AE229F2C0}" type="pres">
      <dgm:prSet presAssocID="{D928E88E-C992-4B25-89FD-DE2916B8C124}" presName="cycle" presStyleCnt="0"/>
      <dgm:spPr/>
    </dgm:pt>
    <dgm:pt modelId="{3E32B074-5C9C-4E63-83AC-0EC5F247C629}" type="pres">
      <dgm:prSet presAssocID="{9C7DFC03-E893-4304-A9CC-C1BB6CBE787A}" presName="nodeFirstNode" presStyleLbl="node1" presStyleIdx="0" presStyleCnt="6">
        <dgm:presLayoutVars>
          <dgm:bulletEnabled val="1"/>
        </dgm:presLayoutVars>
      </dgm:prSet>
      <dgm:spPr/>
    </dgm:pt>
    <dgm:pt modelId="{5A7BE814-6A1E-4498-BBC9-604C2BA7C459}" type="pres">
      <dgm:prSet presAssocID="{9311C1E1-ED4E-49E1-AEE8-C6008B408A49}" presName="sibTransFirstNode" presStyleLbl="bgShp" presStyleIdx="0" presStyleCnt="1"/>
      <dgm:spPr/>
    </dgm:pt>
    <dgm:pt modelId="{D683BA6A-C8E6-43D5-9E79-C38EC8890D24}" type="pres">
      <dgm:prSet presAssocID="{7CA38F05-B990-47C3-9944-C46ABD5A845A}" presName="nodeFollowingNodes" presStyleLbl="node1" presStyleIdx="1" presStyleCnt="6">
        <dgm:presLayoutVars>
          <dgm:bulletEnabled val="1"/>
        </dgm:presLayoutVars>
      </dgm:prSet>
      <dgm:spPr/>
    </dgm:pt>
    <dgm:pt modelId="{2A1D77E2-BED3-468E-8BF7-20186FA3CCFE}" type="pres">
      <dgm:prSet presAssocID="{738A1C7D-F34A-4E77-8D12-4C079E4A24F3}" presName="nodeFollowingNodes" presStyleLbl="node1" presStyleIdx="2" presStyleCnt="6">
        <dgm:presLayoutVars>
          <dgm:bulletEnabled val="1"/>
        </dgm:presLayoutVars>
      </dgm:prSet>
      <dgm:spPr/>
    </dgm:pt>
    <dgm:pt modelId="{F8167FCD-0CDB-4269-ACB8-D5974EFF80A6}" type="pres">
      <dgm:prSet presAssocID="{DCFEE578-C1C4-4A91-9A83-B7B3B7B938F7}" presName="nodeFollowingNodes" presStyleLbl="node1" presStyleIdx="3" presStyleCnt="6">
        <dgm:presLayoutVars>
          <dgm:bulletEnabled val="1"/>
        </dgm:presLayoutVars>
      </dgm:prSet>
      <dgm:spPr/>
    </dgm:pt>
    <dgm:pt modelId="{F0D01367-1130-4ABD-BDA2-68F8661AF2B3}" type="pres">
      <dgm:prSet presAssocID="{832F9D9B-E360-4A1B-8B3F-5FB3E35F79DD}" presName="nodeFollowingNodes" presStyleLbl="node1" presStyleIdx="4" presStyleCnt="6">
        <dgm:presLayoutVars>
          <dgm:bulletEnabled val="1"/>
        </dgm:presLayoutVars>
      </dgm:prSet>
      <dgm:spPr/>
    </dgm:pt>
    <dgm:pt modelId="{B2A27129-C59D-49E3-A705-074E2CBC8933}" type="pres">
      <dgm:prSet presAssocID="{69A9801A-9AB2-418B-BC94-67B6638F1D85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19DE804-4F13-4910-9F39-4D110E795675}" srcId="{D928E88E-C992-4B25-89FD-DE2916B8C124}" destId="{738A1C7D-F34A-4E77-8D12-4C079E4A24F3}" srcOrd="2" destOrd="0" parTransId="{4CF6286C-B755-4FB2-9AD0-4A4B135CC5AE}" sibTransId="{4FFC017E-BC51-4BD9-871A-79FDED003AB2}"/>
    <dgm:cxn modelId="{259A103F-A7FC-425B-B395-21610A834896}" type="presOf" srcId="{DCFEE578-C1C4-4A91-9A83-B7B3B7B938F7}" destId="{F8167FCD-0CDB-4269-ACB8-D5974EFF80A6}" srcOrd="0" destOrd="0" presId="urn:microsoft.com/office/officeart/2005/8/layout/cycle3"/>
    <dgm:cxn modelId="{32C71B71-D7EA-405C-85B1-7B8CC3FE9EE6}" type="presOf" srcId="{D928E88E-C992-4B25-89FD-DE2916B8C124}" destId="{5FFD84B4-8C78-4684-96EB-FA07C6D33EEF}" srcOrd="0" destOrd="0" presId="urn:microsoft.com/office/officeart/2005/8/layout/cycle3"/>
    <dgm:cxn modelId="{E34EC97B-C9E6-45BD-A6AF-F8D3262DDA0E}" type="presOf" srcId="{9311C1E1-ED4E-49E1-AEE8-C6008B408A49}" destId="{5A7BE814-6A1E-4498-BBC9-604C2BA7C459}" srcOrd="0" destOrd="0" presId="urn:microsoft.com/office/officeart/2005/8/layout/cycle3"/>
    <dgm:cxn modelId="{17CF698C-C2AB-4BD7-83D9-9A79F70F9040}" srcId="{D928E88E-C992-4B25-89FD-DE2916B8C124}" destId="{DCFEE578-C1C4-4A91-9A83-B7B3B7B938F7}" srcOrd="3" destOrd="0" parTransId="{59C27885-F15E-443A-9F79-869F544CAE8B}" sibTransId="{DCD2CE12-A8D9-42D8-BA71-0DE0990044A0}"/>
    <dgm:cxn modelId="{D5AA3795-1E99-4757-8137-DE1C07F0592A}" srcId="{D928E88E-C992-4B25-89FD-DE2916B8C124}" destId="{9C7DFC03-E893-4304-A9CC-C1BB6CBE787A}" srcOrd="0" destOrd="0" parTransId="{94290B3F-FB28-40DF-A2F5-041DDEFCA440}" sibTransId="{9311C1E1-ED4E-49E1-AEE8-C6008B408A49}"/>
    <dgm:cxn modelId="{6884F89D-C62F-4AC2-8F47-FADD03D8050D}" type="presOf" srcId="{832F9D9B-E360-4A1B-8B3F-5FB3E35F79DD}" destId="{F0D01367-1130-4ABD-BDA2-68F8661AF2B3}" srcOrd="0" destOrd="0" presId="urn:microsoft.com/office/officeart/2005/8/layout/cycle3"/>
    <dgm:cxn modelId="{8553B6AA-999A-4886-968C-BA2D298AB7CA}" srcId="{D928E88E-C992-4B25-89FD-DE2916B8C124}" destId="{832F9D9B-E360-4A1B-8B3F-5FB3E35F79DD}" srcOrd="4" destOrd="0" parTransId="{9A593C75-A2E0-411A-BD79-4351DCC4C9DC}" sibTransId="{A7B45555-CA59-445F-A014-9421A3191D1C}"/>
    <dgm:cxn modelId="{680D60B4-95FB-48CB-8313-8773F0E7176B}" type="presOf" srcId="{7CA38F05-B990-47C3-9944-C46ABD5A845A}" destId="{D683BA6A-C8E6-43D5-9E79-C38EC8890D24}" srcOrd="0" destOrd="0" presId="urn:microsoft.com/office/officeart/2005/8/layout/cycle3"/>
    <dgm:cxn modelId="{5F0772C1-99AB-4271-B71E-90E90581F6F0}" type="presOf" srcId="{69A9801A-9AB2-418B-BC94-67B6638F1D85}" destId="{B2A27129-C59D-49E3-A705-074E2CBC8933}" srcOrd="0" destOrd="0" presId="urn:microsoft.com/office/officeart/2005/8/layout/cycle3"/>
    <dgm:cxn modelId="{E9CD2FCF-7183-480E-82E3-49C3247F3D27}" srcId="{D928E88E-C992-4B25-89FD-DE2916B8C124}" destId="{7CA38F05-B990-47C3-9944-C46ABD5A845A}" srcOrd="1" destOrd="0" parTransId="{12C38F55-E4EB-4609-A9C1-0A7F0C39CB01}" sibTransId="{B72335DD-A155-493E-A62B-76FF7DDBAFC3}"/>
    <dgm:cxn modelId="{28990ED3-50D6-4D2C-ADFF-C4CB12963C8E}" type="presOf" srcId="{738A1C7D-F34A-4E77-8D12-4C079E4A24F3}" destId="{2A1D77E2-BED3-468E-8BF7-20186FA3CCFE}" srcOrd="0" destOrd="0" presId="urn:microsoft.com/office/officeart/2005/8/layout/cycle3"/>
    <dgm:cxn modelId="{92BE85D6-1346-48D0-87A7-B3E1C123F3CB}" type="presOf" srcId="{9C7DFC03-E893-4304-A9CC-C1BB6CBE787A}" destId="{3E32B074-5C9C-4E63-83AC-0EC5F247C629}" srcOrd="0" destOrd="0" presId="urn:microsoft.com/office/officeart/2005/8/layout/cycle3"/>
    <dgm:cxn modelId="{BCC672DE-7C26-47F7-A469-4F6D1FDBF8C2}" srcId="{D928E88E-C992-4B25-89FD-DE2916B8C124}" destId="{69A9801A-9AB2-418B-BC94-67B6638F1D85}" srcOrd="5" destOrd="0" parTransId="{784CA6DB-B660-4CAC-B1BD-4F4B3B65B283}" sibTransId="{48C9CC1A-0EDA-4553-8A03-F1BBAAAC2620}"/>
    <dgm:cxn modelId="{1B1BC7BE-76CD-46C9-87BE-EF738C241EB5}" type="presParOf" srcId="{5FFD84B4-8C78-4684-96EB-FA07C6D33EEF}" destId="{B406EC6F-1429-4D48-B0B5-591AE229F2C0}" srcOrd="0" destOrd="0" presId="urn:microsoft.com/office/officeart/2005/8/layout/cycle3"/>
    <dgm:cxn modelId="{60660A3B-F381-4117-B03F-354BA69647BA}" type="presParOf" srcId="{B406EC6F-1429-4D48-B0B5-591AE229F2C0}" destId="{3E32B074-5C9C-4E63-83AC-0EC5F247C629}" srcOrd="0" destOrd="0" presId="urn:microsoft.com/office/officeart/2005/8/layout/cycle3"/>
    <dgm:cxn modelId="{A7DD6379-BB1A-4B2D-A1E2-23E4E4630F25}" type="presParOf" srcId="{B406EC6F-1429-4D48-B0B5-591AE229F2C0}" destId="{5A7BE814-6A1E-4498-BBC9-604C2BA7C459}" srcOrd="1" destOrd="0" presId="urn:microsoft.com/office/officeart/2005/8/layout/cycle3"/>
    <dgm:cxn modelId="{65497255-F3E2-41E6-A5AE-4F62D77C39E3}" type="presParOf" srcId="{B406EC6F-1429-4D48-B0B5-591AE229F2C0}" destId="{D683BA6A-C8E6-43D5-9E79-C38EC8890D24}" srcOrd="2" destOrd="0" presId="urn:microsoft.com/office/officeart/2005/8/layout/cycle3"/>
    <dgm:cxn modelId="{D45F7B20-80D6-4E53-B885-7F32AFA1300A}" type="presParOf" srcId="{B406EC6F-1429-4D48-B0B5-591AE229F2C0}" destId="{2A1D77E2-BED3-468E-8BF7-20186FA3CCFE}" srcOrd="3" destOrd="0" presId="urn:microsoft.com/office/officeart/2005/8/layout/cycle3"/>
    <dgm:cxn modelId="{42D6D36D-9AB3-4F3C-9EDD-D32FE88B34E3}" type="presParOf" srcId="{B406EC6F-1429-4D48-B0B5-591AE229F2C0}" destId="{F8167FCD-0CDB-4269-ACB8-D5974EFF80A6}" srcOrd="4" destOrd="0" presId="urn:microsoft.com/office/officeart/2005/8/layout/cycle3"/>
    <dgm:cxn modelId="{9F2ED307-27F4-4A4E-8AC4-191C9FBFA9FA}" type="presParOf" srcId="{B406EC6F-1429-4D48-B0B5-591AE229F2C0}" destId="{F0D01367-1130-4ABD-BDA2-68F8661AF2B3}" srcOrd="5" destOrd="0" presId="urn:microsoft.com/office/officeart/2005/8/layout/cycle3"/>
    <dgm:cxn modelId="{210D28AC-D540-49D9-8B77-C5D5F78D2311}" type="presParOf" srcId="{B406EC6F-1429-4D48-B0B5-591AE229F2C0}" destId="{B2A27129-C59D-49E3-A705-074E2CBC893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strike="noStrike" kern="1200" cap="none" baseline="0" noProof="0" dirty="0">
              <a:latin typeface="Gill Sans MT" panose="020B0502020104020203"/>
            </a:rPr>
            <a:t>What is in Milestone</a:t>
          </a:r>
          <a:r>
            <a:rPr lang="en-US" sz="2300" b="0" i="0" u="none" strike="noStrike" kern="1200" cap="none" baseline="0" noProof="0" dirty="0"/>
            <a:t> 1.0</a:t>
          </a:r>
          <a:endParaRPr lang="en-US" sz="2300" b="0" i="0" u="none" strike="noStrike" kern="1200" cap="none" baseline="0" noProof="0" dirty="0">
            <a:solidFill>
              <a:srgbClr val="010000"/>
            </a:solidFill>
            <a:latin typeface="Gill Sans MT"/>
          </a:endParaRP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ill Sans MT" panose="020B0502020104020203"/>
            </a:rPr>
            <a:t>Present</a:t>
          </a:r>
          <a:r>
            <a:rPr lang="en-US" sz="2300" kern="1200" dirty="0"/>
            <a:t> code </a:t>
          </a:r>
          <a:r>
            <a:rPr lang="en-US" sz="2300" kern="1200" dirty="0">
              <a:latin typeface="Gill Sans MT" panose="020B0502020104020203"/>
            </a:rPr>
            <a:t>and how</a:t>
          </a:r>
          <a:r>
            <a:rPr lang="en-US" sz="2300" kern="1200" dirty="0"/>
            <a:t> it fulfils the user </a:t>
          </a:r>
          <a:r>
            <a:rPr lang="en-US" sz="2300" kern="1200" dirty="0">
              <a:latin typeface="Gill Sans MT" panose="020B0502020104020203"/>
            </a:rPr>
            <a:t>stories</a:t>
          </a:r>
          <a:endParaRPr lang="en-US" sz="2300" kern="120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6CDE0-8CDE-4AB7-AEAF-40CCC8D4754E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ill Sans MT" panose="020B0502020104020203"/>
            </a:rPr>
            <a:t>Explaining Milestone</a:t>
          </a:r>
          <a:r>
            <a:rPr lang="en-US" sz="2300" kern="1200" dirty="0"/>
            <a:t> </a:t>
          </a:r>
          <a:r>
            <a:rPr lang="en-US" sz="2300" kern="1200" dirty="0">
              <a:latin typeface="Gill Sans MT" panose="020B0502020104020203"/>
            </a:rPr>
            <a:t>2.0</a:t>
          </a:r>
        </a:p>
      </dsp:txBody>
      <dsp:txXfrm>
        <a:off x="718958" y="1919109"/>
        <a:ext cx="6088001" cy="548276"/>
      </dsp:txXfrm>
    </dsp:sp>
    <dsp:sp modelId="{3269229D-451E-4AEF-AF08-BA0116E1D09C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8269-DF9B-485A-A360-A3B69A9CDED6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ill Sans MT" panose="020B0502020104020203"/>
            </a:rPr>
            <a:t>Demo</a:t>
          </a:r>
          <a:r>
            <a:rPr lang="en-US" sz="2300" kern="1200" dirty="0"/>
            <a:t> of the project</a:t>
          </a:r>
          <a:endParaRPr lang="en-US" sz="2300" kern="1200" dirty="0">
            <a:latin typeface="Gill Sans MT" panose="020B0502020104020203"/>
          </a:endParaRPr>
        </a:p>
      </dsp:txBody>
      <dsp:txXfrm>
        <a:off x="404618" y="2741666"/>
        <a:ext cx="6402340" cy="548276"/>
      </dsp:txXfrm>
    </dsp:sp>
    <dsp:sp modelId="{24C3F45A-CB5A-4D3E-B38A-D5F51782FF4A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3DD9F-F9E8-4C01-89AA-67FF2DC17159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325BF-F77E-485E-95E9-E504DAA339BC}">
      <dsp:nvSpPr>
        <dsp:cNvPr id="0" name=""/>
        <dsp:cNvSpPr/>
      </dsp:nvSpPr>
      <dsp:spPr>
        <a:xfrm>
          <a:off x="0" y="0"/>
          <a:ext cx="2205990" cy="367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2205990" cy="3678238"/>
      </dsp:txXfrm>
    </dsp:sp>
    <dsp:sp modelId="{F49B2310-40BF-4F88-9736-F6F227489579}">
      <dsp:nvSpPr>
        <dsp:cNvPr id="0" name=""/>
        <dsp:cNvSpPr/>
      </dsp:nvSpPr>
      <dsp:spPr>
        <a:xfrm>
          <a:off x="2371439" y="43239"/>
          <a:ext cx="8658510" cy="864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 exercises information</a:t>
          </a:r>
        </a:p>
      </dsp:txBody>
      <dsp:txXfrm>
        <a:off x="2371439" y="43239"/>
        <a:ext cx="8658510" cy="864781"/>
      </dsp:txXfrm>
    </dsp:sp>
    <dsp:sp modelId="{2FEB74D8-4BAF-4C4E-808E-ABCB9616E11E}">
      <dsp:nvSpPr>
        <dsp:cNvPr id="0" name=""/>
        <dsp:cNvSpPr/>
      </dsp:nvSpPr>
      <dsp:spPr>
        <a:xfrm>
          <a:off x="2205990" y="908020"/>
          <a:ext cx="88239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A6E0D-92DC-4C7C-854E-C664A22FA22F}">
      <dsp:nvSpPr>
        <dsp:cNvPr id="0" name=""/>
        <dsp:cNvSpPr/>
      </dsp:nvSpPr>
      <dsp:spPr>
        <a:xfrm>
          <a:off x="2371439" y="951259"/>
          <a:ext cx="8658510" cy="864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Enrollment and Login Module</a:t>
          </a:r>
        </a:p>
      </dsp:txBody>
      <dsp:txXfrm>
        <a:off x="2371439" y="951259"/>
        <a:ext cx="8658510" cy="864781"/>
      </dsp:txXfrm>
    </dsp:sp>
    <dsp:sp modelId="{484CBC05-891C-43BA-88A2-9BB0BF55FEF0}">
      <dsp:nvSpPr>
        <dsp:cNvPr id="0" name=""/>
        <dsp:cNvSpPr/>
      </dsp:nvSpPr>
      <dsp:spPr>
        <a:xfrm>
          <a:off x="2205990" y="1816040"/>
          <a:ext cx="88239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972D-1DA5-4284-9824-4FDE2C4150C9}">
      <dsp:nvSpPr>
        <dsp:cNvPr id="0" name=""/>
        <dsp:cNvSpPr/>
      </dsp:nvSpPr>
      <dsp:spPr>
        <a:xfrm>
          <a:off x="2371439" y="1859279"/>
          <a:ext cx="8658510" cy="864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Admin login and exercises Module</a:t>
          </a:r>
        </a:p>
      </dsp:txBody>
      <dsp:txXfrm>
        <a:off x="2371439" y="1859279"/>
        <a:ext cx="8658510" cy="864781"/>
      </dsp:txXfrm>
    </dsp:sp>
    <dsp:sp modelId="{7E8C2C99-258A-42AF-9923-153D098C31B3}">
      <dsp:nvSpPr>
        <dsp:cNvPr id="0" name=""/>
        <dsp:cNvSpPr/>
      </dsp:nvSpPr>
      <dsp:spPr>
        <a:xfrm>
          <a:off x="2205990" y="2724060"/>
          <a:ext cx="88239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BA1C3-42C9-47BF-AAA8-6E2D10C6607A}">
      <dsp:nvSpPr>
        <dsp:cNvPr id="0" name=""/>
        <dsp:cNvSpPr/>
      </dsp:nvSpPr>
      <dsp:spPr>
        <a:xfrm>
          <a:off x="2371439" y="2767299"/>
          <a:ext cx="8658510" cy="864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Initial database connection and storage of user and exercise information</a:t>
          </a:r>
        </a:p>
      </dsp:txBody>
      <dsp:txXfrm>
        <a:off x="2371439" y="2767299"/>
        <a:ext cx="8658510" cy="864781"/>
      </dsp:txXfrm>
    </dsp:sp>
    <dsp:sp modelId="{BD8EDC8B-35A9-4499-A63A-25A5ABD408BD}">
      <dsp:nvSpPr>
        <dsp:cNvPr id="0" name=""/>
        <dsp:cNvSpPr/>
      </dsp:nvSpPr>
      <dsp:spPr>
        <a:xfrm>
          <a:off x="2205990" y="3632080"/>
          <a:ext cx="88239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3B3D6-9856-4C5D-9873-BDE3198FA8FD}">
      <dsp:nvSpPr>
        <dsp:cNvPr id="0" name=""/>
        <dsp:cNvSpPr/>
      </dsp:nvSpPr>
      <dsp:spPr>
        <a:xfrm>
          <a:off x="0" y="128881"/>
          <a:ext cx="7183597" cy="725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User Stories</a:t>
          </a:r>
        </a:p>
      </dsp:txBody>
      <dsp:txXfrm>
        <a:off x="35411" y="164292"/>
        <a:ext cx="7112775" cy="654577"/>
      </dsp:txXfrm>
    </dsp:sp>
    <dsp:sp modelId="{439B9FD5-E12F-47D2-97F4-930AE7966E96}">
      <dsp:nvSpPr>
        <dsp:cNvPr id="0" name=""/>
        <dsp:cNvSpPr/>
      </dsp:nvSpPr>
      <dsp:spPr>
        <a:xfrm>
          <a:off x="0" y="854281"/>
          <a:ext cx="7183597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07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1"/>
            </a:rPr>
            <a:t>Support User enrollment(3)</a:t>
          </a:r>
          <a:r>
            <a:rPr lang="en-US" sz="2400" kern="1200" dirty="0"/>
            <a:t>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2"/>
            </a:rPr>
            <a:t>Support admin user input(3)</a:t>
          </a:r>
          <a:r>
            <a:rPr lang="en-US" sz="2400" kern="1200" dirty="0"/>
            <a:t>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3"/>
            </a:rPr>
            <a:t>User login and modify profile(5)</a:t>
          </a:r>
          <a:r>
            <a:rPr lang="en-US" sz="2400" kern="1200" dirty="0"/>
            <a:t>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4"/>
            </a:rPr>
            <a:t>Decide which sports to include(1)</a:t>
          </a:r>
          <a:r>
            <a:rPr lang="en-US" sz="2400" kern="1200" dirty="0"/>
            <a:t>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5"/>
            </a:rPr>
            <a:t>Identify common injuries and exercises by sport(1)</a:t>
          </a:r>
          <a:r>
            <a:rPr lang="en-US" sz="2400" kern="1200" dirty="0"/>
            <a:t>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6"/>
            </a:rPr>
            <a:t>Python functions to support connection to SQLite database(1)</a:t>
          </a:r>
          <a:r>
            <a:rPr lang="en-US" sz="2400" kern="1200" dirty="0"/>
            <a:t> </a:t>
          </a:r>
        </a:p>
      </dsp:txBody>
      <dsp:txXfrm>
        <a:off x="0" y="854281"/>
        <a:ext cx="7183597" cy="2695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E49CA-D793-423C-A505-A9B8BA29C114}">
      <dsp:nvSpPr>
        <dsp:cNvPr id="0" name=""/>
        <dsp:cNvSpPr/>
      </dsp:nvSpPr>
      <dsp:spPr>
        <a:xfrm>
          <a:off x="3770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3534E-5781-41F0-939B-316DC24D2B0F}">
      <dsp:nvSpPr>
        <dsp:cNvPr id="0" name=""/>
        <dsp:cNvSpPr/>
      </dsp:nvSpPr>
      <dsp:spPr>
        <a:xfrm>
          <a:off x="207888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profile management for users</a:t>
          </a:r>
        </a:p>
      </dsp:txBody>
      <dsp:txXfrm>
        <a:off x="242055" y="1386973"/>
        <a:ext cx="1768734" cy="1098204"/>
      </dsp:txXfrm>
    </dsp:sp>
    <dsp:sp modelId="{C6225F96-BE2D-4623-991E-69CB4D1CEA9B}">
      <dsp:nvSpPr>
        <dsp:cNvPr id="0" name=""/>
        <dsp:cNvSpPr/>
      </dsp:nvSpPr>
      <dsp:spPr>
        <a:xfrm>
          <a:off x="2249075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C1B1A-73AE-41BC-A6FE-1F6B775C94CB}">
      <dsp:nvSpPr>
        <dsp:cNvPr id="0" name=""/>
        <dsp:cNvSpPr/>
      </dsp:nvSpPr>
      <dsp:spPr>
        <a:xfrm>
          <a:off x="2453194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feedback and manage user exercises based on updated list and feedback/difficulty level ***</a:t>
          </a:r>
        </a:p>
      </dsp:txBody>
      <dsp:txXfrm>
        <a:off x="2487361" y="1386973"/>
        <a:ext cx="1768734" cy="1098204"/>
      </dsp:txXfrm>
    </dsp:sp>
    <dsp:sp modelId="{6EBDCB76-E5AA-49AD-AA1D-E7B1EE5A2E23}">
      <dsp:nvSpPr>
        <dsp:cNvPr id="0" name=""/>
        <dsp:cNvSpPr/>
      </dsp:nvSpPr>
      <dsp:spPr>
        <a:xfrm>
          <a:off x="4494381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52E2B-A510-4E8E-897F-BD8E85D943FD}">
      <dsp:nvSpPr>
        <dsp:cNvPr id="0" name=""/>
        <dsp:cNvSpPr/>
      </dsp:nvSpPr>
      <dsp:spPr>
        <a:xfrm>
          <a:off x="4698500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Issues identified</a:t>
          </a:r>
        </a:p>
      </dsp:txBody>
      <dsp:txXfrm>
        <a:off x="4732667" y="1386973"/>
        <a:ext cx="1768734" cy="1098204"/>
      </dsp:txXfrm>
    </dsp:sp>
    <dsp:sp modelId="{13B13586-85C9-4A4E-9034-843B2F3B3CB9}">
      <dsp:nvSpPr>
        <dsp:cNvPr id="0" name=""/>
        <dsp:cNvSpPr/>
      </dsp:nvSpPr>
      <dsp:spPr>
        <a:xfrm>
          <a:off x="6739687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48763-C368-45A7-ACA1-F80F468425C4}">
      <dsp:nvSpPr>
        <dsp:cNvPr id="0" name=""/>
        <dsp:cNvSpPr/>
      </dsp:nvSpPr>
      <dsp:spPr>
        <a:xfrm>
          <a:off x="6943805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1"/>
            </a:rPr>
            <a:t>User profile management and feedback</a:t>
          </a:r>
          <a:endParaRPr lang="en-US" sz="1400" kern="1200"/>
        </a:p>
      </dsp:txBody>
      <dsp:txXfrm>
        <a:off x="6977972" y="1386973"/>
        <a:ext cx="1768734" cy="1098204"/>
      </dsp:txXfrm>
    </dsp:sp>
    <dsp:sp modelId="{97A01B94-4366-4740-A9E3-BD5C83623608}">
      <dsp:nvSpPr>
        <dsp:cNvPr id="0" name=""/>
        <dsp:cNvSpPr/>
      </dsp:nvSpPr>
      <dsp:spPr>
        <a:xfrm>
          <a:off x="8984992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8552F-290F-4D3E-A926-B3413603C251}">
      <dsp:nvSpPr>
        <dsp:cNvPr id="0" name=""/>
        <dsp:cNvSpPr/>
      </dsp:nvSpPr>
      <dsp:spPr>
        <a:xfrm>
          <a:off x="9189111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2"/>
            </a:rPr>
            <a:t>Update existing routine based on user feedback</a:t>
          </a:r>
          <a:endParaRPr lang="en-US" sz="1400" kern="1200"/>
        </a:p>
      </dsp:txBody>
      <dsp:txXfrm>
        <a:off x="9223278" y="1386973"/>
        <a:ext cx="1768734" cy="10982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E814-6A1E-4498-BBC9-604C2BA7C459}">
      <dsp:nvSpPr>
        <dsp:cNvPr id="0" name=""/>
        <dsp:cNvSpPr/>
      </dsp:nvSpPr>
      <dsp:spPr>
        <a:xfrm>
          <a:off x="2377022" y="-4337"/>
          <a:ext cx="4920896" cy="4920896"/>
        </a:xfrm>
        <a:prstGeom prst="circularArrow">
          <a:avLst>
            <a:gd name="adj1" fmla="val 5274"/>
            <a:gd name="adj2" fmla="val 312630"/>
            <a:gd name="adj3" fmla="val 14210424"/>
            <a:gd name="adj4" fmla="val 17137388"/>
            <a:gd name="adj5" fmla="val 5477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2B074-5C9C-4E63-83AC-0EC5F247C629}">
      <dsp:nvSpPr>
        <dsp:cNvPr id="0" name=""/>
        <dsp:cNvSpPr/>
      </dsp:nvSpPr>
      <dsp:spPr>
        <a:xfrm>
          <a:off x="3892652" y="1414"/>
          <a:ext cx="1889637" cy="944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Feedback Input</a:t>
          </a:r>
        </a:p>
      </dsp:txBody>
      <dsp:txXfrm>
        <a:off x="3938774" y="47536"/>
        <a:ext cx="1797393" cy="852574"/>
      </dsp:txXfrm>
    </dsp:sp>
    <dsp:sp modelId="{D683BA6A-C8E6-43D5-9E79-C38EC8890D24}">
      <dsp:nvSpPr>
        <dsp:cNvPr id="0" name=""/>
        <dsp:cNvSpPr/>
      </dsp:nvSpPr>
      <dsp:spPr>
        <a:xfrm>
          <a:off x="5621504" y="999568"/>
          <a:ext cx="1889637" cy="944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Indices</a:t>
          </a:r>
        </a:p>
      </dsp:txBody>
      <dsp:txXfrm>
        <a:off x="5667626" y="1045690"/>
        <a:ext cx="1797393" cy="852574"/>
      </dsp:txXfrm>
    </dsp:sp>
    <dsp:sp modelId="{2A1D77E2-BED3-468E-8BF7-20186FA3CCFE}">
      <dsp:nvSpPr>
        <dsp:cNvPr id="0" name=""/>
        <dsp:cNvSpPr/>
      </dsp:nvSpPr>
      <dsp:spPr>
        <a:xfrm>
          <a:off x="5621504" y="2995875"/>
          <a:ext cx="1889637" cy="944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Exercise Feedback</a:t>
          </a:r>
        </a:p>
      </dsp:txBody>
      <dsp:txXfrm>
        <a:off x="5667626" y="3041997"/>
        <a:ext cx="1797393" cy="852574"/>
      </dsp:txXfrm>
    </dsp:sp>
    <dsp:sp modelId="{F8167FCD-0CDB-4269-ACB8-D5974EFF80A6}">
      <dsp:nvSpPr>
        <dsp:cNvPr id="0" name=""/>
        <dsp:cNvSpPr/>
      </dsp:nvSpPr>
      <dsp:spPr>
        <a:xfrm>
          <a:off x="3892652" y="3994028"/>
          <a:ext cx="1889637" cy="944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 Exercises</a:t>
          </a:r>
          <a:endParaRPr lang="en-US" sz="2000" kern="1200" dirty="0"/>
        </a:p>
      </dsp:txBody>
      <dsp:txXfrm>
        <a:off x="3938774" y="4040150"/>
        <a:ext cx="1797393" cy="852574"/>
      </dsp:txXfrm>
    </dsp:sp>
    <dsp:sp modelId="{F0D01367-1130-4ABD-BDA2-68F8661AF2B3}">
      <dsp:nvSpPr>
        <dsp:cNvPr id="0" name=""/>
        <dsp:cNvSpPr/>
      </dsp:nvSpPr>
      <dsp:spPr>
        <a:xfrm>
          <a:off x="2163799" y="2995875"/>
          <a:ext cx="1889637" cy="944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Capture changing trends</a:t>
          </a:r>
        </a:p>
      </dsp:txBody>
      <dsp:txXfrm>
        <a:off x="2209921" y="3041997"/>
        <a:ext cx="1797393" cy="852574"/>
      </dsp:txXfrm>
    </dsp:sp>
    <dsp:sp modelId="{B2A27129-C59D-49E3-A705-074E2CBC8933}">
      <dsp:nvSpPr>
        <dsp:cNvPr id="0" name=""/>
        <dsp:cNvSpPr/>
      </dsp:nvSpPr>
      <dsp:spPr>
        <a:xfrm>
          <a:off x="2163799" y="999568"/>
          <a:ext cx="1889637" cy="944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to other user profiles</a:t>
          </a:r>
        </a:p>
      </dsp:txBody>
      <dsp:txXfrm>
        <a:off x="2209921" y="1045690"/>
        <a:ext cx="1797393" cy="85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Shankar Chandrasekaran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Andrew Shults</a:t>
            </a:r>
            <a:endParaRPr lang="en-US" dirty="0"/>
          </a:p>
          <a:p>
            <a:pPr algn="ctr"/>
            <a:r>
              <a:rPr lang="en-US" dirty="0" err="1">
                <a:ea typeface="+mn-lt"/>
                <a:cs typeface="+mn-lt"/>
              </a:rPr>
              <a:t>Abdulmajeed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Mesefir</a:t>
            </a:r>
            <a:endParaRPr lang="en-US" dirty="0" err="1"/>
          </a:p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a typeface="+mj-lt"/>
                <a:cs typeface="+mj-lt"/>
              </a:rPr>
              <a:t>Game Fitness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5" y="5519798"/>
            <a:ext cx="10993546" cy="1076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IST303 Project - Part C - Spring 2019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Shankar Chandrasekaran - Andrew Shults -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Abdulmajeed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Mesefir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F1D0-8FED-4F45-8480-20CDC22A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  &amp;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Code Walkthrough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FB4AA455-184A-4DD3-AC6A-5E1C92D1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2F43131-0BC3-490E-9591-E2B232E5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81" b="6029"/>
          <a:stretch/>
        </p:blipFill>
        <p:spPr>
          <a:xfrm>
            <a:off x="1599001" y="1208531"/>
            <a:ext cx="5183129" cy="473506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AD523-2AF7-4E7D-83BC-6BC14BF4DE27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buNone/>
              <a:defRPr sz="2800" b="0" cap="all">
                <a:solidFill>
                  <a:schemeClr val="bg1"/>
                </a:solidFill>
                <a:latin typeface="+mj-lt"/>
                <a:ea typeface="+mj-lt"/>
                <a:cs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ea typeface="+mj-ea"/>
                <a:cs typeface="+mj-cs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4903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contents </a:t>
            </a:r>
            <a:endParaRPr lang="en-US" b="1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9807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BC1-55B1-4944-9659-F70AC62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  <a:ea typeface="+mj-lt"/>
                <a:cs typeface="+mj-lt"/>
              </a:rPr>
              <a:t>MILESTONE 1 (RELEASE)</a:t>
            </a:r>
            <a:endParaRPr lang="en-US">
              <a:solidFill>
                <a:srgbClr val="FFFEFF"/>
              </a:solidFill>
            </a:endParaRPr>
          </a:p>
          <a:p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86BE52-7FEE-434D-B659-0CEF2E2BA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6376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33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8CBC1-55B1-4944-9659-F70AC62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MILESTONE 1 (RELEASE)</a:t>
            </a:r>
            <a:endParaRPr lang="en-US"/>
          </a:p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C9C4CB-D7E8-4920-8430-FF50254F4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3793"/>
              </p:ext>
            </p:extLst>
          </p:nvPr>
        </p:nvGraphicFramePr>
        <p:xfrm>
          <a:off x="4561870" y="723899"/>
          <a:ext cx="7183597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8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BC1-55B1-4944-9659-F70AC62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  <a:ea typeface="+mj-lt"/>
                <a:cs typeface="+mj-lt"/>
              </a:rPr>
              <a:t>Milestone 2 (Release)</a:t>
            </a:r>
            <a:endParaRPr lang="en-US">
              <a:solidFill>
                <a:srgbClr val="FFFEFF"/>
              </a:solidFill>
            </a:endParaRPr>
          </a:p>
          <a:p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405B28F-8C41-47C3-988B-A06A2F8D1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70773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BC1-55B1-4944-9659-F70AC62F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User Feedback &amp; Re-Aligning Exercises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C974-F87D-469D-A146-C277FEB0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7738"/>
            <a:ext cx="11029615" cy="4597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6E498E-1C56-4B12-B05C-C13EE4812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959248"/>
              </p:ext>
            </p:extLst>
          </p:nvPr>
        </p:nvGraphicFramePr>
        <p:xfrm>
          <a:off x="2094271" y="1917738"/>
          <a:ext cx="9674942" cy="494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25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8CBC1-55B1-4944-9659-F70AC62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User profile management and feedback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C974-F87D-469D-A146-C277FEB0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507415"/>
            <a:ext cx="6493222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305435" indent="-305435">
              <a:lnSpc>
                <a:spcPct val="90000"/>
              </a:lnSpc>
              <a:buNone/>
            </a:pPr>
            <a:r>
              <a:rPr lang="en-US" sz="2800" dirty="0">
                <a:ea typeface="+mn-lt"/>
                <a:cs typeface="+mn-lt"/>
              </a:rPr>
              <a:t>Add functions to support updating exercise routine based</a:t>
            </a:r>
            <a:endParaRPr lang="en-US" sz="2800" dirty="0"/>
          </a:p>
          <a:p>
            <a:pPr marL="305435" indent="-305435">
              <a:lnSpc>
                <a:spcPct val="90000"/>
              </a:lnSpc>
              <a:buFont typeface="Wingdings 2"/>
              <a:buChar char=""/>
            </a:pPr>
            <a:r>
              <a:rPr lang="en-US" sz="2400" dirty="0">
                <a:ea typeface="+mn-lt"/>
                <a:cs typeface="+mn-lt"/>
              </a:rPr>
              <a:t>New set of exercises for a sport</a:t>
            </a:r>
          </a:p>
          <a:p>
            <a:pPr marL="305435" indent="-305435">
              <a:lnSpc>
                <a:spcPct val="90000"/>
              </a:lnSpc>
              <a:buFont typeface="Wingdings 2"/>
              <a:buChar char=""/>
            </a:pPr>
            <a:r>
              <a:rPr lang="en-US" sz="2400" dirty="0">
                <a:ea typeface="+mn-lt"/>
                <a:cs typeface="+mn-lt"/>
              </a:rPr>
              <a:t>User feedback on difficulty level on exercises performed over the week and how challenging they are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b="1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ea typeface="+mn-lt"/>
                <a:cs typeface="+mn-lt"/>
              </a:rPr>
              <a:t>Days to complete: 3</a:t>
            </a:r>
            <a:endParaRPr lang="en-US" sz="1700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/>
          </a:p>
          <a:p>
            <a:pPr marL="0" indent="0">
              <a:lnSpc>
                <a:spcPct val="90000"/>
              </a:lnSpc>
              <a:buNone/>
            </a:pPr>
            <a:endParaRPr lang="en-US" sz="1700" b="1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buFont typeface="Wingdings 2"/>
              <a:buChar char=""/>
            </a:pPr>
            <a:endParaRPr lang="en-US" sz="17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6427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8CBC1-55B1-4944-9659-F70AC62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Update existing routine based on user feedback</a:t>
            </a:r>
            <a:endParaRPr lang="en-US" sz="4000">
              <a:solidFill>
                <a:schemeClr val="tx1">
                  <a:lumMod val="95000"/>
                </a:schemeClr>
              </a:solidFill>
            </a:endParaRPr>
          </a:p>
          <a:p>
            <a:endParaRPr lang="en-US" sz="4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C974-F87D-469D-A146-C277FEB0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507415"/>
            <a:ext cx="6493222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/>
              <a:t>As a </a:t>
            </a:r>
            <a:r>
              <a:rPr lang="en-US" sz="2000" b="1"/>
              <a:t>sports enthusiast</a:t>
            </a:r>
            <a:r>
              <a:rPr lang="en-US" sz="2000"/>
              <a:t>, I need to create a profile for myself in the </a:t>
            </a:r>
            <a:r>
              <a:rPr lang="en-US" sz="2000" b="1"/>
              <a:t>Game Fitness application</a:t>
            </a:r>
            <a:r>
              <a:rPr lang="en-US" sz="2000"/>
              <a:t> so I can manage my profile and history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/>
              <a:t>Provide an option for the user to save the information and be able to visualize what was provided earlier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Story Points Estimate</a:t>
            </a:r>
            <a:r>
              <a:rPr lang="en-US" sz="2000"/>
              <a:t> - </a:t>
            </a:r>
            <a:r>
              <a:rPr lang="en-US" sz="2000" b="1"/>
              <a:t>8</a:t>
            </a:r>
            <a:endParaRPr lang="en-US" sz="2000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endParaRPr lang="en-US" sz="2000">
              <a:ea typeface="+mn-lt"/>
              <a:cs typeface="+mn-lt"/>
            </a:endParaRPr>
          </a:p>
          <a:p>
            <a:pPr marL="305435" indent="-305435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282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F1D0-8FED-4F45-8480-20CDC22A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ProJECT BACKLOG - Github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39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Game Fitness</vt:lpstr>
      <vt:lpstr>contents </vt:lpstr>
      <vt:lpstr>MILESTONE 1 (RELEASE) </vt:lpstr>
      <vt:lpstr>MILESTONE 1 (RELEASE) </vt:lpstr>
      <vt:lpstr>Milestone 2 (Release) </vt:lpstr>
      <vt:lpstr>User Feedback &amp; Re-Aligning Exercises </vt:lpstr>
      <vt:lpstr>User profile management and feedback </vt:lpstr>
      <vt:lpstr>Update existing routine based on user feedback </vt:lpstr>
      <vt:lpstr>ProJECT BACKLOG - Github</vt:lpstr>
      <vt:lpstr>Demo  &amp;  Code Walkthrough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2019-11-07T04:49:09Z</dcterms:created>
  <dcterms:modified xsi:type="dcterms:W3CDTF">2019-11-07T08:38:58Z</dcterms:modified>
</cp:coreProperties>
</file>