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we rafat" userId="48d643f50b0efdcf" providerId="LiveId" clId="{0BE5AF66-EBD1-4727-9C6C-A8C87EDA0424}"/>
    <pc:docChg chg="undo custSel addSld modSld">
      <pc:chgData name="andrwe rafat" userId="48d643f50b0efdcf" providerId="LiveId" clId="{0BE5AF66-EBD1-4727-9C6C-A8C87EDA0424}" dt="2024-05-11T09:59:24.483" v="337" actId="1076"/>
      <pc:docMkLst>
        <pc:docMk/>
      </pc:docMkLst>
      <pc:sldChg chg="addSp delSp modSp new mod chgLayout">
        <pc:chgData name="andrwe rafat" userId="48d643f50b0efdcf" providerId="LiveId" clId="{0BE5AF66-EBD1-4727-9C6C-A8C87EDA0424}" dt="2024-05-10T22:55:43.568" v="315" actId="1076"/>
        <pc:sldMkLst>
          <pc:docMk/>
          <pc:sldMk cId="4230043739" sldId="256"/>
        </pc:sldMkLst>
        <pc:spChg chg="del">
          <ac:chgData name="andrwe rafat" userId="48d643f50b0efdcf" providerId="LiveId" clId="{0BE5AF66-EBD1-4727-9C6C-A8C87EDA0424}" dt="2024-05-10T20:14:30.622" v="1" actId="478"/>
          <ac:spMkLst>
            <pc:docMk/>
            <pc:sldMk cId="4230043739" sldId="256"/>
            <ac:spMk id="2" creationId="{E0365709-CE3A-49B4-39C7-5334E151EAB4}"/>
          </ac:spMkLst>
        </pc:spChg>
        <pc:spChg chg="del mod">
          <ac:chgData name="andrwe rafat" userId="48d643f50b0efdcf" providerId="LiveId" clId="{0BE5AF66-EBD1-4727-9C6C-A8C87EDA0424}" dt="2024-05-10T20:15:45.671" v="20" actId="478"/>
          <ac:spMkLst>
            <pc:docMk/>
            <pc:sldMk cId="4230043739" sldId="256"/>
            <ac:spMk id="3" creationId="{10FF175E-9379-4E7C-73CF-F5BAB4F33AF6}"/>
          </ac:spMkLst>
        </pc:spChg>
        <pc:spChg chg="add del mod ord">
          <ac:chgData name="andrwe rafat" userId="48d643f50b0efdcf" providerId="LiveId" clId="{0BE5AF66-EBD1-4727-9C6C-A8C87EDA0424}" dt="2024-05-10T20:18:51.823" v="31" actId="478"/>
          <ac:spMkLst>
            <pc:docMk/>
            <pc:sldMk cId="4230043739" sldId="256"/>
            <ac:spMk id="6" creationId="{10C24150-A1BE-3F96-1944-A3FE4F34C299}"/>
          </ac:spMkLst>
        </pc:spChg>
        <pc:spChg chg="add mod ord">
          <ac:chgData name="andrwe rafat" userId="48d643f50b0efdcf" providerId="LiveId" clId="{0BE5AF66-EBD1-4727-9C6C-A8C87EDA0424}" dt="2024-05-10T22:55:43.568" v="315" actId="1076"/>
          <ac:spMkLst>
            <pc:docMk/>
            <pc:sldMk cId="4230043739" sldId="256"/>
            <ac:spMk id="7" creationId="{1EBF05F0-BEC8-B498-EE9A-E73B6B276B90}"/>
          </ac:spMkLst>
        </pc:spChg>
        <pc:picChg chg="add mod">
          <ac:chgData name="andrwe rafat" userId="48d643f50b0efdcf" providerId="LiveId" clId="{0BE5AF66-EBD1-4727-9C6C-A8C87EDA0424}" dt="2024-05-10T20:19:53.170" v="55" actId="1076"/>
          <ac:picMkLst>
            <pc:docMk/>
            <pc:sldMk cId="4230043739" sldId="256"/>
            <ac:picMk id="5" creationId="{E04199B9-7B21-6B1E-95EF-25175584B905}"/>
          </ac:picMkLst>
        </pc:picChg>
      </pc:sldChg>
      <pc:sldChg chg="modSp new mod">
        <pc:chgData name="andrwe rafat" userId="48d643f50b0efdcf" providerId="LiveId" clId="{0BE5AF66-EBD1-4727-9C6C-A8C87EDA0424}" dt="2024-05-11T09:59:24.483" v="337" actId="1076"/>
        <pc:sldMkLst>
          <pc:docMk/>
          <pc:sldMk cId="2179085519" sldId="257"/>
        </pc:sldMkLst>
        <pc:spChg chg="mod">
          <ac:chgData name="andrwe rafat" userId="48d643f50b0efdcf" providerId="LiveId" clId="{0BE5AF66-EBD1-4727-9C6C-A8C87EDA0424}" dt="2024-05-11T09:59:24.483" v="337" actId="1076"/>
          <ac:spMkLst>
            <pc:docMk/>
            <pc:sldMk cId="2179085519" sldId="257"/>
            <ac:spMk id="2" creationId="{3ACE701F-F320-8294-465F-BAC52746ACE7}"/>
          </ac:spMkLst>
        </pc:spChg>
        <pc:spChg chg="mod">
          <ac:chgData name="andrwe rafat" userId="48d643f50b0efdcf" providerId="LiveId" clId="{0BE5AF66-EBD1-4727-9C6C-A8C87EDA0424}" dt="2024-05-10T23:15:59.752" v="316" actId="1076"/>
          <ac:spMkLst>
            <pc:docMk/>
            <pc:sldMk cId="2179085519" sldId="257"/>
            <ac:spMk id="3" creationId="{B0C7D657-F4C8-8515-8A6F-236983EA9E8B}"/>
          </ac:spMkLst>
        </pc:spChg>
      </pc:sldChg>
      <pc:sldChg chg="addSp delSp modSp new mod">
        <pc:chgData name="andrwe rafat" userId="48d643f50b0efdcf" providerId="LiveId" clId="{0BE5AF66-EBD1-4727-9C6C-A8C87EDA0424}" dt="2024-05-10T21:16:12.068" v="127" actId="1076"/>
        <pc:sldMkLst>
          <pc:docMk/>
          <pc:sldMk cId="3937767004" sldId="258"/>
        </pc:sldMkLst>
        <pc:spChg chg="mod">
          <ac:chgData name="andrwe rafat" userId="48d643f50b0efdcf" providerId="LiveId" clId="{0BE5AF66-EBD1-4727-9C6C-A8C87EDA0424}" dt="2024-05-10T21:15:30.852" v="115" actId="207"/>
          <ac:spMkLst>
            <pc:docMk/>
            <pc:sldMk cId="3937767004" sldId="258"/>
            <ac:spMk id="2" creationId="{C1B73238-A3EB-E3B8-CE4D-1664032E0A31}"/>
          </ac:spMkLst>
        </pc:spChg>
        <pc:spChg chg="mod">
          <ac:chgData name="andrwe rafat" userId="48d643f50b0efdcf" providerId="LiveId" clId="{0BE5AF66-EBD1-4727-9C6C-A8C87EDA0424}" dt="2024-05-10T21:16:12.068" v="127" actId="1076"/>
          <ac:spMkLst>
            <pc:docMk/>
            <pc:sldMk cId="3937767004" sldId="258"/>
            <ac:spMk id="3" creationId="{7986F009-85C9-C184-0B9A-28F3D4C52DD7}"/>
          </ac:spMkLst>
        </pc:spChg>
        <pc:spChg chg="add del mod">
          <ac:chgData name="andrwe rafat" userId="48d643f50b0efdcf" providerId="LiveId" clId="{0BE5AF66-EBD1-4727-9C6C-A8C87EDA0424}" dt="2024-05-10T21:15:02.457" v="112"/>
          <ac:spMkLst>
            <pc:docMk/>
            <pc:sldMk cId="3937767004" sldId="258"/>
            <ac:spMk id="5" creationId="{7F2FABCC-E3C2-78B3-9072-00C31A867D50}"/>
          </ac:spMkLst>
        </pc:spChg>
      </pc:sldChg>
      <pc:sldChg chg="modSp new mod">
        <pc:chgData name="andrwe rafat" userId="48d643f50b0efdcf" providerId="LiveId" clId="{0BE5AF66-EBD1-4727-9C6C-A8C87EDA0424}" dt="2024-05-10T21:40:29.777" v="185" actId="20577"/>
        <pc:sldMkLst>
          <pc:docMk/>
          <pc:sldMk cId="3019757974" sldId="259"/>
        </pc:sldMkLst>
        <pc:spChg chg="mod">
          <ac:chgData name="andrwe rafat" userId="48d643f50b0efdcf" providerId="LiveId" clId="{0BE5AF66-EBD1-4727-9C6C-A8C87EDA0424}" dt="2024-05-10T21:17:33.801" v="137" actId="207"/>
          <ac:spMkLst>
            <pc:docMk/>
            <pc:sldMk cId="3019757974" sldId="259"/>
            <ac:spMk id="2" creationId="{CD950339-9A1C-A815-FD13-AE714018C862}"/>
          </ac:spMkLst>
        </pc:spChg>
        <pc:spChg chg="mod">
          <ac:chgData name="andrwe rafat" userId="48d643f50b0efdcf" providerId="LiveId" clId="{0BE5AF66-EBD1-4727-9C6C-A8C87EDA0424}" dt="2024-05-10T21:40:29.777" v="185" actId="20577"/>
          <ac:spMkLst>
            <pc:docMk/>
            <pc:sldMk cId="3019757974" sldId="259"/>
            <ac:spMk id="3" creationId="{6193C292-2041-1DBC-3969-4E9734D3D735}"/>
          </ac:spMkLst>
        </pc:spChg>
      </pc:sldChg>
      <pc:sldChg chg="addSp delSp modSp new mod modAnim">
        <pc:chgData name="andrwe rafat" userId="48d643f50b0efdcf" providerId="LiveId" clId="{0BE5AF66-EBD1-4727-9C6C-A8C87EDA0424}" dt="2024-05-10T22:12:35.881" v="314"/>
        <pc:sldMkLst>
          <pc:docMk/>
          <pc:sldMk cId="2524778977" sldId="260"/>
        </pc:sldMkLst>
        <pc:spChg chg="mod">
          <ac:chgData name="andrwe rafat" userId="48d643f50b0efdcf" providerId="LiveId" clId="{0BE5AF66-EBD1-4727-9C6C-A8C87EDA0424}" dt="2024-05-10T21:53:08.963" v="234" actId="1076"/>
          <ac:spMkLst>
            <pc:docMk/>
            <pc:sldMk cId="2524778977" sldId="260"/>
            <ac:spMk id="2" creationId="{8A9F162D-08B8-0576-1D12-D2E7866E323D}"/>
          </ac:spMkLst>
        </pc:spChg>
        <pc:spChg chg="del">
          <ac:chgData name="andrwe rafat" userId="48d643f50b0efdcf" providerId="LiveId" clId="{0BE5AF66-EBD1-4727-9C6C-A8C87EDA0424}" dt="2024-05-10T21:35:19.047" v="145"/>
          <ac:spMkLst>
            <pc:docMk/>
            <pc:sldMk cId="2524778977" sldId="260"/>
            <ac:spMk id="3" creationId="{80DC8458-8804-8F7B-84AB-BD69CBBACD47}"/>
          </ac:spMkLst>
        </pc:spChg>
        <pc:picChg chg="add mod">
          <ac:chgData name="andrwe rafat" userId="48d643f50b0efdcf" providerId="LiveId" clId="{0BE5AF66-EBD1-4727-9C6C-A8C87EDA0424}" dt="2024-05-10T21:35:39.315" v="151" actId="1076"/>
          <ac:picMkLst>
            <pc:docMk/>
            <pc:sldMk cId="2524778977" sldId="260"/>
            <ac:picMk id="5" creationId="{2798784E-E873-A5F2-69AC-BD513AE2AE9C}"/>
          </ac:picMkLst>
        </pc:picChg>
        <pc:picChg chg="add mod">
          <ac:chgData name="andrwe rafat" userId="48d643f50b0efdcf" providerId="LiveId" clId="{0BE5AF66-EBD1-4727-9C6C-A8C87EDA0424}" dt="2024-05-10T21:36:18.672" v="152"/>
          <ac:picMkLst>
            <pc:docMk/>
            <pc:sldMk cId="2524778977" sldId="260"/>
            <ac:picMk id="7" creationId="{0C3CCC5F-2474-EFE5-E353-4CDB88C5E530}"/>
          </ac:picMkLst>
        </pc:picChg>
        <pc:picChg chg="add mod">
          <ac:chgData name="andrwe rafat" userId="48d643f50b0efdcf" providerId="LiveId" clId="{0BE5AF66-EBD1-4727-9C6C-A8C87EDA0424}" dt="2024-05-10T21:39:23.699" v="170" actId="1076"/>
          <ac:picMkLst>
            <pc:docMk/>
            <pc:sldMk cId="2524778977" sldId="260"/>
            <ac:picMk id="8" creationId="{6479C982-FEF2-4C81-939D-3338C66F6479}"/>
          </ac:picMkLst>
        </pc:picChg>
        <pc:picChg chg="add mod">
          <ac:chgData name="andrwe rafat" userId="48d643f50b0efdcf" providerId="LiveId" clId="{0BE5AF66-EBD1-4727-9C6C-A8C87EDA0424}" dt="2024-05-10T21:39:32.074" v="173" actId="1076"/>
          <ac:picMkLst>
            <pc:docMk/>
            <pc:sldMk cId="2524778977" sldId="260"/>
            <ac:picMk id="9" creationId="{5AE784F0-54F7-8A08-A083-D1A56C456699}"/>
          </ac:picMkLst>
        </pc:picChg>
        <pc:picChg chg="add mod">
          <ac:chgData name="andrwe rafat" userId="48d643f50b0efdcf" providerId="LiveId" clId="{0BE5AF66-EBD1-4727-9C6C-A8C87EDA0424}" dt="2024-05-10T21:42:34.485" v="187" actId="1076"/>
          <ac:picMkLst>
            <pc:docMk/>
            <pc:sldMk cId="2524778977" sldId="260"/>
            <ac:picMk id="10" creationId="{8DFC51FF-46B7-AF8A-3C80-8B860BFB19F4}"/>
          </ac:picMkLst>
        </pc:picChg>
        <pc:picChg chg="add mod">
          <ac:chgData name="andrwe rafat" userId="48d643f50b0efdcf" providerId="LiveId" clId="{0BE5AF66-EBD1-4727-9C6C-A8C87EDA0424}" dt="2024-05-10T21:42:37.646" v="188" actId="1076"/>
          <ac:picMkLst>
            <pc:docMk/>
            <pc:sldMk cId="2524778977" sldId="260"/>
            <ac:picMk id="11" creationId="{A2F1A5ED-535E-3857-D920-69B5BF6B7024}"/>
          </ac:picMkLst>
        </pc:picChg>
      </pc:sldChg>
      <pc:sldChg chg="addSp delSp modSp new mod">
        <pc:chgData name="andrwe rafat" userId="48d643f50b0efdcf" providerId="LiveId" clId="{0BE5AF66-EBD1-4727-9C6C-A8C87EDA0424}" dt="2024-05-10T21:50:40.721" v="223" actId="255"/>
        <pc:sldMkLst>
          <pc:docMk/>
          <pc:sldMk cId="2554613126" sldId="261"/>
        </pc:sldMkLst>
        <pc:spChg chg="mod">
          <ac:chgData name="andrwe rafat" userId="48d643f50b0efdcf" providerId="LiveId" clId="{0BE5AF66-EBD1-4727-9C6C-A8C87EDA0424}" dt="2024-05-10T21:50:40.721" v="223" actId="255"/>
          <ac:spMkLst>
            <pc:docMk/>
            <pc:sldMk cId="2554613126" sldId="261"/>
            <ac:spMk id="2" creationId="{F5E40C7B-2908-BE19-CD38-0C45E87D3DAF}"/>
          </ac:spMkLst>
        </pc:spChg>
        <pc:spChg chg="del">
          <ac:chgData name="andrwe rafat" userId="48d643f50b0efdcf" providerId="LiveId" clId="{0BE5AF66-EBD1-4727-9C6C-A8C87EDA0424}" dt="2024-05-10T21:48:22.182" v="198"/>
          <ac:spMkLst>
            <pc:docMk/>
            <pc:sldMk cId="2554613126" sldId="261"/>
            <ac:spMk id="3" creationId="{D14AF145-DE22-EDF4-1BAD-549A29BD8C91}"/>
          </ac:spMkLst>
        </pc:spChg>
        <pc:spChg chg="add mod">
          <ac:chgData name="andrwe rafat" userId="48d643f50b0efdcf" providerId="LiveId" clId="{0BE5AF66-EBD1-4727-9C6C-A8C87EDA0424}" dt="2024-05-10T21:49:44.445" v="213" actId="13900"/>
          <ac:spMkLst>
            <pc:docMk/>
            <pc:sldMk cId="2554613126" sldId="261"/>
            <ac:spMk id="6" creationId="{C4F4B875-2567-D258-F677-D67443C28B8D}"/>
          </ac:spMkLst>
        </pc:spChg>
        <pc:picChg chg="add mod">
          <ac:chgData name="andrwe rafat" userId="48d643f50b0efdcf" providerId="LiveId" clId="{0BE5AF66-EBD1-4727-9C6C-A8C87EDA0424}" dt="2024-05-10T21:49:50.034" v="214" actId="14100"/>
          <ac:picMkLst>
            <pc:docMk/>
            <pc:sldMk cId="2554613126" sldId="261"/>
            <ac:picMk id="4" creationId="{F1C38013-1C52-B667-FE23-6DD7BE96B99F}"/>
          </ac:picMkLst>
        </pc:picChg>
        <pc:picChg chg="add mod">
          <ac:chgData name="andrwe rafat" userId="48d643f50b0efdcf" providerId="LiveId" clId="{0BE5AF66-EBD1-4727-9C6C-A8C87EDA0424}" dt="2024-05-10T21:50:24.210" v="222" actId="1076"/>
          <ac:picMkLst>
            <pc:docMk/>
            <pc:sldMk cId="2554613126" sldId="261"/>
            <ac:picMk id="7" creationId="{903C712B-2F5C-062A-78EC-90803C71A919}"/>
          </ac:picMkLst>
        </pc:picChg>
      </pc:sldChg>
      <pc:sldChg chg="addSp delSp modSp new mod">
        <pc:chgData name="andrwe rafat" userId="48d643f50b0efdcf" providerId="LiveId" clId="{0BE5AF66-EBD1-4727-9C6C-A8C87EDA0424}" dt="2024-05-10T21:52:18.572" v="232" actId="1076"/>
        <pc:sldMkLst>
          <pc:docMk/>
          <pc:sldMk cId="2148967680" sldId="262"/>
        </pc:sldMkLst>
        <pc:spChg chg="mod">
          <ac:chgData name="andrwe rafat" userId="48d643f50b0efdcf" providerId="LiveId" clId="{0BE5AF66-EBD1-4727-9C6C-A8C87EDA0424}" dt="2024-05-10T21:51:22.860" v="225"/>
          <ac:spMkLst>
            <pc:docMk/>
            <pc:sldMk cId="2148967680" sldId="262"/>
            <ac:spMk id="2" creationId="{B86E0C24-BAEC-DE90-0BC4-E8322E447455}"/>
          </ac:spMkLst>
        </pc:spChg>
        <pc:spChg chg="del">
          <ac:chgData name="andrwe rafat" userId="48d643f50b0efdcf" providerId="LiveId" clId="{0BE5AF66-EBD1-4727-9C6C-A8C87EDA0424}" dt="2024-05-10T21:51:48.493" v="226"/>
          <ac:spMkLst>
            <pc:docMk/>
            <pc:sldMk cId="2148967680" sldId="262"/>
            <ac:spMk id="3" creationId="{B94721E5-4A28-8031-0FCC-D4FA0BEDF131}"/>
          </ac:spMkLst>
        </pc:spChg>
        <pc:picChg chg="add mod">
          <ac:chgData name="andrwe rafat" userId="48d643f50b0efdcf" providerId="LiveId" clId="{0BE5AF66-EBD1-4727-9C6C-A8C87EDA0424}" dt="2024-05-10T21:52:18.572" v="232" actId="1076"/>
          <ac:picMkLst>
            <pc:docMk/>
            <pc:sldMk cId="2148967680" sldId="262"/>
            <ac:picMk id="4" creationId="{DAFF70F8-CCB8-06C3-8539-EF008A38F5C9}"/>
          </ac:picMkLst>
        </pc:picChg>
      </pc:sldChg>
      <pc:sldChg chg="addSp delSp modSp new mod">
        <pc:chgData name="andrwe rafat" userId="48d643f50b0efdcf" providerId="LiveId" clId="{0BE5AF66-EBD1-4727-9C6C-A8C87EDA0424}" dt="2024-05-10T21:54:51.799" v="254" actId="1076"/>
        <pc:sldMkLst>
          <pc:docMk/>
          <pc:sldMk cId="3342422621" sldId="263"/>
        </pc:sldMkLst>
        <pc:spChg chg="mod">
          <ac:chgData name="andrwe rafat" userId="48d643f50b0efdcf" providerId="LiveId" clId="{0BE5AF66-EBD1-4727-9C6C-A8C87EDA0424}" dt="2024-05-10T21:53:39.790" v="238" actId="403"/>
          <ac:spMkLst>
            <pc:docMk/>
            <pc:sldMk cId="3342422621" sldId="263"/>
            <ac:spMk id="2" creationId="{BBD1851F-6A25-7DB4-20E8-1885DC3A5330}"/>
          </ac:spMkLst>
        </pc:spChg>
        <pc:spChg chg="del mod">
          <ac:chgData name="andrwe rafat" userId="48d643f50b0efdcf" providerId="LiveId" clId="{0BE5AF66-EBD1-4727-9C6C-A8C87EDA0424}" dt="2024-05-10T21:53:58.922" v="242"/>
          <ac:spMkLst>
            <pc:docMk/>
            <pc:sldMk cId="3342422621" sldId="263"/>
            <ac:spMk id="3" creationId="{D0115576-693A-ED97-1441-B2AC63F3C8CA}"/>
          </ac:spMkLst>
        </pc:spChg>
        <pc:picChg chg="add mod">
          <ac:chgData name="andrwe rafat" userId="48d643f50b0efdcf" providerId="LiveId" clId="{0BE5AF66-EBD1-4727-9C6C-A8C87EDA0424}" dt="2024-05-10T21:54:48.651" v="253" actId="1076"/>
          <ac:picMkLst>
            <pc:docMk/>
            <pc:sldMk cId="3342422621" sldId="263"/>
            <ac:picMk id="4" creationId="{B6A3FAB3-DD52-E844-246E-3B52065DB0C8}"/>
          </ac:picMkLst>
        </pc:picChg>
        <pc:picChg chg="add mod">
          <ac:chgData name="andrwe rafat" userId="48d643f50b0efdcf" providerId="LiveId" clId="{0BE5AF66-EBD1-4727-9C6C-A8C87EDA0424}" dt="2024-05-10T21:54:51.799" v="254" actId="1076"/>
          <ac:picMkLst>
            <pc:docMk/>
            <pc:sldMk cId="3342422621" sldId="263"/>
            <ac:picMk id="5" creationId="{40D6D284-C747-EEC0-5FF1-92875CB3A962}"/>
          </ac:picMkLst>
        </pc:picChg>
      </pc:sldChg>
      <pc:sldChg chg="modSp new mod">
        <pc:chgData name="andrwe rafat" userId="48d643f50b0efdcf" providerId="LiveId" clId="{0BE5AF66-EBD1-4727-9C6C-A8C87EDA0424}" dt="2024-05-10T22:07:55.887" v="279" actId="207"/>
        <pc:sldMkLst>
          <pc:docMk/>
          <pc:sldMk cId="254438773" sldId="264"/>
        </pc:sldMkLst>
        <pc:spChg chg="mod">
          <ac:chgData name="andrwe rafat" userId="48d643f50b0efdcf" providerId="LiveId" clId="{0BE5AF66-EBD1-4727-9C6C-A8C87EDA0424}" dt="2024-05-10T22:04:43.528" v="257" actId="1076"/>
          <ac:spMkLst>
            <pc:docMk/>
            <pc:sldMk cId="254438773" sldId="264"/>
            <ac:spMk id="2" creationId="{78F41490-FA1B-13A9-D0AA-A2A644F96A03}"/>
          </ac:spMkLst>
        </pc:spChg>
        <pc:spChg chg="mod">
          <ac:chgData name="andrwe rafat" userId="48d643f50b0efdcf" providerId="LiveId" clId="{0BE5AF66-EBD1-4727-9C6C-A8C87EDA0424}" dt="2024-05-10T22:07:55.887" v="279" actId="207"/>
          <ac:spMkLst>
            <pc:docMk/>
            <pc:sldMk cId="254438773" sldId="264"/>
            <ac:spMk id="3" creationId="{3F759A0E-B1F6-24A1-9329-634C655FBF50}"/>
          </ac:spMkLst>
        </pc:spChg>
      </pc:sldChg>
      <pc:sldChg chg="delSp modSp new mod">
        <pc:chgData name="andrwe rafat" userId="48d643f50b0efdcf" providerId="LiveId" clId="{0BE5AF66-EBD1-4727-9C6C-A8C87EDA0424}" dt="2024-05-10T22:09:15.626" v="310" actId="1076"/>
        <pc:sldMkLst>
          <pc:docMk/>
          <pc:sldMk cId="858909549" sldId="265"/>
        </pc:sldMkLst>
        <pc:spChg chg="mod">
          <ac:chgData name="andrwe rafat" userId="48d643f50b0efdcf" providerId="LiveId" clId="{0BE5AF66-EBD1-4727-9C6C-A8C87EDA0424}" dt="2024-05-10T22:09:15.626" v="310" actId="1076"/>
          <ac:spMkLst>
            <pc:docMk/>
            <pc:sldMk cId="858909549" sldId="265"/>
            <ac:spMk id="2" creationId="{A9EAED3F-D3C2-FE48-CD74-B8A87DF56169}"/>
          </ac:spMkLst>
        </pc:spChg>
        <pc:spChg chg="del mod">
          <ac:chgData name="andrwe rafat" userId="48d643f50b0efdcf" providerId="LiveId" clId="{0BE5AF66-EBD1-4727-9C6C-A8C87EDA0424}" dt="2024-05-10T22:08:46.389" v="306" actId="478"/>
          <ac:spMkLst>
            <pc:docMk/>
            <pc:sldMk cId="858909549" sldId="265"/>
            <ac:spMk id="3" creationId="{9BE7F824-CFE0-5A51-241E-9C3586B76AB0}"/>
          </ac:spMkLst>
        </pc:spChg>
      </pc:sldChg>
      <pc:sldChg chg="modSp new mod">
        <pc:chgData name="andrwe rafat" userId="48d643f50b0efdcf" providerId="LiveId" clId="{0BE5AF66-EBD1-4727-9C6C-A8C87EDA0424}" dt="2024-05-11T09:50:28.652" v="319"/>
        <pc:sldMkLst>
          <pc:docMk/>
          <pc:sldMk cId="3506325277" sldId="266"/>
        </pc:sldMkLst>
        <pc:spChg chg="mod">
          <ac:chgData name="andrwe rafat" userId="48d643f50b0efdcf" providerId="LiveId" clId="{0BE5AF66-EBD1-4727-9C6C-A8C87EDA0424}" dt="2024-05-11T09:49:08.500" v="318"/>
          <ac:spMkLst>
            <pc:docMk/>
            <pc:sldMk cId="3506325277" sldId="266"/>
            <ac:spMk id="2" creationId="{49EE4D97-FB1A-DEBE-3C42-75B4B7476C23}"/>
          </ac:spMkLst>
        </pc:spChg>
        <pc:spChg chg="mod">
          <ac:chgData name="andrwe rafat" userId="48d643f50b0efdcf" providerId="LiveId" clId="{0BE5AF66-EBD1-4727-9C6C-A8C87EDA0424}" dt="2024-05-11T09:50:28.652" v="319"/>
          <ac:spMkLst>
            <pc:docMk/>
            <pc:sldMk cId="3506325277" sldId="266"/>
            <ac:spMk id="3" creationId="{BC413B1E-5693-6160-6FA8-64083A498BFB}"/>
          </ac:spMkLst>
        </pc:spChg>
      </pc:sldChg>
      <pc:sldChg chg="modSp new mod">
        <pc:chgData name="andrwe rafat" userId="48d643f50b0efdcf" providerId="LiveId" clId="{0BE5AF66-EBD1-4727-9C6C-A8C87EDA0424}" dt="2024-05-11T09:58:51.545" v="336" actId="13900"/>
        <pc:sldMkLst>
          <pc:docMk/>
          <pc:sldMk cId="2503278147" sldId="267"/>
        </pc:sldMkLst>
        <pc:spChg chg="mod">
          <ac:chgData name="andrwe rafat" userId="48d643f50b0efdcf" providerId="LiveId" clId="{0BE5AF66-EBD1-4727-9C6C-A8C87EDA0424}" dt="2024-05-11T09:55:50.175" v="321"/>
          <ac:spMkLst>
            <pc:docMk/>
            <pc:sldMk cId="2503278147" sldId="267"/>
            <ac:spMk id="2" creationId="{ACEC188D-A3D1-8A63-69AF-A3BAE1B161D4}"/>
          </ac:spMkLst>
        </pc:spChg>
        <pc:spChg chg="mod">
          <ac:chgData name="andrwe rafat" userId="48d643f50b0efdcf" providerId="LiveId" clId="{0BE5AF66-EBD1-4727-9C6C-A8C87EDA0424}" dt="2024-05-11T09:58:51.545" v="336" actId="13900"/>
          <ac:spMkLst>
            <pc:docMk/>
            <pc:sldMk cId="2503278147" sldId="267"/>
            <ac:spMk id="3" creationId="{360B1E74-CC2A-EE4A-3335-D7B86A6FA0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ED17-758C-1CA8-9A45-6D5A8C6A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FE3E-771D-0B95-020E-7C4BE134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28C4-9595-AD1A-E9CD-C2461ED2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B11E-4FD3-DFCA-98CD-0BA69E30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89E8-9D12-DC5E-8A8C-CA6CAFBA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6ECB-0183-126F-675E-F6646BC5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4805F-982E-8316-9714-233FECBD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7EE1-C11E-E59F-5B56-CD4B4DE6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4975-76B7-339B-F97E-4E938B9D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B2E-0848-C1FD-7BB1-3A7CA7D4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F933C-644F-2F47-45CB-DC54622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2D727-2686-D5D3-AB61-ABA066EA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5112-0D9E-1B58-3C0E-37F2F556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3991-C160-EE7A-1AE1-B3E6FE5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FB1-FDE9-E3E4-C948-743D9AEF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A7BC-A21A-9D44-9048-757023E1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769-7474-E826-BAEA-CCAF9320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5539-5209-D962-A4F5-93CC52E5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C0E3-CE77-EA74-67D3-7A7038BE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0216-E4D6-183E-29DC-BBB524EB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514F-04D7-6792-4EBF-C66643E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93CA-6867-812A-AA2A-2AB1DA88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3A7B-9AB5-F4A3-9FE7-1EFAB050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52E2-453A-D054-80E1-BB7D216B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364C-917C-E6D5-BAAB-E1DE6F69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9764-1D56-0B14-0966-A24C57EC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4E3C-B9D5-4BE8-A16F-5DCCA35F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22FB-E8FD-37B0-3D14-6D94B8E6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97BE-2ABA-51C4-754B-AB43DC00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5B743-327E-57A3-5394-207ED8BF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F1F4-305D-99A9-6E48-09D67511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7D75-C5B1-E3D0-23BB-2A5A3998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3149-F986-8B9F-5948-B627AB2A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C4E2-48D3-EC38-B3DF-947E1A7A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B1BD3-0706-D034-8020-B9B43E6C2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6DCB6-8CBD-E1C8-C869-AC633175B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D39D-68F1-F85A-87ED-CC4E5A5F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7FF7B-6CE8-A276-42D7-39CE9280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578B9-B75E-D66B-97AF-2F6FD4CC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3ED2-F155-9050-128D-884257C5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88862-4D99-2095-D67E-064B9979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C2C3A-E2DA-2B04-AFF6-654F301E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BB-6773-3037-C033-7D76AF1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921D1-9040-F582-5BAB-D2BD019E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DBB8C-1FD6-D111-8B05-D1387129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FFD1-6F2B-67EC-00DB-36F83F7F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BD6-6D6E-8DE1-83B1-4E1207D4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AEC9-9188-ABE3-F48F-96EFA2D9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BC7F0-DDAE-3775-19CA-9FFD3A1B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B9740-C40C-9AAB-08E3-9CC4CB1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897D-BCFA-F63C-077F-6B57879E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0904-CEF1-21C3-FDCF-5B70CC5E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311-9C27-8612-69FA-BB92511A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3BB11-4167-494A-6676-3F4543ED3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A67D-A809-4079-0C72-C01C4632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23770-8934-6CE0-8E71-2761F160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7A04-C9AE-D8E1-C13E-6E54D780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E78D-668F-490F-B163-8C1BD6AA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30010-1EBC-1D84-150D-933535EE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182E-97FD-AA92-417E-25961B6F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22A9-C613-3EB9-5B50-06A4CC19C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ED2D-0C74-4443-8588-94CE2137F5E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C5FA-7B2E-7EED-FC25-9BB8603A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75BD-541C-1BE2-BB44-CDFE57D6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7EF7-6FBE-4D3A-9E21-ED5A9F59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199B9-7B21-6B1E-95EF-25175584B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36" y="1205197"/>
            <a:ext cx="7012498" cy="410176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EBF05F0-BEC8-B498-EE9A-E73B6B27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3668" y="5432806"/>
            <a:ext cx="2487561" cy="439994"/>
          </a:xfrm>
        </p:spPr>
        <p:txBody>
          <a:bodyPr/>
          <a:lstStyle/>
          <a:p>
            <a:r>
              <a:rPr lang="ru-RU" dirty="0" err="1">
                <a:solidFill>
                  <a:srgbClr val="EE3E38"/>
                </a:solidFill>
              </a:rPr>
              <a:t>О.Р.Х.Якуб</a:t>
            </a:r>
            <a:endParaRPr lang="en-US" dirty="0">
              <a:solidFill>
                <a:srgbClr val="EE3E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4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51F-6A25-7DB4-20E8-1885DC3A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интерфейса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3FAB3-DD52-E844-246E-3B52065D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8" y="2002605"/>
            <a:ext cx="544076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6D284-C747-EEC0-5FF1-92875CB3A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2605"/>
            <a:ext cx="582561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42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490-FA1B-13A9-D0AA-A2A644F9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ru-RU" sz="4400" dirty="0"/>
              <a:t>Заключение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9A0E-B1F6-24A1-9329-634C655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ru-RU" dirty="0">
                <a:solidFill>
                  <a:srgbClr val="EE3E38"/>
                </a:solidFill>
              </a:rPr>
              <a:t>GG </a:t>
            </a:r>
            <a:r>
              <a:rPr lang="ru-RU" dirty="0" err="1">
                <a:solidFill>
                  <a:srgbClr val="EE3E38"/>
                </a:solidFill>
              </a:rPr>
              <a:t>Gym</a:t>
            </a:r>
            <a:r>
              <a:rPr lang="en-US" dirty="0"/>
              <a:t>”</a:t>
            </a:r>
            <a:r>
              <a:rPr lang="ru-RU" dirty="0"/>
              <a:t> представляет собой не просто фитнес-центр, а целый образ жизни, посвященный здоровью, активности и самосовершенствованию. В нашем центре мы стремимся предоставить клиентам не только качественные услуги по физической активности, но и поддержку, мотивацию и индивидуальный подход.</a:t>
            </a:r>
          </a:p>
          <a:p>
            <a:endParaRPr lang="ru-RU" dirty="0"/>
          </a:p>
          <a:p>
            <a:r>
              <a:rPr lang="ru-RU" dirty="0"/>
              <a:t>Мы уверены, что наше программное решение для управления тренировочным процессом сделает занятия в </a:t>
            </a:r>
            <a:r>
              <a:rPr lang="en-US" dirty="0"/>
              <a:t>“</a:t>
            </a:r>
            <a:r>
              <a:rPr lang="ru-RU" dirty="0">
                <a:solidFill>
                  <a:srgbClr val="EE3E38"/>
                </a:solidFill>
              </a:rPr>
              <a:t>GG </a:t>
            </a:r>
            <a:r>
              <a:rPr lang="ru-RU" dirty="0" err="1">
                <a:solidFill>
                  <a:srgbClr val="EE3E38"/>
                </a:solidFill>
              </a:rPr>
              <a:t>Gym</a:t>
            </a:r>
            <a:r>
              <a:rPr lang="en-US" dirty="0"/>
              <a:t>”</a:t>
            </a:r>
            <a:r>
              <a:rPr lang="ru-RU" dirty="0"/>
              <a:t> еще более эффективными, комфортными и удобными для наших клиентов.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D3F-D3C2-FE48-CD74-B8A87DF5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2" y="2736491"/>
            <a:ext cx="10783529" cy="1385017"/>
          </a:xfrm>
        </p:spPr>
        <p:txBody>
          <a:bodyPr>
            <a:noAutofit/>
          </a:bodyPr>
          <a:lstStyle/>
          <a:p>
            <a:r>
              <a:rPr lang="en-US" sz="8800" dirty="0"/>
              <a:t> </a:t>
            </a:r>
            <a:r>
              <a:rPr lang="ru-RU" sz="8800" dirty="0"/>
              <a:t>Спасибо за внимание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890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701F-F320-8294-465F-BAC5274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Введение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D657-F4C8-8515-8A6F-236983EA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7666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Добро пожаловать на презентацию программного решения, разработанного специально для фитнес-центра </a:t>
            </a:r>
            <a:r>
              <a:rPr lang="ru-RU" dirty="0">
                <a:solidFill>
                  <a:srgbClr val="FF0000"/>
                </a:solidFill>
              </a:rPr>
              <a:t>"GG </a:t>
            </a:r>
            <a:r>
              <a:rPr lang="ru-RU" dirty="0" err="1">
                <a:solidFill>
                  <a:srgbClr val="FF0000"/>
                </a:solidFill>
              </a:rPr>
              <a:t>Gym</a:t>
            </a:r>
            <a:r>
              <a:rPr lang="ru-RU" dirty="0">
                <a:solidFill>
                  <a:srgbClr val="FF0000"/>
                </a:solidFill>
              </a:rPr>
              <a:t>“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В современном мире фитнес-индустрия играет ключевую роль в поддержании здоровья и физической активности общества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"GG </a:t>
            </a:r>
            <a:r>
              <a:rPr lang="ru-RU" dirty="0" err="1">
                <a:solidFill>
                  <a:srgbClr val="FF0000"/>
                </a:solidFill>
              </a:rPr>
              <a:t>Gym</a:t>
            </a:r>
            <a:r>
              <a:rPr lang="ru-RU" dirty="0">
                <a:solidFill>
                  <a:srgbClr val="FF0000"/>
                </a:solidFill>
              </a:rPr>
              <a:t>" </a:t>
            </a:r>
            <a:r>
              <a:rPr lang="ru-RU" dirty="0"/>
              <a:t>стремится не просто предоставлять услуги физической тренировки, но и эффективно управлять этим процессом, обеспечивая клиентам наивысший уровень удовлетворенности и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3238-A3EB-E3B8-CE4D-1664032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“</a:t>
            </a:r>
            <a:r>
              <a:rPr lang="en-US" dirty="0">
                <a:solidFill>
                  <a:srgbClr val="EE3E38"/>
                </a:solidFill>
              </a:rPr>
              <a:t>GG Gym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F009-85C9-C184-0B9A-28F3D4C5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35"/>
            <a:ext cx="10515600" cy="4351338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ru-RU" dirty="0">
                <a:solidFill>
                  <a:srgbClr val="EE3E38"/>
                </a:solidFill>
              </a:rPr>
              <a:t>GG </a:t>
            </a:r>
            <a:r>
              <a:rPr lang="ru-RU" dirty="0" err="1">
                <a:solidFill>
                  <a:srgbClr val="EE3E38"/>
                </a:solidFill>
              </a:rPr>
              <a:t>Gym</a:t>
            </a:r>
            <a:r>
              <a:rPr lang="ru-RU" dirty="0">
                <a:solidFill>
                  <a:srgbClr val="EE3E38"/>
                </a:solidFill>
              </a:rPr>
              <a:t> </a:t>
            </a:r>
            <a:r>
              <a:rPr lang="ru-RU" dirty="0"/>
              <a:t>- это современный фитнес-центр, который предлагает клиентам широкий спектр услуг по физической активности и</a:t>
            </a:r>
            <a:r>
              <a:rPr lang="en-US" dirty="0"/>
              <a:t> </a:t>
            </a:r>
            <a:r>
              <a:rPr lang="ru-RU" dirty="0"/>
              <a:t>здоровому образу жизни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6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4D97-FB1A-DEBE-3C42-75B4B747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предметной области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3B1E-5693-6160-6FA8-64083A49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Фитнес-индустрия является одной из наиболее динамично развивающихся отраслей современного общества. Она охватывает широкий спектр деятельности, связанный с поддержанием здорового образа жизни, физической активностью и улучшением физической формы. Фитнес-центры играют ключевую роль в этой отрасли, предоставляя клиентам доступ к различным видам тренировок, инструкторам, оборудованию и другим услугам.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2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188D-A3D1-8A63-69AF-A3BAE1B1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Терминология предметной области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1E74-CC2A-EE4A-3335-D7B86A6F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Фитнес-центр: Специализированное учреждение для физической активности и тренировок.</a:t>
            </a:r>
          </a:p>
          <a:p>
            <a:pPr algn="just"/>
            <a:r>
              <a:rPr lang="ru-RU" dirty="0"/>
              <a:t>Тренировка: Сессия упражнений для улучшения физической формы или достижения спортивных целей.</a:t>
            </a:r>
          </a:p>
          <a:p>
            <a:pPr algn="just"/>
            <a:r>
              <a:rPr lang="ru-RU" dirty="0"/>
              <a:t>Тренер: Специалист, ведущий тренировки и разрабатывающий программы.</a:t>
            </a:r>
          </a:p>
          <a:p>
            <a:pPr algn="just"/>
            <a:r>
              <a:rPr lang="ru-RU" dirty="0"/>
              <a:t>Расписание: График занятий с указанием времени и тренеров.</a:t>
            </a:r>
          </a:p>
          <a:p>
            <a:pPr algn="just"/>
            <a:r>
              <a:rPr lang="ru-RU" dirty="0"/>
              <a:t>Клиент: Лицо, занимающееся в центре для достижения своих целей.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0339-9A1C-A815-FD13-AE714018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Услуги </a:t>
            </a:r>
            <a:r>
              <a:rPr lang="en-US" dirty="0">
                <a:solidFill>
                  <a:srgbClr val="EE3E38"/>
                </a:solidFill>
              </a:rPr>
              <a:t>“GG Gym”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C292-2041-1DBC-3969-4E9734D3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Индивидуальные тренировки с опытными тренерами.</a:t>
            </a:r>
          </a:p>
          <a:p>
            <a:r>
              <a:rPr lang="ru-RU" dirty="0"/>
              <a:t>Групповые занятия по различным направлениям: фитнес, йога,</a:t>
            </a:r>
            <a:r>
              <a:rPr lang="en-US" dirty="0"/>
              <a:t> </a:t>
            </a:r>
            <a:r>
              <a:rPr lang="ru-RU" dirty="0"/>
              <a:t>пилатес и многое другое.</a:t>
            </a:r>
          </a:p>
          <a:p>
            <a:r>
              <a:rPr lang="ru-RU" dirty="0"/>
              <a:t>Модернизированный тренажерный зал с широким выбором оборудования.</a:t>
            </a:r>
          </a:p>
          <a:p>
            <a:r>
              <a:rPr lang="ru-RU" dirty="0"/>
              <a:t>Персональные программы питания и тренировок.</a:t>
            </a:r>
          </a:p>
          <a:p>
            <a:r>
              <a:rPr lang="ru-RU" dirty="0"/>
              <a:t>Спа-центр и массажные процедуры для восстановления и релаксации.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62D-08B8-0576-1D12-D2E7866E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853"/>
            <a:ext cx="10515600" cy="1325563"/>
          </a:xfrm>
        </p:spPr>
        <p:txBody>
          <a:bodyPr/>
          <a:lstStyle/>
          <a:p>
            <a:r>
              <a:rPr lang="ru-RU" dirty="0"/>
              <a:t>Средства реализации</a:t>
            </a:r>
            <a:br>
              <a:rPr lang="ru-RU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8784E-E873-A5F2-69AC-BD513AE2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121"/>
            <a:ext cx="3908755" cy="21957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9C982-FEF2-4C81-939D-3338C66F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74" y="2352428"/>
            <a:ext cx="2421908" cy="1514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784F0-54F7-8A08-A083-D1A56C45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703" y="2227987"/>
            <a:ext cx="2264897" cy="1638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C51FF-46B7-AF8A-3C80-8B860BFB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520" y="4744376"/>
            <a:ext cx="1809835" cy="979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1A5ED-535E-3857-D920-69B5BF6B7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523" y="4744376"/>
            <a:ext cx="1921113" cy="9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7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C7B-2908-BE19-CD38-0C45E87D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044"/>
            <a:ext cx="4894006" cy="992598"/>
          </a:xfrm>
        </p:spPr>
        <p:txBody>
          <a:bodyPr>
            <a:normAutofit/>
          </a:bodyPr>
          <a:lstStyle/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иаграмма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состояний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Diagram State )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38013-1C52-B667-FE23-6DD7BE96B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5235"/>
            <a:ext cx="5338917" cy="4981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4B875-2567-D258-F677-D67443C28B8D}"/>
              </a:ext>
            </a:extLst>
          </p:cNvPr>
          <p:cNvSpPr txBox="1"/>
          <p:nvPr/>
        </p:nvSpPr>
        <p:spPr>
          <a:xfrm>
            <a:off x="6272981" y="605776"/>
            <a:ext cx="533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вариантов использования (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diagrams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C712B-2F5C-062A-78EC-90803C71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8" y="1579098"/>
            <a:ext cx="5043949" cy="4781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6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0C24-BAEC-DE90-0BC4-E8322E44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классов (Class </a:t>
            </a:r>
            <a:r>
              <a:rPr lang="ru-RU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Diagrams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F70F8-CCB8-06C3-8539-EF008A38F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10" y="1886905"/>
            <a:ext cx="4090219" cy="4528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96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Введение</vt:lpstr>
      <vt:lpstr>Описание “GG Gym”</vt:lpstr>
      <vt:lpstr>Обзор предметной области</vt:lpstr>
      <vt:lpstr> Терминология предметной области</vt:lpstr>
      <vt:lpstr>Услуги “GG Gym”</vt:lpstr>
      <vt:lpstr>Средства реализации </vt:lpstr>
      <vt:lpstr>Диаграмма состояний ( Diagram State )</vt:lpstr>
      <vt:lpstr>Диаграммы классов (Class Diagrams)</vt:lpstr>
      <vt:lpstr>Реализация интерфейса</vt:lpstr>
      <vt:lpstr>Заключение </vt:lpstr>
      <vt:lpstr>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andrwe rafat</dc:creator>
  <cp:lastModifiedBy>andrwe rafat</cp:lastModifiedBy>
  <cp:revision>1</cp:revision>
  <dcterms:created xsi:type="dcterms:W3CDTF">2024-05-10T20:14:12Z</dcterms:created>
  <dcterms:modified xsi:type="dcterms:W3CDTF">2024-05-11T09:59:26Z</dcterms:modified>
</cp:coreProperties>
</file>