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3" r:id="rId5"/>
    <p:sldId id="264" r:id="rId6"/>
    <p:sldId id="265" r:id="rId7"/>
    <p:sldId id="266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4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531495" y="1701800"/>
            <a:ext cx="10744200" cy="1082675"/>
          </a:xfrm>
        </p:spPr>
        <p:txBody>
          <a:bodyPr/>
          <a:p>
            <a:r>
              <a:rPr lang="en-US" altLang="en-US" sz="4000" b="1">
                <a:latin typeface="DejaVu Sans" panose="020B0603030804020204" charset="0"/>
                <a:cs typeface="DejaVu Sans" panose="020B0603030804020204" charset="0"/>
              </a:rPr>
              <a:t>Week </a:t>
            </a:r>
            <a:r>
              <a:rPr lang="" altLang="en-US" sz="4000" b="1">
                <a:latin typeface="DejaVu Sans" panose="020B0603030804020204" charset="0"/>
                <a:cs typeface="DejaVu Sans" panose="020B0603030804020204" charset="0"/>
              </a:rPr>
              <a:t>4</a:t>
            </a:r>
            <a:r>
              <a:rPr lang="en-US" altLang="en-US" sz="4000" b="1">
                <a:latin typeface="DejaVu Sans" panose="020B0603030804020204" charset="0"/>
                <a:cs typeface="DejaVu Sans" panose="020B0603030804020204" charset="0"/>
              </a:rPr>
              <a:t> - Intermediate Backend</a:t>
            </a:r>
            <a:endParaRPr lang="en-US" altLang="en-US" sz="4000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063750" y="2927350"/>
            <a:ext cx="9218295" cy="646430"/>
          </a:xfrm>
        </p:spPr>
        <p:txBody>
          <a:bodyPr/>
          <a:p>
            <a:r>
              <a:rPr lang="en-US" altLang="en-US" sz="2800" b="1">
                <a:latin typeface="Century Schoolbook L" charset="0"/>
                <a:cs typeface="Century Schoolbook L" charset="0"/>
              </a:rPr>
              <a:t>By Andry Pebrianto</a:t>
            </a:r>
            <a:endParaRPr lang="en-US" altLang="en-US" sz="2800" b="1">
              <a:latin typeface="Century Schoolbook L" charset="0"/>
              <a:cs typeface="Century Schoolbook 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537845" y="1268730"/>
            <a:ext cx="86296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600">
                <a:latin typeface="Dyuthi" panose="02000603000000000000" charset="0"/>
                <a:ea typeface="Droid Sans Fallback" panose="020B0502000000000001" charset="-122"/>
                <a:cs typeface="Dyuthi" panose="02000603000000000000" charset="0"/>
              </a:rPr>
              <a:t>1. Apa itu Otentikasi dan Otorisasi?</a:t>
            </a:r>
            <a:endParaRPr lang="en-US" altLang="en-US" sz="4600">
              <a:latin typeface="Dyuthi" panose="02000603000000000000" charset="0"/>
              <a:ea typeface="Droid Sans Fallback" panose="020B0502000000000001" charset="-122"/>
              <a:cs typeface="Dyuthi" panose="02000603000000000000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37845" y="3756660"/>
            <a:ext cx="6268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Otorisasi digunakan untuk menentukan hak akses suatu user terhadap suatu resource.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37845" y="2557780"/>
            <a:ext cx="6363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Otentikasi digunakan untuk memverifikasi identitas user untuk mengizinkan akses ke sistem.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  <p:pic>
        <p:nvPicPr>
          <p:cNvPr id="8" name="Picture 7" descr="authorization-and-authentication-both-the-terms-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28510" y="2330450"/>
            <a:ext cx="4682490" cy="3061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537845" y="1268730"/>
            <a:ext cx="423926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600">
                <a:latin typeface="Dyuthi" panose="02000603000000000000" charset="0"/>
                <a:ea typeface="Droid Sans Fallback" panose="020B0502000000000001" charset="-122"/>
                <a:cs typeface="Dyuthi" panose="02000603000000000000" charset="0"/>
              </a:rPr>
              <a:t>2. Apa itu JWT?</a:t>
            </a:r>
            <a:endParaRPr lang="en-US" altLang="en-US" sz="4600">
              <a:latin typeface="Dyuthi" panose="02000603000000000000" charset="0"/>
              <a:ea typeface="Droid Sans Fallback" panose="020B0502000000000001" charset="-122"/>
              <a:cs typeface="Dyuthi" panose="02000603000000000000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37845" y="3783330"/>
            <a:ext cx="7138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Konsepnya mirip dengan session di aplikasi monolitik.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37845" y="2584450"/>
            <a:ext cx="7138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JWT (Json Web Token) adalah sebuah token berbentuk JSON yang biasa digunakan untuk melakukan verifikasi user.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  <p:pic>
        <p:nvPicPr>
          <p:cNvPr id="4" name="Picture 3" descr="logo-asset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99400" y="2584450"/>
            <a:ext cx="381000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537845" y="1268730"/>
            <a:ext cx="578167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600">
                <a:latin typeface="Dyuthi" panose="02000603000000000000" charset="0"/>
                <a:ea typeface="Droid Sans Fallback" panose="020B0502000000000001" charset="-122"/>
                <a:cs typeface="Dyuthi" panose="02000603000000000000" charset="0"/>
              </a:rPr>
              <a:t>3. Apa itu Redis?</a:t>
            </a:r>
            <a:endParaRPr lang="en-US" altLang="en-US" sz="4600">
              <a:latin typeface="Dyuthi" panose="02000603000000000000" charset="0"/>
              <a:ea typeface="Droid Sans Fallback" panose="020B0502000000000001" charset="-122"/>
              <a:cs typeface="Dyuthi" panose="02000603000000000000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37845" y="2316480"/>
            <a:ext cx="71386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Redis (Remote Dictionary Server) adalah sebuah penyimpanan data berbentuk key dan value yang digunakan untuk melakukan caching data.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  <p:pic>
        <p:nvPicPr>
          <p:cNvPr id="4" name="Picture 3" descr="redis-logo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0" y="2489200"/>
            <a:ext cx="2857500" cy="240982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537845" y="4005580"/>
            <a:ext cx="71386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Redis memberikan respons waktu di bawah satu milidetik yang memungkinkan jutaan permintaan per detik untuk aplikasi yang besar seperti Instagram dan Twitter.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537845" y="1268730"/>
            <a:ext cx="578167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600">
                <a:latin typeface="Dyuthi" panose="02000603000000000000" charset="0"/>
                <a:ea typeface="Droid Sans Fallback" panose="020B0502000000000001" charset="-122"/>
                <a:cs typeface="Dyuthi" panose="02000603000000000000" charset="0"/>
              </a:rPr>
              <a:t>4. Apa itu Multer?</a:t>
            </a:r>
            <a:endParaRPr lang="en-US" altLang="en-US" sz="4600">
              <a:latin typeface="Dyuthi" panose="02000603000000000000" charset="0"/>
              <a:ea typeface="Droid Sans Fallback" panose="020B0502000000000001" charset="-122"/>
              <a:cs typeface="Dyuthi" panose="02000603000000000000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37845" y="2494280"/>
            <a:ext cx="7138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Multer merupakan sebuah middleware node.js yang digunakan untuk mengatasi request yang menggunakan multipart/form data.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37845" y="3786505"/>
            <a:ext cx="7138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  <a:sym typeface="+mn-ea"/>
              </a:rPr>
              <a:t>Biasanya multipart/form data digunakan untuk mengunggah suatu file.</a:t>
            </a:r>
            <a:endParaRPr lang="en-US" altLang="en-US" sz="2400">
              <a:latin typeface="Garuda" panose="020B0604020202020204" charset="0"/>
              <a:cs typeface="Garuda" panose="020B0604020202020204" charset="0"/>
              <a:sym typeface="+mn-ea"/>
            </a:endParaRPr>
          </a:p>
        </p:txBody>
      </p:sp>
      <p:pic>
        <p:nvPicPr>
          <p:cNvPr id="4" name="Picture 3" descr="1_QTZvtnHWanNxBQBynhtlI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515" y="2431415"/>
            <a:ext cx="4370070" cy="2185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4060190" y="1268730"/>
            <a:ext cx="407098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600">
                <a:latin typeface="Dyuthi" panose="02000603000000000000" charset="0"/>
                <a:ea typeface="Droid Sans Fallback" panose="020B0502000000000001" charset="-122"/>
                <a:cs typeface="Dyuthi" panose="02000603000000000000" charset="0"/>
              </a:rPr>
              <a:t>Food Recipe API</a:t>
            </a:r>
            <a:endParaRPr lang="en-US" altLang="en-US" sz="4600">
              <a:latin typeface="Dyuthi" panose="02000603000000000000" charset="0"/>
              <a:ea typeface="Droid Sans Fallback" panose="020B0502000000000001" charset="-122"/>
              <a:cs typeface="Dyuthi" panose="02000603000000000000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37845" y="2316480"/>
            <a:ext cx="111036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Selama satu minggu ini saya telah menambahkan beberapa fitur pada Food Recipe API. Fitur tersebut adalah register, email verification, login, jwt token, hak akses, upload </a:t>
            </a:r>
            <a:r>
              <a:rPr lang="" altLang="en-US" sz="2400">
                <a:latin typeface="Garuda" panose="020B0604020202020204" charset="0"/>
                <a:cs typeface="Garuda" panose="020B0604020202020204" charset="0"/>
              </a:rPr>
              <a:t>photo, upload video ke google drive</a:t>
            </a: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, dan fungsi untuk menonaktifkan atau mengaktifkan user</a:t>
            </a:r>
            <a:r>
              <a:rPr lang="" altLang="en-US" sz="2400">
                <a:latin typeface="Garuda" panose="020B0604020202020204" charset="0"/>
                <a:cs typeface="Garuda" panose="020B0604020202020204" charset="0"/>
              </a:rPr>
              <a:t> atau resep</a:t>
            </a:r>
            <a:r>
              <a:rPr lang="en-US" altLang="en-US" sz="2400">
                <a:latin typeface="Garuda" panose="020B0604020202020204" charset="0"/>
                <a:cs typeface="Garuda" panose="020B0604020202020204" charset="0"/>
              </a:rPr>
              <a:t>.</a:t>
            </a:r>
            <a:endParaRPr lang="en-US" altLang="en-US" sz="2400">
              <a:latin typeface="Garuda" panose="020B0604020202020204" charset="0"/>
              <a:cs typeface="Garuda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36290" y="2767965"/>
            <a:ext cx="55187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latin typeface="Dyuthi" panose="02000603000000000000" charset="0"/>
                <a:ea typeface="Droid Sans Fallback" panose="020B0502000000000001" charset="-122"/>
                <a:cs typeface="Dyuthi" panose="02000603000000000000" charset="0"/>
              </a:rPr>
              <a:t>Terima Kasih</a:t>
            </a:r>
            <a:endParaRPr lang="en-US" altLang="en-US" sz="8000">
              <a:latin typeface="Dyuthi" panose="02000603000000000000" charset="0"/>
              <a:ea typeface="Droid Sans Fallback" panose="020B0502000000000001" charset="-122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Presentation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Droid Sans Fallback</vt:lpstr>
      <vt:lpstr>DejaVu Sans</vt:lpstr>
      <vt:lpstr>Century Schoolbook L</vt:lpstr>
      <vt:lpstr>Dyuthi</vt:lpstr>
      <vt:lpstr>Garuda</vt:lpstr>
      <vt:lpstr>微软雅黑</vt:lpstr>
      <vt:lpstr>Arial Unicode MS</vt:lpstr>
      <vt:lpstr>SimSun</vt:lpstr>
      <vt:lpstr>Standard Symbols PS</vt:lpstr>
      <vt:lpstr>Communications and Dialogues</vt:lpstr>
      <vt:lpstr>Week 5 - Intermediate Backend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aswassaw</dc:creator>
  <cp:lastModifiedBy>aswassaw</cp:lastModifiedBy>
  <cp:revision>72</cp:revision>
  <dcterms:created xsi:type="dcterms:W3CDTF">2022-04-05T02:02:42Z</dcterms:created>
  <dcterms:modified xsi:type="dcterms:W3CDTF">2022-04-05T02:02:42Z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