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10"/>
  </p:handoutMasterIdLst>
  <p:sldIdLst>
    <p:sldId id="256" r:id="rId3"/>
    <p:sldId id="257" r:id="rId4"/>
    <p:sldId id="258" r:id="rId5"/>
    <p:sldId id="259" r:id="rId6"/>
    <p:sldId id="261" r:id="rId7"/>
    <p:sldId id="260" r:id="rId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true"/>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true" noChangeArrowheads="true"/>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true" noChangeArrowheads="true"/>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true" noChangeArrowheads="true"/>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a:lvl1pPr>
          </a:lstStyle>
          <a:p>
            <a:fld id="{760FBDFE-C587-4B4C-A407-44438C67B59E}" type="datetimeFigureOut">
              <a:rPr lang="zh-CN" altLang="en-US" smtClean="0"/>
            </a:fld>
            <a:endParaRPr lang="zh-CN" altLang="en-US"/>
          </a:p>
        </p:txBody>
      </p:sp>
      <p:sp>
        <p:nvSpPr>
          <p:cNvPr id="10" name="Rectangle 6"/>
          <p:cNvSpPr>
            <a:spLocks noGrp="true" noChangeArrowheads="true"/>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a:lvl1pPr>
          </a:lstStyle>
          <a:p>
            <a:endParaRPr lang="zh-CN" altLang="en-US"/>
          </a:p>
        </p:txBody>
      </p:sp>
      <p:sp>
        <p:nvSpPr>
          <p:cNvPr id="11" name="Rectangle 7"/>
          <p:cNvSpPr>
            <a:spLocks noGrp="true" noChangeArrowheads="true"/>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true"/>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true"/>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true"/>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true"/>
          </p:cNvSpPr>
          <p:nvPr>
            <p:ph type="ftr" sz="quarter" idx="11"/>
          </p:nvPr>
        </p:nvSpPr>
        <p:spPr/>
        <p:txBody>
          <a:bodyPr/>
          <a:p>
            <a:endParaRPr lang="zh-CN" altLang="en-US"/>
          </a:p>
        </p:txBody>
      </p:sp>
      <p:sp>
        <p:nvSpPr>
          <p:cNvPr id="6" name="Slide Number Placeholder 5"/>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Content Placeholder 2"/>
          <p:cNvSpPr>
            <a:spLocks noGrp="true"/>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true"/>
          </p:cNvSpPr>
          <p:nvPr>
            <p:ph type="ftr" sz="quarter" idx="11"/>
          </p:nvPr>
        </p:nvSpPr>
        <p:spPr/>
        <p:txBody>
          <a:bodyPr/>
          <a:p>
            <a:endParaRPr lang="zh-CN" altLang="en-US"/>
          </a:p>
        </p:txBody>
      </p:sp>
      <p:sp>
        <p:nvSpPr>
          <p:cNvPr id="6" name="Slide Number Placeholder 5"/>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true"/>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true"/>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true"/>
          </p:cNvSpPr>
          <p:nvPr>
            <p:ph type="ftr" sz="quarter" idx="11"/>
          </p:nvPr>
        </p:nvSpPr>
        <p:spPr/>
        <p:txBody>
          <a:bodyPr/>
          <a:p>
            <a:endParaRPr lang="zh-CN" altLang="en-US"/>
          </a:p>
        </p:txBody>
      </p:sp>
      <p:sp>
        <p:nvSpPr>
          <p:cNvPr id="6" name="Slide Number Placeholder 5"/>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Content Placeholder 2"/>
          <p:cNvSpPr>
            <a:spLocks noGrp="true"/>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true"/>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true"/>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true"/>
          </p:cNvSpPr>
          <p:nvPr>
            <p:ph type="ftr" sz="quarter" idx="11"/>
          </p:nvPr>
        </p:nvSpPr>
        <p:spPr/>
        <p:txBody>
          <a:bodyPr/>
          <a:p>
            <a:endParaRPr lang="zh-CN" altLang="en-US"/>
          </a:p>
        </p:txBody>
      </p:sp>
      <p:sp>
        <p:nvSpPr>
          <p:cNvPr id="7" name="Slide Number Placeholder 6"/>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true"/>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true"/>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true"/>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true"/>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true"/>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true"/>
          </p:cNvSpPr>
          <p:nvPr>
            <p:ph type="ftr" sz="quarter" idx="11"/>
          </p:nvPr>
        </p:nvSpPr>
        <p:spPr/>
        <p:txBody>
          <a:bodyPr/>
          <a:p>
            <a:endParaRPr lang="zh-CN" altLang="en-US"/>
          </a:p>
        </p:txBody>
      </p:sp>
      <p:sp>
        <p:nvSpPr>
          <p:cNvPr id="9" name="Slide Number Placeholder 8"/>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Date Placeholder 2"/>
          <p:cNvSpPr>
            <a:spLocks noGrp="true"/>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true"/>
          </p:cNvSpPr>
          <p:nvPr>
            <p:ph type="ftr" sz="quarter" idx="11"/>
          </p:nvPr>
        </p:nvSpPr>
        <p:spPr/>
        <p:txBody>
          <a:bodyPr/>
          <a:p>
            <a:endParaRPr lang="zh-CN" altLang="en-US"/>
          </a:p>
        </p:txBody>
      </p:sp>
      <p:sp>
        <p:nvSpPr>
          <p:cNvPr id="5" name="Slide Number Placeholder 4"/>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true"/>
          </p:cNvSpPr>
          <p:nvPr>
            <p:ph type="ftr" sz="quarter" idx="11"/>
          </p:nvPr>
        </p:nvSpPr>
        <p:spPr/>
        <p:txBody>
          <a:bodyPr/>
          <a:p>
            <a:endParaRPr lang="zh-CN"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true"/>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true"/>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true"/>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true"/>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true"/>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true"/>
          </p:cNvSpPr>
          <p:nvPr>
            <p:ph type="pic" idx="1"/>
          </p:nvPr>
        </p:nvSpPr>
        <p:spPr>
          <a:xfrm>
            <a:off x="5183717" y="987425"/>
            <a:ext cx="6172200" cy="4873625"/>
          </a:xfrm>
        </p:spPr>
        <p:txBody>
          <a:bodyPr vert="horz" wrap="square" lIns="91440" tIns="45720" rIns="91440" bIns="45720" numCol="1" anchor="t" anchorCtr="false" compatLnSpc="true"/>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true"/>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true"/>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true"/>
          </p:cNvSpPr>
          <p:nvPr>
            <p:ph type="ftr" sz="quarter" idx="11"/>
          </p:nvPr>
        </p:nvSpPr>
        <p:spPr/>
        <p:txBody>
          <a:bodyPr/>
          <a:p>
            <a:endParaRPr lang="zh-CN" altLang="en-US" dirty="0"/>
          </a:p>
        </p:txBody>
      </p:sp>
      <p:sp>
        <p:nvSpPr>
          <p:cNvPr id="7" name="Slide Number Placeholder 6"/>
          <p:cNvSpPr>
            <a:spLocks noGrp="true"/>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true"/>
          <p:cNvCxnSpPr/>
          <p:nvPr userDrawn="true"/>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true"/>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true"/>
          </p:cNvSpPr>
          <p:nvPr>
            <p:ph type="title"/>
          </p:nvPr>
        </p:nvSpPr>
        <p:spPr>
          <a:xfrm>
            <a:off x="609600" y="190500"/>
            <a:ext cx="10972800" cy="582613"/>
          </a:xfrm>
          <a:prstGeom prst="rect">
            <a:avLst/>
          </a:prstGeom>
          <a:noFill/>
          <a:ln w="9525">
            <a:noFill/>
          </a:ln>
        </p:spPr>
        <p:txBody>
          <a:bodyPr anchor="ctr" anchorCtr="false"/>
          <a:p>
            <a:pPr lvl="0"/>
            <a:r>
              <a:rPr lang="en-US" altLang="zh-CN" dirty="0"/>
              <a:t>Click to edit Master title style</a:t>
            </a:r>
            <a:endParaRPr lang="en-US" altLang="zh-CN" dirty="0"/>
          </a:p>
        </p:txBody>
      </p:sp>
      <p:sp>
        <p:nvSpPr>
          <p:cNvPr id="1028" name="Rectangle 4"/>
          <p:cNvSpPr>
            <a:spLocks noGrp="true"/>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true" noChangeArrowheads="true"/>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sz="1400"/>
            </a:lvl1pPr>
          </a:lstStyle>
          <a:p>
            <a:fld id="{760FBDFE-C587-4B4C-A407-44438C67B59E}" type="datetimeFigureOut">
              <a:rPr lang="zh-CN" altLang="en-US" smtClean="0"/>
            </a:fld>
            <a:endParaRPr lang="zh-CN" altLang="en-US"/>
          </a:p>
        </p:txBody>
      </p:sp>
      <p:sp>
        <p:nvSpPr>
          <p:cNvPr id="1030" name="Rectangle 6"/>
          <p:cNvSpPr>
            <a:spLocks noGrp="true" noChangeArrowheads="true"/>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lgn="ctr">
              <a:defRPr sz="1400"/>
            </a:lvl1pPr>
          </a:lstStyle>
          <a:p>
            <a:endParaRPr lang="zh-CN" altLang="en-US"/>
          </a:p>
        </p:txBody>
      </p:sp>
      <p:sp>
        <p:nvSpPr>
          <p:cNvPr id="1031" name="Rectangle 7"/>
          <p:cNvSpPr>
            <a:spLocks noGrp="true" noChangeArrowheads="true"/>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80604020202020204" pitchFamily="34" charset="0"/>
          <a:ea typeface="SimSun" pitchFamily="2" charset="-122"/>
        </a:defRPr>
      </a:lvl2pPr>
      <a:lvl3pPr algn="r" rtl="0" fontAlgn="base">
        <a:spcBef>
          <a:spcPct val="0"/>
        </a:spcBef>
        <a:spcAft>
          <a:spcPct val="0"/>
        </a:spcAft>
        <a:defRPr sz="3600">
          <a:solidFill>
            <a:schemeClr val="bg1"/>
          </a:solidFill>
          <a:latin typeface="Arial" panose="02080604020202020204" pitchFamily="34" charset="0"/>
          <a:ea typeface="SimSun" pitchFamily="2" charset="-122"/>
        </a:defRPr>
      </a:lvl3pPr>
      <a:lvl4pPr algn="r" rtl="0" fontAlgn="base">
        <a:spcBef>
          <a:spcPct val="0"/>
        </a:spcBef>
        <a:spcAft>
          <a:spcPct val="0"/>
        </a:spcAft>
        <a:defRPr sz="3600">
          <a:solidFill>
            <a:schemeClr val="bg1"/>
          </a:solidFill>
          <a:latin typeface="Arial" panose="02080604020202020204" pitchFamily="34" charset="0"/>
          <a:ea typeface="SimSun" pitchFamily="2" charset="-122"/>
        </a:defRPr>
      </a:lvl4pPr>
      <a:lvl5pPr algn="r" rtl="0" fontAlgn="base">
        <a:spcBef>
          <a:spcPct val="0"/>
        </a:spcBef>
        <a:spcAft>
          <a:spcPct val="0"/>
        </a:spcAft>
        <a:defRPr sz="3600">
          <a:solidFill>
            <a:schemeClr val="bg1"/>
          </a:solidFill>
          <a:latin typeface="Arial" panose="02080604020202020204" pitchFamily="34" charset="0"/>
          <a:ea typeface="SimSun" pitchFamily="2" charset="-122"/>
        </a:defRPr>
      </a:lvl5pPr>
      <a:lvl6pPr marL="457200" algn="r" rtl="0" fontAlgn="base">
        <a:spcBef>
          <a:spcPct val="0"/>
        </a:spcBef>
        <a:spcAft>
          <a:spcPct val="0"/>
        </a:spcAft>
        <a:defRPr sz="3600">
          <a:solidFill>
            <a:schemeClr val="bg1"/>
          </a:solidFill>
          <a:latin typeface="Arial" panose="02080604020202020204" pitchFamily="34" charset="0"/>
          <a:ea typeface="SimSun" pitchFamily="2" charset="-122"/>
        </a:defRPr>
      </a:lvl6pPr>
      <a:lvl7pPr marL="914400" algn="r" rtl="0" fontAlgn="base">
        <a:spcBef>
          <a:spcPct val="0"/>
        </a:spcBef>
        <a:spcAft>
          <a:spcPct val="0"/>
        </a:spcAft>
        <a:defRPr sz="3600">
          <a:solidFill>
            <a:schemeClr val="bg1"/>
          </a:solidFill>
          <a:latin typeface="Arial" panose="02080604020202020204" pitchFamily="34" charset="0"/>
          <a:ea typeface="SimSun" pitchFamily="2" charset="-122"/>
        </a:defRPr>
      </a:lvl7pPr>
      <a:lvl8pPr marL="1371600" algn="r" rtl="0" fontAlgn="base">
        <a:spcBef>
          <a:spcPct val="0"/>
        </a:spcBef>
        <a:spcAft>
          <a:spcPct val="0"/>
        </a:spcAft>
        <a:defRPr sz="3600">
          <a:solidFill>
            <a:schemeClr val="bg1"/>
          </a:solidFill>
          <a:latin typeface="Arial" panose="02080604020202020204" pitchFamily="34" charset="0"/>
          <a:ea typeface="SimSun" pitchFamily="2" charset="-122"/>
        </a:defRPr>
      </a:lvl8pPr>
      <a:lvl9pPr marL="1828800" algn="r" rtl="0" fontAlgn="base">
        <a:spcBef>
          <a:spcPct val="0"/>
        </a:spcBef>
        <a:spcAft>
          <a:spcPct val="0"/>
        </a:spcAft>
        <a:defRPr sz="3600">
          <a:solidFill>
            <a:schemeClr val="bg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ctrTitle"/>
          </p:nvPr>
        </p:nvSpPr>
        <p:spPr>
          <a:xfrm>
            <a:off x="1786890" y="1701800"/>
            <a:ext cx="9488805" cy="1082675"/>
          </a:xfrm>
        </p:spPr>
        <p:txBody>
          <a:bodyPr/>
          <a:p>
            <a:r>
              <a:rPr lang="" altLang="en-US" sz="4600" b="1">
                <a:latin typeface="DejaVu Sans" panose="020B0603030804020204" charset="0"/>
                <a:cs typeface="DejaVu Sans" panose="020B0603030804020204" charset="0"/>
              </a:rPr>
              <a:t>Week 3 - Beginner Backend</a:t>
            </a:r>
            <a:endParaRPr lang="" altLang="en-US" sz="4600" b="1">
              <a:latin typeface="DejaVu Sans" panose="020B0603030804020204" charset="0"/>
              <a:cs typeface="DejaVu Sans" panose="020B0603030804020204" charset="0"/>
            </a:endParaRPr>
          </a:p>
        </p:txBody>
      </p:sp>
      <p:sp>
        <p:nvSpPr>
          <p:cNvPr id="3" name="Subtitle 2"/>
          <p:cNvSpPr>
            <a:spLocks noGrp="true"/>
          </p:cNvSpPr>
          <p:nvPr>
            <p:ph type="subTitle" idx="1"/>
          </p:nvPr>
        </p:nvSpPr>
        <p:spPr>
          <a:xfrm>
            <a:off x="2063750" y="2927350"/>
            <a:ext cx="9218295" cy="646430"/>
          </a:xfrm>
        </p:spPr>
        <p:txBody>
          <a:bodyPr/>
          <a:p>
            <a:r>
              <a:rPr lang="" altLang="en-US" sz="2800" b="1">
                <a:latin typeface="Century Schoolbook L" charset="0"/>
                <a:cs typeface="Century Schoolbook L" charset="0"/>
              </a:rPr>
              <a:t>By Andry Pebrianto</a:t>
            </a:r>
            <a:endParaRPr lang="" altLang="en-US" sz="2800" b="1">
              <a:latin typeface="Century Schoolbook L" charset="0"/>
              <a:cs typeface="Century Schoolbook 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true"/>
          <p:nvPr/>
        </p:nvSpPr>
        <p:spPr>
          <a:xfrm>
            <a:off x="537845" y="1268730"/>
            <a:ext cx="4899660" cy="798830"/>
          </a:xfrm>
          <a:prstGeom prst="rect">
            <a:avLst/>
          </a:prstGeom>
          <a:noFill/>
        </p:spPr>
        <p:txBody>
          <a:bodyPr wrap="square" rtlCol="0">
            <a:spAutoFit/>
          </a:bodyPr>
          <a:p>
            <a:r>
              <a:rPr lang="" altLang="en-US" sz="4600">
                <a:latin typeface="Droid Sans Fallback" panose="020B0502000000000001" charset="-122"/>
                <a:ea typeface="Droid Sans Fallback" panose="020B0502000000000001" charset="-122"/>
                <a:cs typeface="Dyuthi" panose="02000603000000000000" charset="0"/>
              </a:rPr>
              <a:t>1. Apa itu Node JS?</a:t>
            </a:r>
            <a:endParaRPr lang="" altLang="en-US" sz="4600">
              <a:latin typeface="Droid Sans Fallback" panose="020B0502000000000001" charset="-122"/>
              <a:ea typeface="Droid Sans Fallback" panose="020B0502000000000001" charset="-122"/>
              <a:cs typeface="Dyuthi" panose="02000603000000000000" charset="0"/>
            </a:endParaRPr>
          </a:p>
        </p:txBody>
      </p:sp>
      <p:sp>
        <p:nvSpPr>
          <p:cNvPr id="6" name="Text Box 5"/>
          <p:cNvSpPr txBox="true"/>
          <p:nvPr/>
        </p:nvSpPr>
        <p:spPr>
          <a:xfrm>
            <a:off x="537845" y="2474595"/>
            <a:ext cx="9923780" cy="3046095"/>
          </a:xfrm>
          <a:prstGeom prst="rect">
            <a:avLst/>
          </a:prstGeom>
          <a:noFill/>
        </p:spPr>
        <p:txBody>
          <a:bodyPr wrap="square" rtlCol="0">
            <a:spAutoFit/>
          </a:bodyPr>
          <a:p>
            <a:pPr algn="l"/>
            <a:r>
              <a:rPr lang="" altLang="en-US" sz="2400"/>
              <a:t>Lorem ipsum dolor sit amet </a:t>
            </a:r>
            <a:r>
              <a:rPr lang="en-US" altLang="en-US" sz="2400">
                <a:sym typeface="+mn-ea"/>
              </a:rPr>
              <a:t>Lorem ipsum dolor sit amet </a:t>
            </a:r>
            <a:r>
              <a:rPr lang="" altLang="en-US" sz="2400">
                <a:sym typeface="+mn-ea"/>
              </a:rPr>
              <a:t> </a:t>
            </a:r>
            <a:r>
              <a:rPr lang="en-US" altLang="en-US" sz="2400">
                <a:sym typeface="+mn-ea"/>
              </a:rPr>
              <a:t>Lorem ipsum dolor sit amet Lorem ipsum dolor sit amet Lorem ipsum dolor sit amet Lorem ipsum dolor sit amet Lorem ipsum dolor sit amet Lorem ipsum dolor sit amet</a:t>
            </a:r>
            <a:r>
              <a:rPr lang="" altLang="en-US" sz="2400">
                <a:sym typeface="+mn-ea"/>
              </a:rPr>
              <a:t> </a:t>
            </a:r>
            <a:r>
              <a:rPr lang="en-US" altLang="en-US" sz="2400">
                <a:sym typeface="+mn-ea"/>
              </a:rPr>
              <a:t>Lorem ipsum dolor sit amet Lorem ipsum dolor sit amet Lorem ipsum dolor sit amet Lorem ipsum dolor sit amet Lorem ipsum dolor sit amet Lorem ipsum dolor sit amet Lorem ipsum dolor sit amet Lorem ipsum dolor sit amet Lorem ipsum dolor sit amet </a:t>
            </a:r>
            <a:endParaRPr lang="en-US" altLang="en-US" sz="2400"/>
          </a:p>
          <a:p>
            <a:endParaRPr lang=""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true"/>
          <p:nvPr/>
        </p:nvSpPr>
        <p:spPr>
          <a:xfrm>
            <a:off x="537845" y="1268730"/>
            <a:ext cx="5894070" cy="798830"/>
          </a:xfrm>
          <a:prstGeom prst="rect">
            <a:avLst/>
          </a:prstGeom>
          <a:noFill/>
        </p:spPr>
        <p:txBody>
          <a:bodyPr wrap="square" rtlCol="0">
            <a:spAutoFit/>
          </a:bodyPr>
          <a:p>
            <a:r>
              <a:rPr lang="" altLang="en-US" sz="4600">
                <a:latin typeface="Droid Sans Fallback" panose="020B0502000000000001" charset="-122"/>
                <a:ea typeface="Droid Sans Fallback" panose="020B0502000000000001" charset="-122"/>
                <a:cs typeface="Dyuthi" panose="02000603000000000000" charset="0"/>
              </a:rPr>
              <a:t>2</a:t>
            </a:r>
            <a:r>
              <a:rPr lang="en-US" altLang="en-US" sz="4600">
                <a:latin typeface="Droid Sans Fallback" panose="020B0502000000000001" charset="-122"/>
                <a:ea typeface="Droid Sans Fallback" panose="020B0502000000000001" charset="-122"/>
                <a:cs typeface="Dyuthi" panose="02000603000000000000" charset="0"/>
              </a:rPr>
              <a:t>. Apa itu </a:t>
            </a:r>
            <a:r>
              <a:rPr lang="" altLang="en-US" sz="4600">
                <a:latin typeface="Droid Sans Fallback" panose="020B0502000000000001" charset="-122"/>
                <a:ea typeface="Droid Sans Fallback" panose="020B0502000000000001" charset="-122"/>
                <a:cs typeface="Dyuthi" panose="02000603000000000000" charset="0"/>
              </a:rPr>
              <a:t>Express </a:t>
            </a:r>
            <a:r>
              <a:rPr lang="en-US" altLang="en-US" sz="4600">
                <a:latin typeface="Droid Sans Fallback" panose="020B0502000000000001" charset="-122"/>
                <a:ea typeface="Droid Sans Fallback" panose="020B0502000000000001" charset="-122"/>
                <a:cs typeface="Dyuthi" panose="02000603000000000000" charset="0"/>
              </a:rPr>
              <a:t>JS?</a:t>
            </a:r>
            <a:endParaRPr lang="en-US" altLang="en-US" sz="4600">
              <a:latin typeface="Droid Sans Fallback" panose="020B0502000000000001" charset="-122"/>
              <a:ea typeface="Droid Sans Fallback" panose="020B0502000000000001" charset="-122"/>
              <a:cs typeface="Dyuthi" panose="02000603000000000000" charset="0"/>
            </a:endParaRPr>
          </a:p>
        </p:txBody>
      </p:sp>
      <p:sp>
        <p:nvSpPr>
          <p:cNvPr id="6" name="Text Box 5"/>
          <p:cNvSpPr txBox="true"/>
          <p:nvPr/>
        </p:nvSpPr>
        <p:spPr>
          <a:xfrm>
            <a:off x="537845" y="2474595"/>
            <a:ext cx="9923780" cy="3046095"/>
          </a:xfrm>
          <a:prstGeom prst="rect">
            <a:avLst/>
          </a:prstGeom>
          <a:noFill/>
        </p:spPr>
        <p:txBody>
          <a:bodyPr wrap="square" rtlCol="0">
            <a:spAutoFit/>
          </a:bodyPr>
          <a:p>
            <a:pPr algn="l"/>
            <a:r>
              <a:rPr lang="en-US" altLang="en-US" sz="2400"/>
              <a:t>Lorem ipsum dolor sit amet </a:t>
            </a:r>
            <a:r>
              <a:rPr lang="en-US" altLang="en-US" sz="2400">
                <a:sym typeface="+mn-ea"/>
              </a:rPr>
              <a:t>Lorem ipsum dolor sit amet  Lorem ipsum dolor sit amet Lorem ipsum dolor sit amet Lorem ipsum dolor sit amet Lorem ipsum dolor sit amet Lorem ipsum dolor sit amet Lorem ipsum dolor sit amet Lorem ipsum dolor sit amet Lorem ipsum dolor sit amet Lorem ipsum dolor sit amet Lorem ipsum dolor sit amet Lorem ipsum dolor sit amet Lorem ipsum dolor sit amet Lorem ipsum dolor sit amet Lorem ipsum dolor sit amet Lorem ipsum dolor sit amet </a:t>
            </a:r>
            <a:endParaRPr lang="en-US" altLang="en-US" sz="2400"/>
          </a:p>
          <a:p>
            <a:endParaRPr lang="en-US"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true"/>
          <p:nvPr/>
        </p:nvSpPr>
        <p:spPr>
          <a:xfrm>
            <a:off x="537845" y="1268730"/>
            <a:ext cx="5828030" cy="798830"/>
          </a:xfrm>
          <a:prstGeom prst="rect">
            <a:avLst/>
          </a:prstGeom>
          <a:noFill/>
        </p:spPr>
        <p:txBody>
          <a:bodyPr wrap="square" rtlCol="0">
            <a:spAutoFit/>
          </a:bodyPr>
          <a:p>
            <a:r>
              <a:rPr lang="" altLang="en-US" sz="4600">
                <a:latin typeface="Droid Sans Fallback" panose="020B0502000000000001" charset="-122"/>
                <a:ea typeface="Droid Sans Fallback" panose="020B0502000000000001" charset="-122"/>
                <a:cs typeface="Dyuthi" panose="02000603000000000000" charset="0"/>
              </a:rPr>
              <a:t>3</a:t>
            </a:r>
            <a:r>
              <a:rPr lang="en-US" altLang="en-US" sz="4600">
                <a:latin typeface="Droid Sans Fallback" panose="020B0502000000000001" charset="-122"/>
                <a:ea typeface="Droid Sans Fallback" panose="020B0502000000000001" charset="-122"/>
                <a:cs typeface="Dyuthi" panose="02000603000000000000" charset="0"/>
              </a:rPr>
              <a:t>. Apa itu </a:t>
            </a:r>
            <a:r>
              <a:rPr lang="" altLang="en-US" sz="4600">
                <a:latin typeface="Droid Sans Fallback" panose="020B0502000000000001" charset="-122"/>
                <a:ea typeface="Droid Sans Fallback" panose="020B0502000000000001" charset="-122"/>
                <a:cs typeface="Dyuthi" panose="02000603000000000000" charset="0"/>
              </a:rPr>
              <a:t>PostgreSQL</a:t>
            </a:r>
            <a:r>
              <a:rPr lang="en-US" altLang="en-US" sz="4600">
                <a:latin typeface="Droid Sans Fallback" panose="020B0502000000000001" charset="-122"/>
                <a:ea typeface="Droid Sans Fallback" panose="020B0502000000000001" charset="-122"/>
                <a:cs typeface="Dyuthi" panose="02000603000000000000" charset="0"/>
              </a:rPr>
              <a:t>?</a:t>
            </a:r>
            <a:endParaRPr lang="en-US" altLang="en-US" sz="4600">
              <a:latin typeface="Droid Sans Fallback" panose="020B0502000000000001" charset="-122"/>
              <a:ea typeface="Droid Sans Fallback" panose="020B0502000000000001" charset="-122"/>
              <a:cs typeface="Dyuthi" panose="02000603000000000000" charset="0"/>
            </a:endParaRPr>
          </a:p>
        </p:txBody>
      </p:sp>
      <p:sp>
        <p:nvSpPr>
          <p:cNvPr id="6" name="Text Box 5"/>
          <p:cNvSpPr txBox="true"/>
          <p:nvPr/>
        </p:nvSpPr>
        <p:spPr>
          <a:xfrm>
            <a:off x="537845" y="2474595"/>
            <a:ext cx="9923780" cy="3046095"/>
          </a:xfrm>
          <a:prstGeom prst="rect">
            <a:avLst/>
          </a:prstGeom>
          <a:noFill/>
        </p:spPr>
        <p:txBody>
          <a:bodyPr wrap="square" rtlCol="0">
            <a:spAutoFit/>
          </a:bodyPr>
          <a:p>
            <a:pPr algn="l"/>
            <a:r>
              <a:rPr lang="en-US" altLang="en-US" sz="2400"/>
              <a:t>Lorem ipsum dolor sit amet </a:t>
            </a:r>
            <a:r>
              <a:rPr lang="en-US" altLang="en-US" sz="2400">
                <a:sym typeface="+mn-ea"/>
              </a:rPr>
              <a:t>Lorem ipsum dolor sit amet  Lorem ipsum dolor sit amet Lorem ipsum dolor sit amet Lorem ipsum dolor sit amet Lorem ipsum dolor sit amet Lorem ipsum dolor sit amet Lorem ipsum dolor sit amet Lorem ipsum dolor sit amet Lorem ipsum dolor sit amet Lorem ipsum dolor sit amet Lorem ipsum dolor sit amet Lorem ipsum dolor sit amet Lorem ipsum dolor sit amet Lorem ipsum dolor sit amet Lorem ipsum dolor sit amet Lorem ipsum dolor sit amet </a:t>
            </a:r>
            <a:endParaRPr lang="en-US" altLang="en-US" sz="2400"/>
          </a:p>
          <a:p>
            <a:endParaRPr lang="en-US"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true"/>
          <p:nvPr/>
        </p:nvSpPr>
        <p:spPr>
          <a:xfrm>
            <a:off x="537845" y="1268730"/>
            <a:ext cx="5828030" cy="798830"/>
          </a:xfrm>
          <a:prstGeom prst="rect">
            <a:avLst/>
          </a:prstGeom>
          <a:noFill/>
        </p:spPr>
        <p:txBody>
          <a:bodyPr wrap="square" rtlCol="0">
            <a:spAutoFit/>
          </a:bodyPr>
          <a:p>
            <a:r>
              <a:rPr lang="" altLang="en-US" sz="4600">
                <a:latin typeface="Droid Sans Fallback" panose="020B0502000000000001" charset="-122"/>
                <a:ea typeface="Droid Sans Fallback" panose="020B0502000000000001" charset="-122"/>
                <a:cs typeface="Dyuthi" panose="02000603000000000000" charset="0"/>
              </a:rPr>
              <a:t>4</a:t>
            </a:r>
            <a:r>
              <a:rPr lang="en-US" altLang="en-US" sz="4600">
                <a:latin typeface="Droid Sans Fallback" panose="020B0502000000000001" charset="-122"/>
                <a:ea typeface="Droid Sans Fallback" panose="020B0502000000000001" charset="-122"/>
                <a:cs typeface="Dyuthi" panose="02000603000000000000" charset="0"/>
              </a:rPr>
              <a:t>. Apa itu </a:t>
            </a:r>
            <a:r>
              <a:rPr lang="" altLang="en-US" sz="4600">
                <a:latin typeface="Droid Sans Fallback" panose="020B0502000000000001" charset="-122"/>
                <a:ea typeface="Droid Sans Fallback" panose="020B0502000000000001" charset="-122"/>
                <a:cs typeface="Dyuthi" panose="02000603000000000000" charset="0"/>
              </a:rPr>
              <a:t>Rest API</a:t>
            </a:r>
            <a:r>
              <a:rPr lang="en-US" altLang="en-US" sz="4600">
                <a:latin typeface="Droid Sans Fallback" panose="020B0502000000000001" charset="-122"/>
                <a:ea typeface="Droid Sans Fallback" panose="020B0502000000000001" charset="-122"/>
                <a:cs typeface="Dyuthi" panose="02000603000000000000" charset="0"/>
              </a:rPr>
              <a:t>?</a:t>
            </a:r>
            <a:endParaRPr lang="en-US" altLang="en-US" sz="4600">
              <a:latin typeface="Droid Sans Fallback" panose="020B0502000000000001" charset="-122"/>
              <a:ea typeface="Droid Sans Fallback" panose="020B0502000000000001" charset="-122"/>
              <a:cs typeface="Dyuthi" panose="02000603000000000000" charset="0"/>
            </a:endParaRPr>
          </a:p>
        </p:txBody>
      </p:sp>
      <p:sp>
        <p:nvSpPr>
          <p:cNvPr id="6" name="Text Box 5"/>
          <p:cNvSpPr txBox="true"/>
          <p:nvPr/>
        </p:nvSpPr>
        <p:spPr>
          <a:xfrm>
            <a:off x="537845" y="2474595"/>
            <a:ext cx="9923780" cy="3046095"/>
          </a:xfrm>
          <a:prstGeom prst="rect">
            <a:avLst/>
          </a:prstGeom>
          <a:noFill/>
        </p:spPr>
        <p:txBody>
          <a:bodyPr wrap="square" rtlCol="0">
            <a:spAutoFit/>
          </a:bodyPr>
          <a:p>
            <a:pPr algn="l"/>
            <a:r>
              <a:rPr lang="en-US" altLang="en-US" sz="2400"/>
              <a:t>Lorem ipsum dolor sit amet </a:t>
            </a:r>
            <a:r>
              <a:rPr lang="en-US" altLang="en-US" sz="2400">
                <a:sym typeface="+mn-ea"/>
              </a:rPr>
              <a:t>Lorem ipsum dolor sit amet  Lorem ipsum dolor sit amet Lorem ipsum dolor sit amet Lorem ipsum dolor sit amet Lorem ipsum dolor sit amet Lorem ipsum dolor sit amet Lorem ipsum dolor sit amet Lorem ipsum dolor sit amet Lorem ipsum dolor sit amet Lorem ipsum dolor sit amet Lorem ipsum dolor sit amet Lorem ipsum dolor sit amet Lorem ipsum dolor sit amet Lorem ipsum dolor sit amet Lorem ipsum dolor sit amet Lorem ipsum dolor sit amet </a:t>
            </a:r>
            <a:endParaRPr lang="en-US" altLang="en-US" sz="2400"/>
          </a:p>
          <a:p>
            <a:endParaRPr lang="en-US"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true"/>
          <p:nvPr/>
        </p:nvSpPr>
        <p:spPr>
          <a:xfrm>
            <a:off x="3336290" y="2767965"/>
            <a:ext cx="5518785" cy="1322070"/>
          </a:xfrm>
          <a:prstGeom prst="rect">
            <a:avLst/>
          </a:prstGeom>
          <a:noFill/>
        </p:spPr>
        <p:txBody>
          <a:bodyPr wrap="square" rtlCol="0">
            <a:spAutoFit/>
          </a:bodyPr>
          <a:p>
            <a:r>
              <a:rPr lang="" altLang="en-US" sz="8000">
                <a:latin typeface="Dyuthi" panose="02000603000000000000" charset="0"/>
                <a:ea typeface="Droid Sans Fallback" panose="020B0502000000000001" charset="-122"/>
                <a:cs typeface="Dyuthi" panose="02000603000000000000" charset="0"/>
              </a:rPr>
              <a:t>Terima Kasih</a:t>
            </a:r>
            <a:endParaRPr lang="" altLang="en-US" sz="8000">
              <a:latin typeface="Dyuthi" panose="02000603000000000000" charset="0"/>
              <a:ea typeface="Droid Sans Fallback" panose="020B0502000000000001" charset="-122"/>
              <a:cs typeface="Dyuthi" panose="02000603000000000000" charset="0"/>
            </a:endParaRPr>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gradFill rotWithShape="false">
          <a:gsLst>
            <a:gs pos="0">
              <a:schemeClr val="accent1"/>
            </a:gs>
            <a:gs pos="100000">
              <a:schemeClr val="accent2"/>
            </a:gs>
          </a:gsLst>
          <a:lin ang="5400000" scaled="true"/>
        </a:gradFill>
        <a:ln w="9525" cap="flat" cmpd="sng" algn="ctr">
          <a:solidFill>
            <a:schemeClr val="accent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false">
          <a:gsLst>
            <a:gs pos="0">
              <a:schemeClr val="accent1"/>
            </a:gs>
            <a:gs pos="100000">
              <a:schemeClr val="accent2"/>
            </a:gs>
          </a:gsLst>
          <a:lin ang="5400000" scaled="true"/>
        </a:gradFill>
        <a:ln w="9525" cap="flat" cmpd="sng" algn="ctr">
          <a:solidFill>
            <a:schemeClr val="accent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1978</Words>
  <Application>WPS Presentation</Application>
  <PresentationFormat>宽屏</PresentationFormat>
  <Paragraphs>26</Paragraphs>
  <Slides>6</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6</vt:i4>
      </vt:variant>
    </vt:vector>
  </HeadingPairs>
  <TitlesOfParts>
    <vt:vector size="24" baseType="lpstr">
      <vt:lpstr>Arial</vt:lpstr>
      <vt:lpstr>SimSun</vt:lpstr>
      <vt:lpstr>Wingdings</vt:lpstr>
      <vt:lpstr>Nimbus Roman No9 L</vt:lpstr>
      <vt:lpstr>Arial Unicode MS</vt:lpstr>
      <vt:lpstr>Arial Black</vt:lpstr>
      <vt:lpstr>微软雅黑</vt:lpstr>
      <vt:lpstr>Droid Sans Fallback</vt:lpstr>
      <vt:lpstr>SimSun</vt:lpstr>
      <vt:lpstr>DejaVu Sans</vt:lpstr>
      <vt:lpstr>Century Schoolbook L</vt:lpstr>
      <vt:lpstr>Abyssinica SIL</vt:lpstr>
      <vt:lpstr>Bitstream Charter</vt:lpstr>
      <vt:lpstr>DejaVu Math TeX Gyre</vt:lpstr>
      <vt:lpstr>Standard Symbols PS</vt:lpstr>
      <vt:lpstr>Courier 10 Pitch</vt:lpstr>
      <vt:lpstr>Dyuthi</vt:lpstr>
      <vt:lpstr>Communications and Dialogues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aswassaw</dc:creator>
  <cp:lastModifiedBy>aswassaw</cp:lastModifiedBy>
  <cp:revision>15</cp:revision>
  <dcterms:created xsi:type="dcterms:W3CDTF">2022-03-25T13:18:34Z</dcterms:created>
  <dcterms:modified xsi:type="dcterms:W3CDTF">2022-03-25T13:18:34Z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1033-11.1.0.9719</vt:lpwstr>
  </property>
</Properties>
</file>