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6" r:id="rId3"/>
    <p:sldId id="260" r:id="rId4"/>
    <p:sldId id="261" r:id="rId5"/>
    <p:sldId id="259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8" r:id="rId15"/>
    <p:sldId id="257" r:id="rId16"/>
    <p:sldId id="274" r:id="rId17"/>
    <p:sldId id="275" r:id="rId18"/>
    <p:sldId id="276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72C"/>
    <a:srgbClr val="DFB246"/>
    <a:srgbClr val="305E79"/>
    <a:srgbClr val="1F2B35"/>
    <a:srgbClr val="052C4A"/>
    <a:srgbClr val="0D1928"/>
    <a:srgbClr val="60B4B2"/>
    <a:srgbClr val="3EAFB4"/>
    <a:srgbClr val="35ABA7"/>
    <a:srgbClr val="950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Pulse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Pulse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h:mm</c:formatCode>
                <c:ptCount val="12"/>
                <c:pt idx="0">
                  <c:v>0.4861111111111111</c:v>
                </c:pt>
                <c:pt idx="1">
                  <c:v>0.48680555555555555</c:v>
                </c:pt>
                <c:pt idx="2">
                  <c:v>0.48749999999999999</c:v>
                </c:pt>
                <c:pt idx="3">
                  <c:v>0.48819444444444443</c:v>
                </c:pt>
                <c:pt idx="4">
                  <c:v>0.48888888888888887</c:v>
                </c:pt>
                <c:pt idx="5">
                  <c:v>0.48958333333333331</c:v>
                </c:pt>
                <c:pt idx="6">
                  <c:v>0.49027777777777781</c:v>
                </c:pt>
                <c:pt idx="7">
                  <c:v>0.4909722222222222</c:v>
                </c:pt>
                <c:pt idx="8">
                  <c:v>0.4916666666666667</c:v>
                </c:pt>
                <c:pt idx="9">
                  <c:v>0.49236111111111108</c:v>
                </c:pt>
                <c:pt idx="10">
                  <c:v>0.49305555555555558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150</c:v>
                </c:pt>
                <c:pt idx="2">
                  <c:v>60</c:v>
                </c:pt>
                <c:pt idx="3">
                  <c:v>65</c:v>
                </c:pt>
                <c:pt idx="4">
                  <c:v>66</c:v>
                </c:pt>
                <c:pt idx="5">
                  <c:v>150</c:v>
                </c:pt>
                <c:pt idx="6">
                  <c:v>140</c:v>
                </c:pt>
                <c:pt idx="7">
                  <c:v>70</c:v>
                </c:pt>
                <c:pt idx="8">
                  <c:v>66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C8-4282-8037-3D998D6F8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8096680"/>
        <c:axId val="478097336"/>
      </c:lineChart>
      <c:catAx>
        <c:axId val="478096680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097336"/>
        <c:crosses val="autoZero"/>
        <c:auto val="1"/>
        <c:lblAlgn val="ctr"/>
        <c:lblOffset val="100"/>
        <c:noMultiLvlLbl val="0"/>
      </c:catAx>
      <c:valAx>
        <c:axId val="47809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096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3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84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9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05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720" y="2447500"/>
            <a:ext cx="5425408" cy="19629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Presenterless </a:t>
            </a:r>
            <a:r>
              <a:rPr lang="en-US" dirty="0">
                <a:solidFill>
                  <a:schemeClr val="bg1"/>
                </a:solidFill>
              </a:rPr>
              <a:t>PowerPoint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08" y="1320801"/>
            <a:ext cx="4263257" cy="4263257"/>
          </a:xfrm>
          <a:prstGeom prst="rect">
            <a:avLst/>
          </a:prstGeom>
          <a:solidFill>
            <a:srgbClr val="E79F2C"/>
          </a:solidFill>
        </p:spPr>
      </p:pic>
    </p:spTree>
    <p:extLst>
      <p:ext uri="{BB962C8B-B14F-4D97-AF65-F5344CB8AC3E}">
        <p14:creationId xmlns:p14="http://schemas.microsoft.com/office/powerpoint/2010/main" val="10575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Slide Counter = 4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908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Slide Counter = 5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Slide Counter = 6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Slide Counter = 3000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- </a:t>
            </a:r>
            <a:r>
              <a:rPr lang="en-US" dirty="0"/>
              <a:t>Making the detection </a:t>
            </a:r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48" y="1757285"/>
            <a:ext cx="8818997" cy="200191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Smooth, flip the page movement</a:t>
            </a:r>
          </a:p>
        </p:txBody>
      </p:sp>
      <p:pic>
        <p:nvPicPr>
          <p:cNvPr id="1028" name="Picture 4" descr="http://images.all-free-download.com/images/graphiclarge/nike_just_do_it_logo_300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84" y="3877468"/>
            <a:ext cx="40481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logoeps.net/wp-content/uploads/2011/04/nik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20" y="3018320"/>
            <a:ext cx="4194107" cy="25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- PowerPoint laser pointer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1548" y="1757285"/>
            <a:ext cx="10370707" cy="200191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Point with finger and pointer should appear</a:t>
            </a:r>
          </a:p>
        </p:txBody>
      </p:sp>
    </p:spTree>
    <p:extLst>
      <p:ext uri="{BB962C8B-B14F-4D97-AF65-F5344CB8AC3E}">
        <p14:creationId xmlns:p14="http://schemas.microsoft.com/office/powerpoint/2010/main" val="14072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– See how nervous you were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1548" y="1757285"/>
            <a:ext cx="10370707" cy="200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Track pulse and other information (Doctor)</a:t>
            </a:r>
            <a:endParaRPr lang="en-US" sz="4400" dirty="0" smtClean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77985180"/>
              </p:ext>
            </p:extLst>
          </p:nvPr>
        </p:nvGraphicFramePr>
        <p:xfrm>
          <a:off x="1979610" y="2638013"/>
          <a:ext cx="8128001" cy="4097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90332" y="3230817"/>
            <a:ext cx="11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Lie 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234" y="3105117"/>
            <a:ext cx="11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Lie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- </a:t>
            </a:r>
            <a:r>
              <a:rPr lang="en-US" dirty="0"/>
              <a:t>Counting calories </a:t>
            </a:r>
            <a:r>
              <a:rPr lang="en-US" dirty="0" smtClean="0"/>
              <a:t>burned ;)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1548" y="1757285"/>
            <a:ext cx="10370707" cy="200191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How many slides can you flip per minute</a:t>
            </a:r>
          </a:p>
        </p:txBody>
      </p:sp>
    </p:spTree>
    <p:extLst>
      <p:ext uri="{BB962C8B-B14F-4D97-AF65-F5344CB8AC3E}">
        <p14:creationId xmlns:p14="http://schemas.microsoft.com/office/powerpoint/2010/main" val="6880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-256795"/>
            <a:ext cx="12192000" cy="6392091"/>
          </a:xfrm>
          <a:prstGeom prst="rect">
            <a:avLst/>
          </a:prstGeom>
          <a:solidFill>
            <a:srgbClr val="DAA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5425441"/>
            <a:ext cx="12192001" cy="1432560"/>
          </a:xfrm>
          <a:prstGeom prst="rect">
            <a:avLst/>
          </a:prstGeom>
          <a:solidFill>
            <a:srgbClr val="BF9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4" y="1447123"/>
            <a:ext cx="8016242" cy="450913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70513" y="0"/>
            <a:ext cx="10772775" cy="982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Next steps - Removing the presenter</a:t>
            </a:r>
            <a:endParaRPr lang="en-US" sz="6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70513" y="982555"/>
            <a:ext cx="10370707" cy="200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Only the band remains</a:t>
            </a:r>
            <a:endParaRPr lang="en-US" sz="4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044947" y="1660212"/>
            <a:ext cx="3606799" cy="3979095"/>
          </a:xfrm>
          <a:prstGeom prst="rect">
            <a:avLst/>
          </a:prstGeom>
          <a:solidFill>
            <a:srgbClr val="DAA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899" y="5419016"/>
            <a:ext cx="12192001" cy="1432560"/>
          </a:xfrm>
          <a:prstGeom prst="rect">
            <a:avLst/>
          </a:prstGeom>
          <a:solidFill>
            <a:srgbClr val="BF9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392091"/>
          </a:xfrm>
          <a:prstGeom prst="rect">
            <a:avLst/>
          </a:prstGeom>
          <a:solidFill>
            <a:srgbClr val="3EA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416731"/>
            <a:ext cx="12191999" cy="1441270"/>
          </a:xfrm>
          <a:prstGeom prst="rect">
            <a:avLst/>
          </a:prstGeom>
          <a:solidFill>
            <a:srgbClr val="39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87" y="1506583"/>
            <a:ext cx="7879565" cy="4432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6113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Presenterless PowerPoint</a:t>
            </a:r>
            <a:endParaRPr lang="en-US" sz="5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05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720" y="2447500"/>
            <a:ext cx="5425408" cy="19629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Presenterless </a:t>
            </a:r>
            <a:r>
              <a:rPr lang="en-US" dirty="0">
                <a:solidFill>
                  <a:schemeClr val="bg1"/>
                </a:solidFill>
              </a:rPr>
              <a:t>PowerPoint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08" y="1320801"/>
            <a:ext cx="4263257" cy="4263257"/>
          </a:xfrm>
          <a:prstGeom prst="rect">
            <a:avLst/>
          </a:prstGeom>
          <a:solidFill>
            <a:srgbClr val="E79F2C"/>
          </a:solidFill>
        </p:spPr>
      </p:pic>
    </p:spTree>
    <p:extLst>
      <p:ext uri="{BB962C8B-B14F-4D97-AF65-F5344CB8AC3E}">
        <p14:creationId xmlns:p14="http://schemas.microsoft.com/office/powerpoint/2010/main" val="28518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33" y="327739"/>
            <a:ext cx="10772775" cy="1658198"/>
          </a:xfrm>
        </p:spPr>
        <p:txBody>
          <a:bodyPr/>
          <a:lstStyle/>
          <a:p>
            <a:r>
              <a:rPr lang="en-US" dirty="0" smtClean="0"/>
              <a:t>Changing slides the Old way – Slide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95" y="2462519"/>
            <a:ext cx="10205231" cy="420561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173247" y="1318270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 smtClean="0">
                <a:solidFill>
                  <a:srgbClr val="963707"/>
                </a:solidFill>
              </a:rPr>
              <a:t>Static</a:t>
            </a:r>
            <a:endParaRPr lang="en-US" sz="10000" b="1" dirty="0">
              <a:solidFill>
                <a:srgbClr val="9637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33" y="327739"/>
            <a:ext cx="10772775" cy="1658198"/>
          </a:xfrm>
        </p:spPr>
        <p:txBody>
          <a:bodyPr/>
          <a:lstStyle/>
          <a:p>
            <a:r>
              <a:rPr lang="en-US" dirty="0" smtClean="0"/>
              <a:t>Changing slides the Old way – Slide 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46" y="2193120"/>
            <a:ext cx="11217243" cy="466488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129539" y="1526154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 smtClean="0">
                <a:solidFill>
                  <a:srgbClr val="95071B"/>
                </a:solidFill>
              </a:rPr>
              <a:t>Unnatural</a:t>
            </a:r>
            <a:endParaRPr lang="en-US" sz="10000" b="1" dirty="0">
              <a:solidFill>
                <a:srgbClr val="9507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33" y="327739"/>
            <a:ext cx="11539394" cy="1658198"/>
          </a:xfrm>
        </p:spPr>
        <p:txBody>
          <a:bodyPr/>
          <a:lstStyle/>
          <a:p>
            <a:r>
              <a:rPr lang="en-US" dirty="0" smtClean="0"/>
              <a:t>Changing slides the Old way – Slide </a:t>
            </a:r>
            <a:r>
              <a:rPr lang="en-US" sz="6000" dirty="0" smtClean="0"/>
              <a:t>10000</a:t>
            </a:r>
            <a:endParaRPr lang="en-US" sz="6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46" y="2193120"/>
            <a:ext cx="11217243" cy="466488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918920" y="1535391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 smtClean="0"/>
              <a:t>Boring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0393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392091"/>
          </a:xfrm>
          <a:prstGeom prst="rect">
            <a:avLst/>
          </a:prstGeom>
          <a:solidFill>
            <a:srgbClr val="DAA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265399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Presenterless </a:t>
            </a:r>
            <a:r>
              <a:rPr lang="en-US" sz="6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PowerPoint 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5425441"/>
            <a:ext cx="12192001" cy="1432560"/>
          </a:xfrm>
          <a:prstGeom prst="rect">
            <a:avLst/>
          </a:prstGeom>
          <a:solidFill>
            <a:srgbClr val="BF9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4" y="1447123"/>
            <a:ext cx="8016242" cy="45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Constantin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Slide Counter = 1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49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Slide Counter = 2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285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Slide Counter = 3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142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119</TotalTime>
  <Words>140</Words>
  <Application>Microsoft Office PowerPoint</Application>
  <PresentationFormat>Widescreen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 Light</vt:lpstr>
      <vt:lpstr>Segoe UI Light</vt:lpstr>
      <vt:lpstr>Metropolitan</vt:lpstr>
      <vt:lpstr>Presenterless PowerPoint</vt:lpstr>
      <vt:lpstr>PowerPoint Presentation</vt:lpstr>
      <vt:lpstr>Changing slides the Old way – Slide 1</vt:lpstr>
      <vt:lpstr>Changing slides the Old way – Slide 2</vt:lpstr>
      <vt:lpstr>Changing slides the Old way – Slide 10000</vt:lpstr>
      <vt:lpstr>PowerPoint Presentation</vt:lpstr>
      <vt:lpstr>Go Constantin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details</vt:lpstr>
      <vt:lpstr>Next steps - Making the detection better</vt:lpstr>
      <vt:lpstr>Next steps - PowerPoint laser pointer</vt:lpstr>
      <vt:lpstr>Next steps – See how nervous you were</vt:lpstr>
      <vt:lpstr>Next steps - Counting calories burned ;) </vt:lpstr>
      <vt:lpstr>PowerPoint Presentation</vt:lpstr>
      <vt:lpstr>Presenterless PowerPoint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Kukrika</dc:creator>
  <cp:lastModifiedBy>Nikola Kukrika</cp:lastModifiedBy>
  <cp:revision>42</cp:revision>
  <dcterms:created xsi:type="dcterms:W3CDTF">2016-07-27T07:38:47Z</dcterms:created>
  <dcterms:modified xsi:type="dcterms:W3CDTF">2016-07-27T09:38:24Z</dcterms:modified>
</cp:coreProperties>
</file>