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3" r:id="rId2"/>
    <p:sldId id="256" r:id="rId3"/>
    <p:sldId id="260" r:id="rId4"/>
    <p:sldId id="261" r:id="rId5"/>
    <p:sldId id="259" r:id="rId6"/>
    <p:sldId id="258" r:id="rId7"/>
    <p:sldId id="28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8" r:id="rId16"/>
    <p:sldId id="257" r:id="rId17"/>
    <p:sldId id="274" r:id="rId18"/>
    <p:sldId id="275" r:id="rId19"/>
    <p:sldId id="276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78D8"/>
    <a:srgbClr val="F8972C"/>
    <a:srgbClr val="DFB246"/>
    <a:srgbClr val="305E79"/>
    <a:srgbClr val="1F2B35"/>
    <a:srgbClr val="052C4A"/>
    <a:srgbClr val="0D1928"/>
    <a:srgbClr val="60B4B2"/>
    <a:srgbClr val="3EAFB4"/>
    <a:srgbClr val="35AB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Pulse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Pulse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Sheet1!$A$2:$A$13</c:f>
              <c:numCache>
                <c:formatCode>h:mm</c:formatCode>
                <c:ptCount val="12"/>
                <c:pt idx="0">
                  <c:v>0.4861111111111111</c:v>
                </c:pt>
                <c:pt idx="1">
                  <c:v>0.48680555555555555</c:v>
                </c:pt>
                <c:pt idx="2">
                  <c:v>0.48749999999999999</c:v>
                </c:pt>
                <c:pt idx="3">
                  <c:v>0.48819444444444443</c:v>
                </c:pt>
                <c:pt idx="4">
                  <c:v>0.48888888888888887</c:v>
                </c:pt>
                <c:pt idx="5">
                  <c:v>0.48958333333333331</c:v>
                </c:pt>
                <c:pt idx="6">
                  <c:v>0.49027777777777781</c:v>
                </c:pt>
                <c:pt idx="7">
                  <c:v>0.4909722222222222</c:v>
                </c:pt>
                <c:pt idx="8">
                  <c:v>0.4916666666666667</c:v>
                </c:pt>
                <c:pt idx="9">
                  <c:v>0.49236111111111108</c:v>
                </c:pt>
                <c:pt idx="10">
                  <c:v>0.49305555555555558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60</c:v>
                </c:pt>
                <c:pt idx="1">
                  <c:v>150</c:v>
                </c:pt>
                <c:pt idx="2">
                  <c:v>60</c:v>
                </c:pt>
                <c:pt idx="3">
                  <c:v>65</c:v>
                </c:pt>
                <c:pt idx="4">
                  <c:v>66</c:v>
                </c:pt>
                <c:pt idx="5">
                  <c:v>150</c:v>
                </c:pt>
                <c:pt idx="6">
                  <c:v>140</c:v>
                </c:pt>
                <c:pt idx="7">
                  <c:v>70</c:v>
                </c:pt>
                <c:pt idx="8">
                  <c:v>66</c:v>
                </c:pt>
                <c:pt idx="9">
                  <c:v>50</c:v>
                </c:pt>
                <c:pt idx="10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C8-4282-8037-3D998D6F8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8096680"/>
        <c:axId val="478097336"/>
      </c:lineChart>
      <c:catAx>
        <c:axId val="478096680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097336"/>
        <c:crosses val="autoZero"/>
        <c:auto val="1"/>
        <c:lblAlgn val="ctr"/>
        <c:lblOffset val="100"/>
        <c:noMultiLvlLbl val="0"/>
      </c:catAx>
      <c:valAx>
        <c:axId val="478097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096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AC17E43-9576-44B6-9AF0-C094A004137F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B5B687E-51EE-4706-9056-88E5E2DD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3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7E43-9576-44B6-9AF0-C094A004137F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687E-51EE-4706-9056-88E5E2DD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7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7E43-9576-44B6-9AF0-C094A004137F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687E-51EE-4706-9056-88E5E2DD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3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7E43-9576-44B6-9AF0-C094A004137F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687E-51EE-4706-9056-88E5E2DD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3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7E43-9576-44B6-9AF0-C094A004137F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687E-51EE-4706-9056-88E5E2DD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3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7E43-9576-44B6-9AF0-C094A004137F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687E-51EE-4706-9056-88E5E2DD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4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7E43-9576-44B6-9AF0-C094A004137F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687E-51EE-4706-9056-88E5E2DD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7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7E43-9576-44B6-9AF0-C094A004137F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687E-51EE-4706-9056-88E5E2DD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7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7E43-9576-44B6-9AF0-C094A004137F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687E-51EE-4706-9056-88E5E2DD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5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7E43-9576-44B6-9AF0-C094A004137F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B5B687E-51EE-4706-9056-88E5E2DD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3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AC17E43-9576-44B6-9AF0-C094A004137F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B5B687E-51EE-4706-9056-88E5E2DD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84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AC17E43-9576-44B6-9AF0-C094A004137F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B5B687E-51EE-4706-9056-88E5E2DD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9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wolframcloud.com/objects/12542f59-8a80-4bf3-92a7-5bd0b5eb632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027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1720" y="2447500"/>
            <a:ext cx="5425408" cy="196299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Presenterless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PowerPoint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608" y="1320801"/>
            <a:ext cx="4263257" cy="4263257"/>
          </a:xfrm>
          <a:prstGeom prst="rect">
            <a:avLst/>
          </a:prstGeom>
          <a:solidFill>
            <a:srgbClr val="E79F2C"/>
          </a:solidFill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20" y="157042"/>
            <a:ext cx="3580201" cy="14480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608" y="328603"/>
            <a:ext cx="18764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58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624" y="3084945"/>
            <a:ext cx="10753725" cy="2646738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Slide Counter = 3</a:t>
            </a:r>
          </a:p>
        </p:txBody>
      </p:sp>
    </p:spTree>
    <p:extLst>
      <p:ext uri="{BB962C8B-B14F-4D97-AF65-F5344CB8AC3E}">
        <p14:creationId xmlns:p14="http://schemas.microsoft.com/office/powerpoint/2010/main" val="371427607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624" y="3084945"/>
            <a:ext cx="10753725" cy="2646738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Slide Counter = 4</a:t>
            </a:r>
          </a:p>
        </p:txBody>
      </p:sp>
    </p:spTree>
    <p:extLst>
      <p:ext uri="{BB962C8B-B14F-4D97-AF65-F5344CB8AC3E}">
        <p14:creationId xmlns:p14="http://schemas.microsoft.com/office/powerpoint/2010/main" val="2490849092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624" y="3084945"/>
            <a:ext cx="10753725" cy="2646738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Slide Counter = 5</a:t>
            </a:r>
          </a:p>
        </p:txBody>
      </p:sp>
    </p:spTree>
    <p:extLst>
      <p:ext uri="{BB962C8B-B14F-4D97-AF65-F5344CB8AC3E}">
        <p14:creationId xmlns:p14="http://schemas.microsoft.com/office/powerpoint/2010/main" val="4157019428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624" y="3084945"/>
            <a:ext cx="10753725" cy="2646738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Slide Counter = 6</a:t>
            </a:r>
          </a:p>
        </p:txBody>
      </p:sp>
    </p:spTree>
    <p:extLst>
      <p:ext uri="{BB962C8B-B14F-4D97-AF65-F5344CB8AC3E}">
        <p14:creationId xmlns:p14="http://schemas.microsoft.com/office/powerpoint/2010/main" val="698565009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624" y="3084945"/>
            <a:ext cx="10753725" cy="2646738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Slide Counter = 3000</a:t>
            </a:r>
          </a:p>
        </p:txBody>
      </p:sp>
    </p:spTree>
    <p:extLst>
      <p:ext uri="{BB962C8B-B14F-4D97-AF65-F5344CB8AC3E}">
        <p14:creationId xmlns:p14="http://schemas.microsoft.com/office/powerpoint/2010/main" val="355010347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9533"/>
            <a:ext cx="12192000" cy="1658198"/>
          </a:xfrm>
        </p:spPr>
        <p:txBody>
          <a:bodyPr/>
          <a:lstStyle/>
          <a:p>
            <a:pPr algn="ctr"/>
            <a:r>
              <a:rPr lang="en-US" dirty="0"/>
              <a:t>Implementation details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92689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24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https://www.wolframcloud.com/objects/12542f59-8a80-4bf3-92a7-5bd0b5eb6321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131" y="2731825"/>
            <a:ext cx="5405437" cy="382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54326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1534776" cy="1658198"/>
          </a:xfrm>
        </p:spPr>
        <p:txBody>
          <a:bodyPr/>
          <a:lstStyle/>
          <a:p>
            <a:r>
              <a:rPr lang="en-US" dirty="0"/>
              <a:t>Next steps – Better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1875552"/>
            <a:ext cx="8818997" cy="2001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Smooth “flip the page” movement</a:t>
            </a:r>
          </a:p>
        </p:txBody>
      </p:sp>
      <p:pic>
        <p:nvPicPr>
          <p:cNvPr id="1028" name="Picture 4" descr="http://images.all-free-download.com/images/graphiclarge/nike_just_do_it_logo_300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784" y="3877468"/>
            <a:ext cx="404812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logoeps.net/wp-content/uploads/2011/04/nike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520" y="3018320"/>
            <a:ext cx="4194107" cy="255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178712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- PowerPoint laser pointer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7224" y="1747954"/>
            <a:ext cx="10370707" cy="2001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Point with finger and pointer should appear</a:t>
            </a:r>
          </a:p>
        </p:txBody>
      </p:sp>
    </p:spTree>
    <p:extLst>
      <p:ext uri="{BB962C8B-B14F-4D97-AF65-F5344CB8AC3E}">
        <p14:creationId xmlns:p14="http://schemas.microsoft.com/office/powerpoint/2010/main" val="1407242670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1304621" cy="1658198"/>
          </a:xfrm>
        </p:spPr>
        <p:txBody>
          <a:bodyPr/>
          <a:lstStyle/>
          <a:p>
            <a:r>
              <a:rPr lang="en-US" dirty="0"/>
              <a:t>Next steps – See how nervous you were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7224" y="1785277"/>
            <a:ext cx="10370707" cy="2001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Track pulse and other information (Doctor)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577985180"/>
              </p:ext>
            </p:extLst>
          </p:nvPr>
        </p:nvGraphicFramePr>
        <p:xfrm>
          <a:off x="1979610" y="2638013"/>
          <a:ext cx="8128001" cy="4097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90332" y="3230817"/>
            <a:ext cx="1193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Lie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94234" y="3105117"/>
            <a:ext cx="1193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Lie 2</a:t>
            </a:r>
          </a:p>
        </p:txBody>
      </p:sp>
    </p:spTree>
    <p:extLst>
      <p:ext uri="{BB962C8B-B14F-4D97-AF65-F5344CB8AC3E}">
        <p14:creationId xmlns:p14="http://schemas.microsoft.com/office/powerpoint/2010/main" val="1581358876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482" y="499533"/>
            <a:ext cx="11168742" cy="1658198"/>
          </a:xfrm>
        </p:spPr>
        <p:txBody>
          <a:bodyPr/>
          <a:lstStyle/>
          <a:p>
            <a:r>
              <a:rPr lang="en-US" dirty="0"/>
              <a:t>Next steps - Counting calories burned ;)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34482" y="1794607"/>
            <a:ext cx="10370707" cy="2001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Flip the slides challenge</a:t>
            </a:r>
          </a:p>
        </p:txBody>
      </p:sp>
    </p:spTree>
    <p:extLst>
      <p:ext uri="{BB962C8B-B14F-4D97-AF65-F5344CB8AC3E}">
        <p14:creationId xmlns:p14="http://schemas.microsoft.com/office/powerpoint/2010/main" val="68803055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392091"/>
          </a:xfrm>
          <a:prstGeom prst="rect">
            <a:avLst/>
          </a:prstGeom>
          <a:solidFill>
            <a:srgbClr val="3EA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5416731"/>
            <a:ext cx="12191999" cy="1441270"/>
          </a:xfrm>
          <a:prstGeom prst="rect">
            <a:avLst/>
          </a:prstGeom>
          <a:solidFill>
            <a:srgbClr val="3994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87" y="1506583"/>
            <a:ext cx="7879565" cy="44322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61135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Old Way</a:t>
            </a:r>
          </a:p>
        </p:txBody>
      </p:sp>
    </p:spTree>
    <p:extLst>
      <p:ext uri="{BB962C8B-B14F-4D97-AF65-F5344CB8AC3E}">
        <p14:creationId xmlns:p14="http://schemas.microsoft.com/office/powerpoint/2010/main" val="3802827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" y="-256795"/>
            <a:ext cx="12192000" cy="6392091"/>
          </a:xfrm>
          <a:prstGeom prst="rect">
            <a:avLst/>
          </a:prstGeom>
          <a:solidFill>
            <a:srgbClr val="DAA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" y="5425441"/>
            <a:ext cx="12192001" cy="1432560"/>
          </a:xfrm>
          <a:prstGeom prst="rect">
            <a:avLst/>
          </a:prstGeom>
          <a:solidFill>
            <a:srgbClr val="BF91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29" y="1441846"/>
            <a:ext cx="8016242" cy="450913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37247" y="0"/>
            <a:ext cx="11421485" cy="982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Next steps - Removing the presenter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86251" y="988980"/>
            <a:ext cx="10370707" cy="2001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Only the band remains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4947" y="1660212"/>
            <a:ext cx="3606799" cy="3979095"/>
          </a:xfrm>
          <a:prstGeom prst="rect">
            <a:avLst/>
          </a:prstGeom>
          <a:solidFill>
            <a:srgbClr val="DAA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899" y="5419016"/>
            <a:ext cx="12192001" cy="1432560"/>
          </a:xfrm>
          <a:prstGeom prst="rect">
            <a:avLst/>
          </a:prstGeom>
          <a:solidFill>
            <a:srgbClr val="BF91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416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027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608" y="1320801"/>
            <a:ext cx="4263257" cy="4263257"/>
          </a:xfrm>
          <a:prstGeom prst="rect">
            <a:avLst/>
          </a:prstGeom>
          <a:solidFill>
            <a:srgbClr val="E79F2C"/>
          </a:solidFill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20" y="157042"/>
            <a:ext cx="3580201" cy="14480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608" y="328603"/>
            <a:ext cx="1876425" cy="55245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94120" y="2599900"/>
            <a:ext cx="5425408" cy="1962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398059991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95" y="1881494"/>
            <a:ext cx="10205231" cy="4205615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4249447" y="737245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b="1" dirty="0">
                <a:solidFill>
                  <a:srgbClr val="96370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31503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21" y="1412070"/>
            <a:ext cx="11217243" cy="4664880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3081914" y="745104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b="1" dirty="0">
                <a:solidFill>
                  <a:srgbClr val="95071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Unnatural</a:t>
            </a:r>
          </a:p>
        </p:txBody>
      </p:sp>
    </p:spTree>
    <p:extLst>
      <p:ext uri="{BB962C8B-B14F-4D97-AF65-F5344CB8AC3E}">
        <p14:creationId xmlns:p14="http://schemas.microsoft.com/office/powerpoint/2010/main" val="101006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96" y="1373970"/>
            <a:ext cx="11217243" cy="4664880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5785570" y="716241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Boring</a:t>
            </a:r>
          </a:p>
        </p:txBody>
      </p:sp>
    </p:spTree>
    <p:extLst>
      <p:ext uri="{BB962C8B-B14F-4D97-AF65-F5344CB8AC3E}">
        <p14:creationId xmlns:p14="http://schemas.microsoft.com/office/powerpoint/2010/main" val="1039333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B2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392091"/>
          </a:xfrm>
          <a:prstGeom prst="rect">
            <a:avLst/>
          </a:prstGeom>
          <a:solidFill>
            <a:srgbClr val="DAA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" y="265399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New Way </a:t>
            </a:r>
          </a:p>
        </p:txBody>
      </p:sp>
      <p:sp>
        <p:nvSpPr>
          <p:cNvPr id="6" name="Rectangle 5"/>
          <p:cNvSpPr/>
          <p:nvPr/>
        </p:nvSpPr>
        <p:spPr>
          <a:xfrm>
            <a:off x="-1" y="5425441"/>
            <a:ext cx="12192001" cy="1432560"/>
          </a:xfrm>
          <a:prstGeom prst="rect">
            <a:avLst/>
          </a:prstGeom>
          <a:solidFill>
            <a:srgbClr val="BF91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84" y="1447123"/>
            <a:ext cx="8016242" cy="450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6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402978"/>
            <a:ext cx="12192000" cy="1658198"/>
          </a:xfrm>
        </p:spPr>
        <p:txBody>
          <a:bodyPr>
            <a:noAutofit/>
          </a:bodyPr>
          <a:lstStyle/>
          <a:p>
            <a:pPr algn="ctr"/>
            <a:r>
              <a:rPr lang="en-US" sz="13800" dirty="0"/>
              <a:t>GO </a:t>
            </a:r>
            <a:r>
              <a:rPr lang="en-US" sz="13800" dirty="0" err="1"/>
              <a:t>GO</a:t>
            </a:r>
            <a:r>
              <a:rPr lang="en-US" sz="13800" dirty="0"/>
              <a:t> </a:t>
            </a:r>
            <a:r>
              <a:rPr lang="en-US" sz="13800" dirty="0" err="1"/>
              <a:t>GO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21315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624" y="3084945"/>
            <a:ext cx="10753725" cy="2646738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Slide Counter = 1</a:t>
            </a:r>
          </a:p>
        </p:txBody>
      </p:sp>
    </p:spTree>
    <p:extLst>
      <p:ext uri="{BB962C8B-B14F-4D97-AF65-F5344CB8AC3E}">
        <p14:creationId xmlns:p14="http://schemas.microsoft.com/office/powerpoint/2010/main" val="269499882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624" y="3084945"/>
            <a:ext cx="10753725" cy="2646738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Slide Counter = 2</a:t>
            </a:r>
          </a:p>
        </p:txBody>
      </p:sp>
    </p:spTree>
    <p:extLst>
      <p:ext uri="{BB962C8B-B14F-4D97-AF65-F5344CB8AC3E}">
        <p14:creationId xmlns:p14="http://schemas.microsoft.com/office/powerpoint/2010/main" val="62850732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149</TotalTime>
  <Words>117</Words>
  <Application>Microsoft Office PowerPoint</Application>
  <PresentationFormat>Widescreen</PresentationFormat>
  <Paragraphs>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Segoe UI Light</vt:lpstr>
      <vt:lpstr>Times New Roman</vt:lpstr>
      <vt:lpstr>Metropolitan</vt:lpstr>
      <vt:lpstr>Presenterless PowerPoint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 GO 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 details</vt:lpstr>
      <vt:lpstr>Next steps – Better detection</vt:lpstr>
      <vt:lpstr>Next steps - PowerPoint laser pointer</vt:lpstr>
      <vt:lpstr>Next steps – See how nervous you were</vt:lpstr>
      <vt:lpstr>Next steps - Counting calories burned ;) 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 Kukrika</dc:creator>
  <cp:lastModifiedBy>Constantin Daniil</cp:lastModifiedBy>
  <cp:revision>50</cp:revision>
  <dcterms:created xsi:type="dcterms:W3CDTF">2016-07-27T07:38:47Z</dcterms:created>
  <dcterms:modified xsi:type="dcterms:W3CDTF">2016-07-27T10:15:12Z</dcterms:modified>
</cp:coreProperties>
</file>