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</p:sldMasterIdLst>
  <p:notesMasterIdLst>
    <p:notesMasterId r:id="rId35"/>
  </p:notesMasterIdLst>
  <p:sldIdLst>
    <p:sldId id="257" r:id="rId17"/>
    <p:sldId id="27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3" r:id="rId33"/>
    <p:sldId id="274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" initials="M" lastIdx="2" clrIdx="0">
    <p:extLst>
      <p:ext uri="{19B8F6BF-5375-455C-9EA6-DF929625EA0E}">
        <p15:presenceInfo xmlns:p15="http://schemas.microsoft.com/office/powerpoint/2012/main" userId="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FB6"/>
    <a:srgbClr val="CB1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theme" Target="theme/theme1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BE09-3093-4EB2-9854-18C89011CDE7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F63DA-853E-46C8-AA99-DD08D1D9E2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F63DA-853E-46C8-AA99-DD08D1D9E27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0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7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1981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104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2106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6172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7599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6143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2818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23980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089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64257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67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34397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1518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384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2683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3505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1853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470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4457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4867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564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1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97126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696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880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8320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946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7589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6932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7663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975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08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03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5108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6465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0754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703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3081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401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4502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4857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2799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1728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3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685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2243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8829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0690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46910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6338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9115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7746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3500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1580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84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3202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7978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1828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553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1079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2560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2891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8718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8727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2380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51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47305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860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4396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566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0807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6273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882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62962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0543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5700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68812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6195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7247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5783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0957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5072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1382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97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3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714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195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85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291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793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345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188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420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880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712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6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322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04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77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2389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0718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02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6915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6646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154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0956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74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642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6367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61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7838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1306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8796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5430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3604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6567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206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74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6486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213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1304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5588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3248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326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0819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6747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595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8287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11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2241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7314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734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798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4241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4865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5498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32352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5682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8832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1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9811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7517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0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602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176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1662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6073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137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779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8183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4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0977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67165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5440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5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8301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474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300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0232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271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7891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59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74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71792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723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14462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4234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0579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12749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2174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02227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4900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5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53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0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42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7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72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12/12/2019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‹N°›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87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0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33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4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1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75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2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9B081-01A1-49BE-9A99-95EA5EA28D7F}"/>
              </a:ext>
            </a:extLst>
          </p:cNvPr>
          <p:cNvSpPr/>
          <p:nvPr/>
        </p:nvSpPr>
        <p:spPr>
          <a:xfrm>
            <a:off x="939047" y="1684108"/>
            <a:ext cx="5969753" cy="8317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7530A-F2A2-4BD0-B5B4-BB2BF5212DB8}"/>
              </a:ext>
            </a:extLst>
          </p:cNvPr>
          <p:cNvSpPr txBox="1"/>
          <p:nvPr/>
        </p:nvSpPr>
        <p:spPr>
          <a:xfrm>
            <a:off x="602493" y="2525275"/>
            <a:ext cx="6908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 smtClean="0">
                <a:solidFill>
                  <a:srgbClr val="C2C923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VOS TELEPHONES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3284502" y="5526642"/>
            <a:ext cx="8453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MERCI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502491" y="429118"/>
            <a:ext cx="7538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VEUILLEZ ETEINDRE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C6FAE-F26E-4E16-A872-4299131ECDB5}"/>
              </a:ext>
            </a:extLst>
          </p:cNvPr>
          <p:cNvSpPr/>
          <p:nvPr/>
        </p:nvSpPr>
        <p:spPr>
          <a:xfrm rot="19061577">
            <a:off x="10306661" y="-880441"/>
            <a:ext cx="548554" cy="5370184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8554 w 548554"/>
              <a:gd name="connsiteY2" fmla="*/ 6392775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6392775"/>
              <a:gd name="connsiteX1" fmla="*/ 548554 w 548554"/>
              <a:gd name="connsiteY1" fmla="*/ 489516 h 6392775"/>
              <a:gd name="connsiteX2" fmla="*/ 540729 w 548554"/>
              <a:gd name="connsiteY2" fmla="*/ 4792891 h 6392775"/>
              <a:gd name="connsiteX3" fmla="*/ 9539 w 548554"/>
              <a:gd name="connsiteY3" fmla="*/ 6392775 h 6392775"/>
              <a:gd name="connsiteX4" fmla="*/ 0 w 548554"/>
              <a:gd name="connsiteY4" fmla="*/ 0 h 6392775"/>
              <a:gd name="connsiteX0" fmla="*/ 0 w 548554"/>
              <a:gd name="connsiteY0" fmla="*/ 0 h 5370184"/>
              <a:gd name="connsiteX1" fmla="*/ 548554 w 548554"/>
              <a:gd name="connsiteY1" fmla="*/ 489516 h 5370184"/>
              <a:gd name="connsiteX2" fmla="*/ 540729 w 548554"/>
              <a:gd name="connsiteY2" fmla="*/ 4792891 h 5370184"/>
              <a:gd name="connsiteX3" fmla="*/ 8639 w 548554"/>
              <a:gd name="connsiteY3" fmla="*/ 5370184 h 5370184"/>
              <a:gd name="connsiteX4" fmla="*/ 0 w 548554"/>
              <a:gd name="connsiteY4" fmla="*/ 0 h 53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554" h="5370184">
                <a:moveTo>
                  <a:pt x="0" y="0"/>
                </a:moveTo>
                <a:lnTo>
                  <a:pt x="548554" y="489516"/>
                </a:lnTo>
                <a:cubicBezTo>
                  <a:pt x="545946" y="1923974"/>
                  <a:pt x="543337" y="3358433"/>
                  <a:pt x="540729" y="4792891"/>
                </a:cubicBezTo>
                <a:lnTo>
                  <a:pt x="8639" y="5370184"/>
                </a:lnTo>
                <a:cubicBezTo>
                  <a:pt x="5459" y="3239259"/>
                  <a:pt x="3180" y="2130925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E95EB1-1005-49A4-B60F-E441AEC9B9F1}"/>
              </a:ext>
            </a:extLst>
          </p:cNvPr>
          <p:cNvSpPr/>
          <p:nvPr/>
        </p:nvSpPr>
        <p:spPr>
          <a:xfrm rot="19061577">
            <a:off x="10682119" y="-733829"/>
            <a:ext cx="530340" cy="4315546"/>
          </a:xfrm>
          <a:custGeom>
            <a:avLst/>
            <a:gdLst>
              <a:gd name="connsiteX0" fmla="*/ 0 w 539015"/>
              <a:gd name="connsiteY0" fmla="*/ 0 h 5903259"/>
              <a:gd name="connsiteX1" fmla="*/ 539015 w 539015"/>
              <a:gd name="connsiteY1" fmla="*/ 0 h 5903259"/>
              <a:gd name="connsiteX2" fmla="*/ 539015 w 539015"/>
              <a:gd name="connsiteY2" fmla="*/ 5903259 h 5903259"/>
              <a:gd name="connsiteX3" fmla="*/ 0 w 539015"/>
              <a:gd name="connsiteY3" fmla="*/ 5903259 h 5903259"/>
              <a:gd name="connsiteX4" fmla="*/ 0 w 539015"/>
              <a:gd name="connsiteY4" fmla="*/ 0 h 5903259"/>
              <a:gd name="connsiteX0" fmla="*/ 14223 w 539015"/>
              <a:gd name="connsiteY0" fmla="*/ 0 h 6365424"/>
              <a:gd name="connsiteX1" fmla="*/ 539015 w 539015"/>
              <a:gd name="connsiteY1" fmla="*/ 462165 h 6365424"/>
              <a:gd name="connsiteX2" fmla="*/ 539015 w 539015"/>
              <a:gd name="connsiteY2" fmla="*/ 6365424 h 6365424"/>
              <a:gd name="connsiteX3" fmla="*/ 0 w 539015"/>
              <a:gd name="connsiteY3" fmla="*/ 6365424 h 6365424"/>
              <a:gd name="connsiteX4" fmla="*/ 14223 w 539015"/>
              <a:gd name="connsiteY4" fmla="*/ 0 h 6365424"/>
              <a:gd name="connsiteX0" fmla="*/ 20423 w 539015"/>
              <a:gd name="connsiteY0" fmla="*/ 0 h 6376953"/>
              <a:gd name="connsiteX1" fmla="*/ 539015 w 539015"/>
              <a:gd name="connsiteY1" fmla="*/ 473694 h 6376953"/>
              <a:gd name="connsiteX2" fmla="*/ 539015 w 539015"/>
              <a:gd name="connsiteY2" fmla="*/ 6376953 h 6376953"/>
              <a:gd name="connsiteX3" fmla="*/ 0 w 539015"/>
              <a:gd name="connsiteY3" fmla="*/ 6376953 h 6376953"/>
              <a:gd name="connsiteX4" fmla="*/ 20423 w 539015"/>
              <a:gd name="connsiteY4" fmla="*/ 0 h 6376953"/>
              <a:gd name="connsiteX0" fmla="*/ 11748 w 530340"/>
              <a:gd name="connsiteY0" fmla="*/ 0 h 6376953"/>
              <a:gd name="connsiteX1" fmla="*/ 530340 w 530340"/>
              <a:gd name="connsiteY1" fmla="*/ 473694 h 6376953"/>
              <a:gd name="connsiteX2" fmla="*/ 530340 w 530340"/>
              <a:gd name="connsiteY2" fmla="*/ 6376953 h 6376953"/>
              <a:gd name="connsiteX3" fmla="*/ 0 w 530340"/>
              <a:gd name="connsiteY3" fmla="*/ 4315546 h 6376953"/>
              <a:gd name="connsiteX4" fmla="*/ 11748 w 530340"/>
              <a:gd name="connsiteY4" fmla="*/ 0 h 6376953"/>
              <a:gd name="connsiteX0" fmla="*/ 11748 w 530340"/>
              <a:gd name="connsiteY0" fmla="*/ 0 h 4315546"/>
              <a:gd name="connsiteX1" fmla="*/ 530340 w 530340"/>
              <a:gd name="connsiteY1" fmla="*/ 473694 h 4315546"/>
              <a:gd name="connsiteX2" fmla="*/ 524835 w 530340"/>
              <a:gd name="connsiteY2" fmla="*/ 3727355 h 4315546"/>
              <a:gd name="connsiteX3" fmla="*/ 0 w 530340"/>
              <a:gd name="connsiteY3" fmla="*/ 4315546 h 4315546"/>
              <a:gd name="connsiteX4" fmla="*/ 11748 w 530340"/>
              <a:gd name="connsiteY4" fmla="*/ 0 h 43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340" h="4315546">
                <a:moveTo>
                  <a:pt x="11748" y="0"/>
                </a:moveTo>
                <a:lnTo>
                  <a:pt x="530340" y="473694"/>
                </a:lnTo>
                <a:lnTo>
                  <a:pt x="524835" y="3727355"/>
                </a:lnTo>
                <a:lnTo>
                  <a:pt x="0" y="4315546"/>
                </a:lnTo>
                <a:cubicBezTo>
                  <a:pt x="6808" y="2189895"/>
                  <a:pt x="4940" y="2125651"/>
                  <a:pt x="117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9B140-1DB1-4E5F-B3AB-58AB69C3E5F2}"/>
              </a:ext>
            </a:extLst>
          </p:cNvPr>
          <p:cNvSpPr/>
          <p:nvPr/>
        </p:nvSpPr>
        <p:spPr>
          <a:xfrm rot="19061577">
            <a:off x="9611521" y="-1141075"/>
            <a:ext cx="556134" cy="7463630"/>
          </a:xfrm>
          <a:custGeom>
            <a:avLst/>
            <a:gdLst>
              <a:gd name="connsiteX0" fmla="*/ 0 w 539015"/>
              <a:gd name="connsiteY0" fmla="*/ 0 h 9625038"/>
              <a:gd name="connsiteX1" fmla="*/ 539015 w 539015"/>
              <a:gd name="connsiteY1" fmla="*/ 0 h 9625038"/>
              <a:gd name="connsiteX2" fmla="*/ 539015 w 539015"/>
              <a:gd name="connsiteY2" fmla="*/ 9625038 h 9625038"/>
              <a:gd name="connsiteX3" fmla="*/ 0 w 539015"/>
              <a:gd name="connsiteY3" fmla="*/ 9625038 h 9625038"/>
              <a:gd name="connsiteX4" fmla="*/ 0 w 539015"/>
              <a:gd name="connsiteY4" fmla="*/ 0 h 9625038"/>
              <a:gd name="connsiteX0" fmla="*/ 0 w 539187"/>
              <a:gd name="connsiteY0" fmla="*/ 0 h 9625038"/>
              <a:gd name="connsiteX1" fmla="*/ 539187 w 539187"/>
              <a:gd name="connsiteY1" fmla="*/ 1660179 h 9625038"/>
              <a:gd name="connsiteX2" fmla="*/ 539015 w 539187"/>
              <a:gd name="connsiteY2" fmla="*/ 9625038 h 9625038"/>
              <a:gd name="connsiteX3" fmla="*/ 0 w 539187"/>
              <a:gd name="connsiteY3" fmla="*/ 9625038 h 9625038"/>
              <a:gd name="connsiteX4" fmla="*/ 0 w 539187"/>
              <a:gd name="connsiteY4" fmla="*/ 0 h 9625038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9015 w 539187"/>
              <a:gd name="connsiteY2" fmla="*/ 8435571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5003 w 539187"/>
              <a:gd name="connsiteY0" fmla="*/ 0 h 8435571"/>
              <a:gd name="connsiteX1" fmla="*/ 539187 w 539187"/>
              <a:gd name="connsiteY1" fmla="*/ 470712 h 8435571"/>
              <a:gd name="connsiteX2" fmla="*/ 536097 w 539187"/>
              <a:gd name="connsiteY2" fmla="*/ 6844446 h 8435571"/>
              <a:gd name="connsiteX3" fmla="*/ 0 w 539187"/>
              <a:gd name="connsiteY3" fmla="*/ 8435571 h 8435571"/>
              <a:gd name="connsiteX4" fmla="*/ 5003 w 539187"/>
              <a:gd name="connsiteY4" fmla="*/ 0 h 8435571"/>
              <a:gd name="connsiteX0" fmla="*/ 16799 w 550983"/>
              <a:gd name="connsiteY0" fmla="*/ 0 h 7420235"/>
              <a:gd name="connsiteX1" fmla="*/ 550983 w 550983"/>
              <a:gd name="connsiteY1" fmla="*/ 470712 h 7420235"/>
              <a:gd name="connsiteX2" fmla="*/ 547893 w 550983"/>
              <a:gd name="connsiteY2" fmla="*/ 6844446 h 7420235"/>
              <a:gd name="connsiteX3" fmla="*/ 0 w 550983"/>
              <a:gd name="connsiteY3" fmla="*/ 7420235 h 7420235"/>
              <a:gd name="connsiteX4" fmla="*/ 16799 w 550983"/>
              <a:gd name="connsiteY4" fmla="*/ 0 h 7420235"/>
              <a:gd name="connsiteX0" fmla="*/ 21950 w 556134"/>
              <a:gd name="connsiteY0" fmla="*/ 0 h 7463630"/>
              <a:gd name="connsiteX1" fmla="*/ 556134 w 556134"/>
              <a:gd name="connsiteY1" fmla="*/ 470712 h 7463630"/>
              <a:gd name="connsiteX2" fmla="*/ 553044 w 556134"/>
              <a:gd name="connsiteY2" fmla="*/ 6844446 h 7463630"/>
              <a:gd name="connsiteX3" fmla="*/ 0 w 556134"/>
              <a:gd name="connsiteY3" fmla="*/ 7463630 h 7463630"/>
              <a:gd name="connsiteX4" fmla="*/ 21950 w 556134"/>
              <a:gd name="connsiteY4" fmla="*/ 0 h 74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134" h="7463630">
                <a:moveTo>
                  <a:pt x="21950" y="0"/>
                </a:moveTo>
                <a:lnTo>
                  <a:pt x="556134" y="470712"/>
                </a:lnTo>
                <a:cubicBezTo>
                  <a:pt x="556077" y="3125665"/>
                  <a:pt x="553101" y="4189493"/>
                  <a:pt x="553044" y="6844446"/>
                </a:cubicBezTo>
                <a:lnTo>
                  <a:pt x="0" y="7463630"/>
                </a:lnTo>
                <a:cubicBezTo>
                  <a:pt x="1668" y="4651773"/>
                  <a:pt x="20282" y="2811857"/>
                  <a:pt x="219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7BE6C-9227-4EB4-8A81-298A22C249C6}"/>
              </a:ext>
            </a:extLst>
          </p:cNvPr>
          <p:cNvSpPr txBox="1"/>
          <p:nvPr/>
        </p:nvSpPr>
        <p:spPr>
          <a:xfrm>
            <a:off x="685946" y="4826809"/>
            <a:ext cx="71715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 smtClean="0">
                <a:solidFill>
                  <a:srgbClr val="CB1B4A"/>
                </a:solidFill>
                <a:latin typeface="Noto Sans Disp SemCond SemBd" panose="020B0702040504020204" pitchFamily="34"/>
                <a:ea typeface="Noto Sans Disp SemCond SemBd" panose="020B0702040504020204" pitchFamily="34"/>
                <a:cs typeface="Noto Sans Disp SemCond SemBd" panose="020B0702040504020204" pitchFamily="34"/>
              </a:rPr>
              <a:t>S’IL VOUS PLAIT</a:t>
            </a:r>
            <a:endParaRPr kumimoji="0" lang="en-GB" sz="7000" b="0" i="0" u="none" strike="noStrike" kern="1200" cap="none" spc="0" normalizeH="0" baseline="0" noProof="0" dirty="0">
              <a:ln>
                <a:noFill/>
              </a:ln>
              <a:solidFill>
                <a:srgbClr val="007A7D"/>
              </a:solidFill>
              <a:effectLst/>
              <a:uLnTx/>
              <a:uFillTx/>
              <a:latin typeface="Noto Sans Disp SemCond SemBd" panose="020B0702040504020204" pitchFamily="34"/>
              <a:ea typeface="Noto Sans Disp SemCond SemBd" panose="020B0702040504020204" pitchFamily="34"/>
              <a:cs typeface="Noto Sans Disp SemCond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5253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8" grpId="0" animBg="1"/>
      <p:bldP spid="9" grpId="0" animBg="1"/>
      <p:bldP spid="11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44E28C28-CAC5-43D1-A9BF-994ED357907E}"/>
              </a:ext>
            </a:extLst>
          </p:cNvPr>
          <p:cNvSpPr/>
          <p:nvPr/>
        </p:nvSpPr>
        <p:spPr>
          <a:xfrm>
            <a:off x="1520796" y="5333981"/>
            <a:ext cx="3766861" cy="314021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E0D6D782-0B99-490C-A80C-74451B3E3127}"/>
              </a:ext>
            </a:extLst>
          </p:cNvPr>
          <p:cNvSpPr>
            <a:spLocks noEditPoints="1"/>
          </p:cNvSpPr>
          <p:nvPr/>
        </p:nvSpPr>
        <p:spPr bwMode="auto">
          <a:xfrm>
            <a:off x="1520796" y="2096822"/>
            <a:ext cx="3413593" cy="3418543"/>
          </a:xfrm>
          <a:custGeom>
            <a:avLst/>
            <a:gdLst>
              <a:gd name="T0" fmla="*/ 559 w 688"/>
              <a:gd name="T1" fmla="*/ 0 h 688"/>
              <a:gd name="T2" fmla="*/ 1 w 688"/>
              <a:gd name="T3" fmla="*/ 562 h 688"/>
              <a:gd name="T4" fmla="*/ 125 w 688"/>
              <a:gd name="T5" fmla="*/ 686 h 688"/>
              <a:gd name="T6" fmla="*/ 210 w 688"/>
              <a:gd name="T7" fmla="*/ 606 h 688"/>
              <a:gd name="T8" fmla="*/ 590 w 688"/>
              <a:gd name="T9" fmla="*/ 226 h 688"/>
              <a:gd name="T10" fmla="*/ 686 w 688"/>
              <a:gd name="T11" fmla="*/ 125 h 688"/>
              <a:gd name="T12" fmla="*/ 131 w 688"/>
              <a:gd name="T13" fmla="*/ 658 h 688"/>
              <a:gd name="T14" fmla="*/ 43 w 688"/>
              <a:gd name="T15" fmla="*/ 576 h 688"/>
              <a:gd name="T16" fmla="*/ 45 w 688"/>
              <a:gd name="T17" fmla="*/ 544 h 688"/>
              <a:gd name="T18" fmla="*/ 97 w 688"/>
              <a:gd name="T19" fmla="*/ 570 h 688"/>
              <a:gd name="T20" fmla="*/ 76 w 688"/>
              <a:gd name="T21" fmla="*/ 513 h 688"/>
              <a:gd name="T22" fmla="*/ 129 w 688"/>
              <a:gd name="T23" fmla="*/ 538 h 688"/>
              <a:gd name="T24" fmla="*/ 89 w 688"/>
              <a:gd name="T25" fmla="*/ 499 h 688"/>
              <a:gd name="T26" fmla="*/ 146 w 688"/>
              <a:gd name="T27" fmla="*/ 520 h 688"/>
              <a:gd name="T28" fmla="*/ 124 w 688"/>
              <a:gd name="T29" fmla="*/ 471 h 688"/>
              <a:gd name="T30" fmla="*/ 138 w 688"/>
              <a:gd name="T31" fmla="*/ 450 h 688"/>
              <a:gd name="T32" fmla="*/ 177 w 688"/>
              <a:gd name="T33" fmla="*/ 489 h 688"/>
              <a:gd name="T34" fmla="*/ 152 w 688"/>
              <a:gd name="T35" fmla="*/ 437 h 688"/>
              <a:gd name="T36" fmla="*/ 234 w 688"/>
              <a:gd name="T37" fmla="*/ 486 h 688"/>
              <a:gd name="T38" fmla="*/ 183 w 688"/>
              <a:gd name="T39" fmla="*/ 406 h 688"/>
              <a:gd name="T40" fmla="*/ 239 w 688"/>
              <a:gd name="T41" fmla="*/ 427 h 688"/>
              <a:gd name="T42" fmla="*/ 213 w 688"/>
              <a:gd name="T43" fmla="*/ 374 h 688"/>
              <a:gd name="T44" fmla="*/ 271 w 688"/>
              <a:gd name="T45" fmla="*/ 395 h 688"/>
              <a:gd name="T46" fmla="*/ 245 w 688"/>
              <a:gd name="T47" fmla="*/ 342 h 688"/>
              <a:gd name="T48" fmla="*/ 300 w 688"/>
              <a:gd name="T49" fmla="*/ 366 h 688"/>
              <a:gd name="T50" fmla="*/ 274 w 688"/>
              <a:gd name="T51" fmla="*/ 313 h 688"/>
              <a:gd name="T52" fmla="*/ 274 w 688"/>
              <a:gd name="T53" fmla="*/ 313 h 688"/>
              <a:gd name="T54" fmla="*/ 330 w 688"/>
              <a:gd name="T55" fmla="*/ 337 h 688"/>
              <a:gd name="T56" fmla="*/ 304 w 688"/>
              <a:gd name="T57" fmla="*/ 284 h 688"/>
              <a:gd name="T58" fmla="*/ 304 w 688"/>
              <a:gd name="T59" fmla="*/ 284 h 688"/>
              <a:gd name="T60" fmla="*/ 385 w 688"/>
              <a:gd name="T61" fmla="*/ 333 h 688"/>
              <a:gd name="T62" fmla="*/ 334 w 688"/>
              <a:gd name="T63" fmla="*/ 254 h 688"/>
              <a:gd name="T64" fmla="*/ 395 w 688"/>
              <a:gd name="T65" fmla="*/ 271 h 688"/>
              <a:gd name="T66" fmla="*/ 370 w 688"/>
              <a:gd name="T67" fmla="*/ 219 h 688"/>
              <a:gd name="T68" fmla="*/ 426 w 688"/>
              <a:gd name="T69" fmla="*/ 240 h 688"/>
              <a:gd name="T70" fmla="*/ 400 w 688"/>
              <a:gd name="T71" fmla="*/ 188 h 688"/>
              <a:gd name="T72" fmla="*/ 421 w 688"/>
              <a:gd name="T73" fmla="*/ 173 h 688"/>
              <a:gd name="T74" fmla="*/ 471 w 688"/>
              <a:gd name="T75" fmla="*/ 195 h 688"/>
              <a:gd name="T76" fmla="*/ 449 w 688"/>
              <a:gd name="T77" fmla="*/ 139 h 688"/>
              <a:gd name="T78" fmla="*/ 502 w 688"/>
              <a:gd name="T79" fmla="*/ 164 h 688"/>
              <a:gd name="T80" fmla="*/ 463 w 688"/>
              <a:gd name="T81" fmla="*/ 125 h 688"/>
              <a:gd name="T82" fmla="*/ 508 w 688"/>
              <a:gd name="T83" fmla="*/ 135 h 688"/>
              <a:gd name="T84" fmla="*/ 547 w 688"/>
              <a:gd name="T85" fmla="*/ 173 h 688"/>
              <a:gd name="T86" fmla="*/ 495 w 688"/>
              <a:gd name="T87" fmla="*/ 94 h 688"/>
              <a:gd name="T88" fmla="*/ 575 w 688"/>
              <a:gd name="T89" fmla="*/ 42 h 688"/>
              <a:gd name="T90" fmla="*/ 336 w 688"/>
              <a:gd name="T91" fmla="*/ 45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88" h="688">
                <a:moveTo>
                  <a:pt x="686" y="125"/>
                </a:moveTo>
                <a:cubicBezTo>
                  <a:pt x="676" y="116"/>
                  <a:pt x="581" y="23"/>
                  <a:pt x="559" y="0"/>
                </a:cubicBezTo>
                <a:cubicBezTo>
                  <a:pt x="485" y="74"/>
                  <a:pt x="73" y="487"/>
                  <a:pt x="0" y="560"/>
                </a:cubicBezTo>
                <a:cubicBezTo>
                  <a:pt x="1" y="561"/>
                  <a:pt x="1" y="562"/>
                  <a:pt x="1" y="562"/>
                </a:cubicBezTo>
                <a:cubicBezTo>
                  <a:pt x="13" y="574"/>
                  <a:pt x="24" y="586"/>
                  <a:pt x="36" y="597"/>
                </a:cubicBezTo>
                <a:cubicBezTo>
                  <a:pt x="37" y="598"/>
                  <a:pt x="103" y="664"/>
                  <a:pt x="125" y="686"/>
                </a:cubicBezTo>
                <a:cubicBezTo>
                  <a:pt x="127" y="688"/>
                  <a:pt x="128" y="688"/>
                  <a:pt x="131" y="686"/>
                </a:cubicBezTo>
                <a:cubicBezTo>
                  <a:pt x="157" y="659"/>
                  <a:pt x="184" y="633"/>
                  <a:pt x="210" y="606"/>
                </a:cubicBezTo>
                <a:cubicBezTo>
                  <a:pt x="250" y="566"/>
                  <a:pt x="290" y="526"/>
                  <a:pt x="330" y="486"/>
                </a:cubicBezTo>
                <a:cubicBezTo>
                  <a:pt x="336" y="480"/>
                  <a:pt x="549" y="267"/>
                  <a:pt x="590" y="226"/>
                </a:cubicBezTo>
                <a:cubicBezTo>
                  <a:pt x="622" y="194"/>
                  <a:pt x="654" y="163"/>
                  <a:pt x="686" y="131"/>
                </a:cubicBezTo>
                <a:cubicBezTo>
                  <a:pt x="687" y="129"/>
                  <a:pt x="688" y="128"/>
                  <a:pt x="686" y="125"/>
                </a:cubicBezTo>
                <a:close/>
                <a:moveTo>
                  <a:pt x="336" y="453"/>
                </a:moveTo>
                <a:cubicBezTo>
                  <a:pt x="267" y="521"/>
                  <a:pt x="199" y="590"/>
                  <a:pt x="131" y="658"/>
                </a:cubicBezTo>
                <a:cubicBezTo>
                  <a:pt x="128" y="661"/>
                  <a:pt x="127" y="660"/>
                  <a:pt x="124" y="658"/>
                </a:cubicBezTo>
                <a:cubicBezTo>
                  <a:pt x="109" y="642"/>
                  <a:pt x="45" y="579"/>
                  <a:pt x="43" y="576"/>
                </a:cubicBezTo>
                <a:cubicBezTo>
                  <a:pt x="38" y="571"/>
                  <a:pt x="32" y="566"/>
                  <a:pt x="27" y="561"/>
                </a:cubicBezTo>
                <a:cubicBezTo>
                  <a:pt x="34" y="555"/>
                  <a:pt x="39" y="550"/>
                  <a:pt x="45" y="544"/>
                </a:cubicBezTo>
                <a:cubicBezTo>
                  <a:pt x="55" y="554"/>
                  <a:pt x="71" y="571"/>
                  <a:pt x="83" y="583"/>
                </a:cubicBezTo>
                <a:cubicBezTo>
                  <a:pt x="97" y="570"/>
                  <a:pt x="97" y="570"/>
                  <a:pt x="97" y="570"/>
                </a:cubicBezTo>
                <a:cubicBezTo>
                  <a:pt x="58" y="530"/>
                  <a:pt x="58" y="530"/>
                  <a:pt x="58" y="530"/>
                </a:cubicBezTo>
                <a:cubicBezTo>
                  <a:pt x="64" y="524"/>
                  <a:pt x="70" y="519"/>
                  <a:pt x="76" y="513"/>
                </a:cubicBezTo>
                <a:cubicBezTo>
                  <a:pt x="86" y="523"/>
                  <a:pt x="102" y="539"/>
                  <a:pt x="115" y="551"/>
                </a:cubicBezTo>
                <a:cubicBezTo>
                  <a:pt x="129" y="538"/>
                  <a:pt x="129" y="538"/>
                  <a:pt x="129" y="538"/>
                </a:cubicBezTo>
                <a:cubicBezTo>
                  <a:pt x="119" y="528"/>
                  <a:pt x="102" y="511"/>
                  <a:pt x="93" y="503"/>
                </a:cubicBezTo>
                <a:cubicBezTo>
                  <a:pt x="90" y="499"/>
                  <a:pt x="89" y="499"/>
                  <a:pt x="89" y="499"/>
                </a:cubicBezTo>
                <a:cubicBezTo>
                  <a:pt x="107" y="481"/>
                  <a:pt x="107" y="481"/>
                  <a:pt x="107" y="481"/>
                </a:cubicBezTo>
                <a:cubicBezTo>
                  <a:pt x="116" y="491"/>
                  <a:pt x="136" y="510"/>
                  <a:pt x="146" y="520"/>
                </a:cubicBezTo>
                <a:cubicBezTo>
                  <a:pt x="159" y="507"/>
                  <a:pt x="159" y="507"/>
                  <a:pt x="159" y="507"/>
                </a:cubicBezTo>
                <a:cubicBezTo>
                  <a:pt x="150" y="497"/>
                  <a:pt x="133" y="480"/>
                  <a:pt x="124" y="471"/>
                </a:cubicBezTo>
                <a:cubicBezTo>
                  <a:pt x="123" y="470"/>
                  <a:pt x="122" y="469"/>
                  <a:pt x="120" y="467"/>
                </a:cubicBezTo>
                <a:cubicBezTo>
                  <a:pt x="125" y="462"/>
                  <a:pt x="132" y="455"/>
                  <a:pt x="138" y="450"/>
                </a:cubicBezTo>
                <a:cubicBezTo>
                  <a:pt x="138" y="450"/>
                  <a:pt x="139" y="452"/>
                  <a:pt x="140" y="453"/>
                </a:cubicBezTo>
                <a:cubicBezTo>
                  <a:pt x="150" y="462"/>
                  <a:pt x="166" y="479"/>
                  <a:pt x="177" y="489"/>
                </a:cubicBezTo>
                <a:cubicBezTo>
                  <a:pt x="191" y="475"/>
                  <a:pt x="191" y="475"/>
                  <a:pt x="191" y="475"/>
                </a:cubicBezTo>
                <a:cubicBezTo>
                  <a:pt x="179" y="463"/>
                  <a:pt x="162" y="447"/>
                  <a:pt x="152" y="437"/>
                </a:cubicBezTo>
                <a:cubicBezTo>
                  <a:pt x="158" y="431"/>
                  <a:pt x="163" y="425"/>
                  <a:pt x="169" y="420"/>
                </a:cubicBezTo>
                <a:cubicBezTo>
                  <a:pt x="191" y="441"/>
                  <a:pt x="212" y="464"/>
                  <a:pt x="234" y="486"/>
                </a:cubicBezTo>
                <a:cubicBezTo>
                  <a:pt x="240" y="480"/>
                  <a:pt x="244" y="476"/>
                  <a:pt x="248" y="471"/>
                </a:cubicBezTo>
                <a:cubicBezTo>
                  <a:pt x="227" y="449"/>
                  <a:pt x="205" y="428"/>
                  <a:pt x="183" y="406"/>
                </a:cubicBezTo>
                <a:cubicBezTo>
                  <a:pt x="189" y="400"/>
                  <a:pt x="194" y="394"/>
                  <a:pt x="201" y="388"/>
                </a:cubicBezTo>
                <a:cubicBezTo>
                  <a:pt x="207" y="394"/>
                  <a:pt x="231" y="418"/>
                  <a:pt x="239" y="427"/>
                </a:cubicBezTo>
                <a:cubicBezTo>
                  <a:pt x="253" y="413"/>
                  <a:pt x="253" y="413"/>
                  <a:pt x="253" y="413"/>
                </a:cubicBezTo>
                <a:cubicBezTo>
                  <a:pt x="241" y="401"/>
                  <a:pt x="223" y="384"/>
                  <a:pt x="213" y="374"/>
                </a:cubicBezTo>
                <a:cubicBezTo>
                  <a:pt x="214" y="373"/>
                  <a:pt x="221" y="366"/>
                  <a:pt x="231" y="356"/>
                </a:cubicBezTo>
                <a:cubicBezTo>
                  <a:pt x="271" y="395"/>
                  <a:pt x="271" y="395"/>
                  <a:pt x="271" y="395"/>
                </a:cubicBezTo>
                <a:cubicBezTo>
                  <a:pt x="284" y="382"/>
                  <a:pt x="284" y="382"/>
                  <a:pt x="284" y="382"/>
                </a:cubicBezTo>
                <a:cubicBezTo>
                  <a:pt x="245" y="342"/>
                  <a:pt x="245" y="342"/>
                  <a:pt x="245" y="342"/>
                </a:cubicBezTo>
                <a:cubicBezTo>
                  <a:pt x="250" y="337"/>
                  <a:pt x="255" y="332"/>
                  <a:pt x="261" y="327"/>
                </a:cubicBezTo>
                <a:cubicBezTo>
                  <a:pt x="300" y="366"/>
                  <a:pt x="300" y="366"/>
                  <a:pt x="300" y="366"/>
                </a:cubicBezTo>
                <a:cubicBezTo>
                  <a:pt x="314" y="353"/>
                  <a:pt x="314" y="353"/>
                  <a:pt x="314" y="353"/>
                </a:cubicBezTo>
                <a:cubicBezTo>
                  <a:pt x="274" y="313"/>
                  <a:pt x="274" y="313"/>
                  <a:pt x="274" y="313"/>
                </a:cubicBezTo>
                <a:cubicBezTo>
                  <a:pt x="274" y="313"/>
                  <a:pt x="274" y="313"/>
                  <a:pt x="274" y="313"/>
                </a:cubicBezTo>
                <a:cubicBezTo>
                  <a:pt x="274" y="313"/>
                  <a:pt x="274" y="313"/>
                  <a:pt x="274" y="313"/>
                </a:cubicBezTo>
                <a:cubicBezTo>
                  <a:pt x="280" y="308"/>
                  <a:pt x="285" y="303"/>
                  <a:pt x="290" y="297"/>
                </a:cubicBezTo>
                <a:cubicBezTo>
                  <a:pt x="330" y="337"/>
                  <a:pt x="330" y="337"/>
                  <a:pt x="330" y="337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04" y="284"/>
                  <a:pt x="304" y="284"/>
                  <a:pt x="304" y="284"/>
                </a:cubicBezTo>
                <a:cubicBezTo>
                  <a:pt x="304" y="284"/>
                  <a:pt x="304" y="284"/>
                  <a:pt x="304" y="284"/>
                </a:cubicBezTo>
                <a:cubicBezTo>
                  <a:pt x="304" y="284"/>
                  <a:pt x="304" y="284"/>
                  <a:pt x="304" y="284"/>
                </a:cubicBezTo>
                <a:cubicBezTo>
                  <a:pt x="309" y="278"/>
                  <a:pt x="315" y="273"/>
                  <a:pt x="320" y="268"/>
                </a:cubicBezTo>
                <a:cubicBezTo>
                  <a:pt x="385" y="333"/>
                  <a:pt x="385" y="333"/>
                  <a:pt x="385" y="333"/>
                </a:cubicBezTo>
                <a:cubicBezTo>
                  <a:pt x="399" y="320"/>
                  <a:pt x="399" y="320"/>
                  <a:pt x="399" y="320"/>
                </a:cubicBezTo>
                <a:cubicBezTo>
                  <a:pt x="334" y="254"/>
                  <a:pt x="334" y="254"/>
                  <a:pt x="334" y="254"/>
                </a:cubicBezTo>
                <a:cubicBezTo>
                  <a:pt x="347" y="241"/>
                  <a:pt x="356" y="232"/>
                  <a:pt x="356" y="232"/>
                </a:cubicBezTo>
                <a:cubicBezTo>
                  <a:pt x="357" y="233"/>
                  <a:pt x="384" y="260"/>
                  <a:pt x="395" y="271"/>
                </a:cubicBezTo>
                <a:cubicBezTo>
                  <a:pt x="409" y="257"/>
                  <a:pt x="409" y="257"/>
                  <a:pt x="409" y="257"/>
                </a:cubicBezTo>
                <a:cubicBezTo>
                  <a:pt x="396" y="245"/>
                  <a:pt x="379" y="228"/>
                  <a:pt x="370" y="219"/>
                </a:cubicBezTo>
                <a:cubicBezTo>
                  <a:pt x="376" y="213"/>
                  <a:pt x="382" y="207"/>
                  <a:pt x="388" y="201"/>
                </a:cubicBezTo>
                <a:cubicBezTo>
                  <a:pt x="398" y="211"/>
                  <a:pt x="426" y="240"/>
                  <a:pt x="426" y="240"/>
                </a:cubicBezTo>
                <a:cubicBezTo>
                  <a:pt x="440" y="226"/>
                  <a:pt x="440" y="226"/>
                  <a:pt x="440" y="226"/>
                </a:cubicBezTo>
                <a:cubicBezTo>
                  <a:pt x="400" y="188"/>
                  <a:pt x="400" y="188"/>
                  <a:pt x="400" y="188"/>
                </a:cubicBezTo>
                <a:cubicBezTo>
                  <a:pt x="417" y="170"/>
                  <a:pt x="417" y="170"/>
                  <a:pt x="417" y="170"/>
                </a:cubicBezTo>
                <a:cubicBezTo>
                  <a:pt x="417" y="170"/>
                  <a:pt x="420" y="172"/>
                  <a:pt x="421" y="173"/>
                </a:cubicBezTo>
                <a:cubicBezTo>
                  <a:pt x="429" y="181"/>
                  <a:pt x="457" y="209"/>
                  <a:pt x="457" y="209"/>
                </a:cubicBezTo>
                <a:cubicBezTo>
                  <a:pt x="471" y="195"/>
                  <a:pt x="471" y="195"/>
                  <a:pt x="471" y="195"/>
                </a:cubicBezTo>
                <a:cubicBezTo>
                  <a:pt x="432" y="156"/>
                  <a:pt x="432" y="156"/>
                  <a:pt x="432" y="156"/>
                </a:cubicBezTo>
                <a:cubicBezTo>
                  <a:pt x="449" y="139"/>
                  <a:pt x="449" y="139"/>
                  <a:pt x="449" y="139"/>
                </a:cubicBezTo>
                <a:cubicBezTo>
                  <a:pt x="489" y="178"/>
                  <a:pt x="489" y="178"/>
                  <a:pt x="489" y="178"/>
                </a:cubicBezTo>
                <a:cubicBezTo>
                  <a:pt x="502" y="164"/>
                  <a:pt x="502" y="164"/>
                  <a:pt x="502" y="164"/>
                </a:cubicBezTo>
                <a:cubicBezTo>
                  <a:pt x="478" y="140"/>
                  <a:pt x="478" y="140"/>
                  <a:pt x="478" y="140"/>
                </a:cubicBezTo>
                <a:cubicBezTo>
                  <a:pt x="473" y="135"/>
                  <a:pt x="463" y="125"/>
                  <a:pt x="463" y="125"/>
                </a:cubicBezTo>
                <a:cubicBezTo>
                  <a:pt x="481" y="107"/>
                  <a:pt x="481" y="107"/>
                  <a:pt x="481" y="107"/>
                </a:cubicBezTo>
                <a:cubicBezTo>
                  <a:pt x="481" y="107"/>
                  <a:pt x="500" y="127"/>
                  <a:pt x="508" y="135"/>
                </a:cubicBezTo>
                <a:cubicBezTo>
                  <a:pt x="520" y="147"/>
                  <a:pt x="544" y="170"/>
                  <a:pt x="544" y="170"/>
                </a:cubicBezTo>
                <a:cubicBezTo>
                  <a:pt x="547" y="173"/>
                  <a:pt x="547" y="173"/>
                  <a:pt x="547" y="173"/>
                </a:cubicBezTo>
                <a:cubicBezTo>
                  <a:pt x="561" y="160"/>
                  <a:pt x="561" y="160"/>
                  <a:pt x="561" y="160"/>
                </a:cubicBezTo>
                <a:cubicBezTo>
                  <a:pt x="495" y="94"/>
                  <a:pt x="495" y="94"/>
                  <a:pt x="495" y="94"/>
                </a:cubicBezTo>
                <a:cubicBezTo>
                  <a:pt x="561" y="28"/>
                  <a:pt x="561" y="28"/>
                  <a:pt x="561" y="28"/>
                </a:cubicBezTo>
                <a:cubicBezTo>
                  <a:pt x="575" y="42"/>
                  <a:pt x="575" y="42"/>
                  <a:pt x="575" y="42"/>
                </a:cubicBezTo>
                <a:cubicBezTo>
                  <a:pt x="661" y="129"/>
                  <a:pt x="661" y="129"/>
                  <a:pt x="661" y="129"/>
                </a:cubicBezTo>
                <a:cubicBezTo>
                  <a:pt x="661" y="129"/>
                  <a:pt x="337" y="453"/>
                  <a:pt x="336" y="4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3C5A31-F495-4AA6-97C4-3D6AA299BD9B}"/>
              </a:ext>
            </a:extLst>
          </p:cNvPr>
          <p:cNvGrpSpPr/>
          <p:nvPr/>
        </p:nvGrpSpPr>
        <p:grpSpPr>
          <a:xfrm>
            <a:off x="1583919" y="2143856"/>
            <a:ext cx="3287346" cy="3472788"/>
            <a:chOff x="3643638" y="3459163"/>
            <a:chExt cx="2108200" cy="22271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36D4D1-D392-42D3-AFFD-41C8028A6B12}"/>
                </a:ext>
              </a:extLst>
            </p:cNvPr>
            <p:cNvSpPr/>
            <p:nvPr/>
          </p:nvSpPr>
          <p:spPr>
            <a:xfrm rot="2700000">
              <a:off x="3841095" y="4474516"/>
              <a:ext cx="2026170" cy="397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9C10D780-C59C-496E-8ABB-87D906FDA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3638" y="3459163"/>
              <a:ext cx="2108200" cy="2162175"/>
            </a:xfrm>
            <a:custGeom>
              <a:avLst/>
              <a:gdLst>
                <a:gd name="T0" fmla="*/ 54 w 663"/>
                <a:gd name="T1" fmla="*/ 111 h 679"/>
                <a:gd name="T2" fmla="*/ 93 w 663"/>
                <a:gd name="T3" fmla="*/ 193 h 679"/>
                <a:gd name="T4" fmla="*/ 102 w 663"/>
                <a:gd name="T5" fmla="*/ 211 h 679"/>
                <a:gd name="T6" fmla="*/ 514 w 663"/>
                <a:gd name="T7" fmla="*/ 623 h 679"/>
                <a:gd name="T8" fmla="*/ 592 w 663"/>
                <a:gd name="T9" fmla="*/ 649 h 679"/>
                <a:gd name="T10" fmla="*/ 644 w 663"/>
                <a:gd name="T11" fmla="*/ 597 h 679"/>
                <a:gd name="T12" fmla="*/ 645 w 663"/>
                <a:gd name="T13" fmla="*/ 535 h 679"/>
                <a:gd name="T14" fmla="*/ 217 w 663"/>
                <a:gd name="T15" fmla="*/ 107 h 679"/>
                <a:gd name="T16" fmla="*/ 207 w 663"/>
                <a:gd name="T17" fmla="*/ 99 h 679"/>
                <a:gd name="T18" fmla="*/ 188 w 663"/>
                <a:gd name="T19" fmla="*/ 89 h 679"/>
                <a:gd name="T20" fmla="*/ 124 w 663"/>
                <a:gd name="T21" fmla="*/ 59 h 679"/>
                <a:gd name="T22" fmla="*/ 61 w 663"/>
                <a:gd name="T23" fmla="*/ 29 h 679"/>
                <a:gd name="T24" fmla="*/ 4 w 663"/>
                <a:gd name="T25" fmla="*/ 1 h 679"/>
                <a:gd name="T26" fmla="*/ 0 w 663"/>
                <a:gd name="T27" fmla="*/ 0 h 679"/>
                <a:gd name="T28" fmla="*/ 33 w 663"/>
                <a:gd name="T29" fmla="*/ 68 h 679"/>
                <a:gd name="T30" fmla="*/ 54 w 663"/>
                <a:gd name="T31" fmla="*/ 111 h 679"/>
                <a:gd name="T32" fmla="*/ 579 w 663"/>
                <a:gd name="T33" fmla="*/ 499 h 679"/>
                <a:gd name="T34" fmla="*/ 629 w 663"/>
                <a:gd name="T35" fmla="*/ 550 h 679"/>
                <a:gd name="T36" fmla="*/ 630 w 663"/>
                <a:gd name="T37" fmla="*/ 582 h 679"/>
                <a:gd name="T38" fmla="*/ 582 w 663"/>
                <a:gd name="T39" fmla="*/ 629 h 679"/>
                <a:gd name="T40" fmla="*/ 552 w 663"/>
                <a:gd name="T41" fmla="*/ 630 h 679"/>
                <a:gd name="T42" fmla="*/ 487 w 663"/>
                <a:gd name="T43" fmla="*/ 565 h 679"/>
                <a:gd name="T44" fmla="*/ 485 w 663"/>
                <a:gd name="T45" fmla="*/ 563 h 679"/>
                <a:gd name="T46" fmla="*/ 563 w 663"/>
                <a:gd name="T47" fmla="*/ 484 h 679"/>
                <a:gd name="T48" fmla="*/ 579 w 663"/>
                <a:gd name="T49" fmla="*/ 499 h 679"/>
                <a:gd name="T50" fmla="*/ 189 w 663"/>
                <a:gd name="T51" fmla="*/ 140 h 679"/>
                <a:gd name="T52" fmla="*/ 202 w 663"/>
                <a:gd name="T53" fmla="*/ 141 h 679"/>
                <a:gd name="T54" fmla="*/ 295 w 663"/>
                <a:gd name="T55" fmla="*/ 234 h 679"/>
                <a:gd name="T56" fmla="*/ 531 w 663"/>
                <a:gd name="T57" fmla="*/ 471 h 679"/>
                <a:gd name="T58" fmla="*/ 530 w 663"/>
                <a:gd name="T59" fmla="*/ 482 h 679"/>
                <a:gd name="T60" fmla="*/ 519 w 663"/>
                <a:gd name="T61" fmla="*/ 482 h 679"/>
                <a:gd name="T62" fmla="*/ 475 w 663"/>
                <a:gd name="T63" fmla="*/ 438 h 679"/>
                <a:gd name="T64" fmla="*/ 350 w 663"/>
                <a:gd name="T65" fmla="*/ 312 h 679"/>
                <a:gd name="T66" fmla="*/ 201 w 663"/>
                <a:gd name="T67" fmla="*/ 164 h 679"/>
                <a:gd name="T68" fmla="*/ 190 w 663"/>
                <a:gd name="T69" fmla="*/ 153 h 679"/>
                <a:gd name="T70" fmla="*/ 189 w 663"/>
                <a:gd name="T71" fmla="*/ 140 h 679"/>
                <a:gd name="T72" fmla="*/ 208 w 663"/>
                <a:gd name="T73" fmla="*/ 244 h 679"/>
                <a:gd name="T74" fmla="*/ 348 w 663"/>
                <a:gd name="T75" fmla="*/ 383 h 679"/>
                <a:gd name="T76" fmla="*/ 481 w 663"/>
                <a:gd name="T77" fmla="*/ 517 h 679"/>
                <a:gd name="T78" fmla="*/ 481 w 663"/>
                <a:gd name="T79" fmla="*/ 531 h 679"/>
                <a:gd name="T80" fmla="*/ 469 w 663"/>
                <a:gd name="T81" fmla="*/ 528 h 679"/>
                <a:gd name="T82" fmla="*/ 409 w 663"/>
                <a:gd name="T83" fmla="*/ 468 h 679"/>
                <a:gd name="T84" fmla="*/ 221 w 663"/>
                <a:gd name="T85" fmla="*/ 280 h 679"/>
                <a:gd name="T86" fmla="*/ 140 w 663"/>
                <a:gd name="T87" fmla="*/ 199 h 679"/>
                <a:gd name="T88" fmla="*/ 141 w 663"/>
                <a:gd name="T89" fmla="*/ 184 h 679"/>
                <a:gd name="T90" fmla="*/ 150 w 663"/>
                <a:gd name="T91" fmla="*/ 186 h 679"/>
                <a:gd name="T92" fmla="*/ 208 w 663"/>
                <a:gd name="T93" fmla="*/ 244 h 679"/>
                <a:gd name="T94" fmla="*/ 63 w 663"/>
                <a:gd name="T95" fmla="*/ 86 h 679"/>
                <a:gd name="T96" fmla="*/ 87 w 663"/>
                <a:gd name="T97" fmla="*/ 62 h 679"/>
                <a:gd name="T98" fmla="*/ 94 w 663"/>
                <a:gd name="T99" fmla="*/ 61 h 679"/>
                <a:gd name="T100" fmla="*/ 163 w 663"/>
                <a:gd name="T101" fmla="*/ 94 h 679"/>
                <a:gd name="T102" fmla="*/ 175 w 663"/>
                <a:gd name="T103" fmla="*/ 100 h 679"/>
                <a:gd name="T104" fmla="*/ 152 w 663"/>
                <a:gd name="T105" fmla="*/ 107 h 679"/>
                <a:gd name="T106" fmla="*/ 143 w 663"/>
                <a:gd name="T107" fmla="*/ 142 h 679"/>
                <a:gd name="T108" fmla="*/ 109 w 663"/>
                <a:gd name="T109" fmla="*/ 152 h 679"/>
                <a:gd name="T110" fmla="*/ 101 w 663"/>
                <a:gd name="T111" fmla="*/ 175 h 679"/>
                <a:gd name="T112" fmla="*/ 93 w 663"/>
                <a:gd name="T113" fmla="*/ 158 h 679"/>
                <a:gd name="T114" fmla="*/ 62 w 663"/>
                <a:gd name="T115" fmla="*/ 94 h 679"/>
                <a:gd name="T116" fmla="*/ 63 w 663"/>
                <a:gd name="T117" fmla="*/ 86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3" h="679">
                  <a:moveTo>
                    <a:pt x="54" y="111"/>
                  </a:moveTo>
                  <a:cubicBezTo>
                    <a:pt x="67" y="138"/>
                    <a:pt x="80" y="166"/>
                    <a:pt x="93" y="193"/>
                  </a:cubicBezTo>
                  <a:cubicBezTo>
                    <a:pt x="96" y="199"/>
                    <a:pt x="98" y="206"/>
                    <a:pt x="102" y="211"/>
                  </a:cubicBezTo>
                  <a:cubicBezTo>
                    <a:pt x="130" y="239"/>
                    <a:pt x="457" y="564"/>
                    <a:pt x="514" y="623"/>
                  </a:cubicBezTo>
                  <a:cubicBezTo>
                    <a:pt x="531" y="640"/>
                    <a:pt x="558" y="679"/>
                    <a:pt x="592" y="649"/>
                  </a:cubicBezTo>
                  <a:cubicBezTo>
                    <a:pt x="593" y="649"/>
                    <a:pt x="639" y="602"/>
                    <a:pt x="644" y="597"/>
                  </a:cubicBezTo>
                  <a:cubicBezTo>
                    <a:pt x="663" y="581"/>
                    <a:pt x="662" y="552"/>
                    <a:pt x="645" y="535"/>
                  </a:cubicBezTo>
                  <a:cubicBezTo>
                    <a:pt x="590" y="480"/>
                    <a:pt x="250" y="140"/>
                    <a:pt x="217" y="107"/>
                  </a:cubicBezTo>
                  <a:cubicBezTo>
                    <a:pt x="214" y="104"/>
                    <a:pt x="211" y="101"/>
                    <a:pt x="207" y="99"/>
                  </a:cubicBezTo>
                  <a:cubicBezTo>
                    <a:pt x="201" y="95"/>
                    <a:pt x="194" y="93"/>
                    <a:pt x="188" y="89"/>
                  </a:cubicBezTo>
                  <a:cubicBezTo>
                    <a:pt x="166" y="79"/>
                    <a:pt x="145" y="69"/>
                    <a:pt x="124" y="59"/>
                  </a:cubicBezTo>
                  <a:cubicBezTo>
                    <a:pt x="103" y="49"/>
                    <a:pt x="82" y="39"/>
                    <a:pt x="61" y="29"/>
                  </a:cubicBezTo>
                  <a:cubicBezTo>
                    <a:pt x="42" y="20"/>
                    <a:pt x="23" y="10"/>
                    <a:pt x="4" y="1"/>
                  </a:cubicBezTo>
                  <a:cubicBezTo>
                    <a:pt x="3" y="1"/>
                    <a:pt x="2" y="1"/>
                    <a:pt x="0" y="0"/>
                  </a:cubicBezTo>
                  <a:cubicBezTo>
                    <a:pt x="11" y="23"/>
                    <a:pt x="22" y="46"/>
                    <a:pt x="33" y="68"/>
                  </a:cubicBezTo>
                  <a:cubicBezTo>
                    <a:pt x="40" y="82"/>
                    <a:pt x="47" y="96"/>
                    <a:pt x="54" y="111"/>
                  </a:cubicBezTo>
                  <a:close/>
                  <a:moveTo>
                    <a:pt x="579" y="499"/>
                  </a:moveTo>
                  <a:cubicBezTo>
                    <a:pt x="596" y="516"/>
                    <a:pt x="613" y="533"/>
                    <a:pt x="629" y="550"/>
                  </a:cubicBezTo>
                  <a:cubicBezTo>
                    <a:pt x="640" y="560"/>
                    <a:pt x="640" y="572"/>
                    <a:pt x="630" y="582"/>
                  </a:cubicBezTo>
                  <a:cubicBezTo>
                    <a:pt x="614" y="598"/>
                    <a:pt x="598" y="614"/>
                    <a:pt x="582" y="629"/>
                  </a:cubicBezTo>
                  <a:cubicBezTo>
                    <a:pt x="573" y="639"/>
                    <a:pt x="561" y="639"/>
                    <a:pt x="552" y="630"/>
                  </a:cubicBezTo>
                  <a:cubicBezTo>
                    <a:pt x="530" y="608"/>
                    <a:pt x="508" y="586"/>
                    <a:pt x="487" y="565"/>
                  </a:cubicBezTo>
                  <a:cubicBezTo>
                    <a:pt x="486" y="564"/>
                    <a:pt x="485" y="563"/>
                    <a:pt x="485" y="563"/>
                  </a:cubicBezTo>
                  <a:cubicBezTo>
                    <a:pt x="511" y="537"/>
                    <a:pt x="537" y="511"/>
                    <a:pt x="563" y="484"/>
                  </a:cubicBezTo>
                  <a:cubicBezTo>
                    <a:pt x="568" y="489"/>
                    <a:pt x="574" y="494"/>
                    <a:pt x="579" y="499"/>
                  </a:cubicBezTo>
                  <a:close/>
                  <a:moveTo>
                    <a:pt x="189" y="140"/>
                  </a:moveTo>
                  <a:cubicBezTo>
                    <a:pt x="192" y="137"/>
                    <a:pt x="198" y="137"/>
                    <a:pt x="202" y="141"/>
                  </a:cubicBezTo>
                  <a:cubicBezTo>
                    <a:pt x="233" y="172"/>
                    <a:pt x="264" y="203"/>
                    <a:pt x="295" y="234"/>
                  </a:cubicBezTo>
                  <a:cubicBezTo>
                    <a:pt x="365" y="304"/>
                    <a:pt x="528" y="466"/>
                    <a:pt x="531" y="471"/>
                  </a:cubicBezTo>
                  <a:cubicBezTo>
                    <a:pt x="534" y="475"/>
                    <a:pt x="533" y="479"/>
                    <a:pt x="530" y="482"/>
                  </a:cubicBezTo>
                  <a:cubicBezTo>
                    <a:pt x="527" y="485"/>
                    <a:pt x="522" y="485"/>
                    <a:pt x="519" y="482"/>
                  </a:cubicBezTo>
                  <a:cubicBezTo>
                    <a:pt x="475" y="438"/>
                    <a:pt x="475" y="438"/>
                    <a:pt x="475" y="438"/>
                  </a:cubicBezTo>
                  <a:cubicBezTo>
                    <a:pt x="350" y="312"/>
                    <a:pt x="350" y="312"/>
                    <a:pt x="350" y="312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1" y="164"/>
                    <a:pt x="194" y="157"/>
                    <a:pt x="190" y="153"/>
                  </a:cubicBezTo>
                  <a:cubicBezTo>
                    <a:pt x="186" y="148"/>
                    <a:pt x="185" y="144"/>
                    <a:pt x="189" y="140"/>
                  </a:cubicBezTo>
                  <a:close/>
                  <a:moveTo>
                    <a:pt x="208" y="244"/>
                  </a:moveTo>
                  <a:cubicBezTo>
                    <a:pt x="255" y="290"/>
                    <a:pt x="301" y="337"/>
                    <a:pt x="348" y="383"/>
                  </a:cubicBezTo>
                  <a:cubicBezTo>
                    <a:pt x="383" y="418"/>
                    <a:pt x="476" y="511"/>
                    <a:pt x="481" y="517"/>
                  </a:cubicBezTo>
                  <a:cubicBezTo>
                    <a:pt x="486" y="522"/>
                    <a:pt x="486" y="527"/>
                    <a:pt x="481" y="531"/>
                  </a:cubicBezTo>
                  <a:cubicBezTo>
                    <a:pt x="477" y="533"/>
                    <a:pt x="473" y="532"/>
                    <a:pt x="469" y="528"/>
                  </a:cubicBezTo>
                  <a:cubicBezTo>
                    <a:pt x="449" y="508"/>
                    <a:pt x="429" y="488"/>
                    <a:pt x="409" y="468"/>
                  </a:cubicBezTo>
                  <a:cubicBezTo>
                    <a:pt x="346" y="405"/>
                    <a:pt x="284" y="343"/>
                    <a:pt x="221" y="280"/>
                  </a:cubicBezTo>
                  <a:cubicBezTo>
                    <a:pt x="194" y="253"/>
                    <a:pt x="167" y="226"/>
                    <a:pt x="140" y="199"/>
                  </a:cubicBezTo>
                  <a:cubicBezTo>
                    <a:pt x="134" y="193"/>
                    <a:pt x="134" y="186"/>
                    <a:pt x="141" y="184"/>
                  </a:cubicBezTo>
                  <a:cubicBezTo>
                    <a:pt x="145" y="182"/>
                    <a:pt x="148" y="184"/>
                    <a:pt x="150" y="186"/>
                  </a:cubicBezTo>
                  <a:cubicBezTo>
                    <a:pt x="170" y="205"/>
                    <a:pt x="189" y="224"/>
                    <a:pt x="208" y="244"/>
                  </a:cubicBezTo>
                  <a:close/>
                  <a:moveTo>
                    <a:pt x="63" y="86"/>
                  </a:moveTo>
                  <a:cubicBezTo>
                    <a:pt x="72" y="79"/>
                    <a:pt x="79" y="70"/>
                    <a:pt x="87" y="62"/>
                  </a:cubicBezTo>
                  <a:cubicBezTo>
                    <a:pt x="89" y="60"/>
                    <a:pt x="91" y="60"/>
                    <a:pt x="94" y="61"/>
                  </a:cubicBezTo>
                  <a:cubicBezTo>
                    <a:pt x="117" y="72"/>
                    <a:pt x="140" y="83"/>
                    <a:pt x="163" y="94"/>
                  </a:cubicBezTo>
                  <a:cubicBezTo>
                    <a:pt x="167" y="96"/>
                    <a:pt x="171" y="98"/>
                    <a:pt x="175" y="100"/>
                  </a:cubicBezTo>
                  <a:cubicBezTo>
                    <a:pt x="172" y="105"/>
                    <a:pt x="172" y="105"/>
                    <a:pt x="152" y="107"/>
                  </a:cubicBezTo>
                  <a:cubicBezTo>
                    <a:pt x="155" y="120"/>
                    <a:pt x="153" y="132"/>
                    <a:pt x="143" y="142"/>
                  </a:cubicBezTo>
                  <a:cubicBezTo>
                    <a:pt x="134" y="151"/>
                    <a:pt x="122" y="154"/>
                    <a:pt x="109" y="152"/>
                  </a:cubicBezTo>
                  <a:cubicBezTo>
                    <a:pt x="107" y="159"/>
                    <a:pt x="109" y="168"/>
                    <a:pt x="101" y="175"/>
                  </a:cubicBezTo>
                  <a:cubicBezTo>
                    <a:pt x="98" y="169"/>
                    <a:pt x="96" y="164"/>
                    <a:pt x="93" y="158"/>
                  </a:cubicBezTo>
                  <a:cubicBezTo>
                    <a:pt x="83" y="137"/>
                    <a:pt x="72" y="116"/>
                    <a:pt x="62" y="94"/>
                  </a:cubicBezTo>
                  <a:cubicBezTo>
                    <a:pt x="61" y="91"/>
                    <a:pt x="60" y="89"/>
                    <a:pt x="63" y="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501932" y="3308032"/>
            <a:ext cx="6663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REALISATION</a:t>
            </a: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6975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323882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OUTILS DE MODELISATION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63B573-12D8-4C59-BB00-19ACF37E5492}"/>
              </a:ext>
            </a:extLst>
          </p:cNvPr>
          <p:cNvGrpSpPr/>
          <p:nvPr/>
        </p:nvGrpSpPr>
        <p:grpSpPr>
          <a:xfrm>
            <a:off x="1601335" y="1597922"/>
            <a:ext cx="3462970" cy="3942838"/>
            <a:chOff x="2237942" y="1322178"/>
            <a:chExt cx="3734285" cy="4251749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007BE6A0-D559-4A09-9635-84EA3D972A14}"/>
                </a:ext>
              </a:extLst>
            </p:cNvPr>
            <p:cNvSpPr/>
            <p:nvPr/>
          </p:nvSpPr>
          <p:spPr>
            <a:xfrm>
              <a:off x="3178815" y="1322178"/>
              <a:ext cx="1848091" cy="659757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E78B747-341E-43D5-975B-3D1F1E9903E4}"/>
                </a:ext>
              </a:extLst>
            </p:cNvPr>
            <p:cNvSpPr/>
            <p:nvPr/>
          </p:nvSpPr>
          <p:spPr>
            <a:xfrm rot="5400000">
              <a:off x="1863098" y="2967771"/>
              <a:ext cx="3553890" cy="922459"/>
            </a:xfrm>
            <a:prstGeom prst="parallelogram">
              <a:avLst>
                <a:gd name="adj" fmla="val 35771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B5E40382-683D-4101-9490-5A9049DC6272}"/>
                </a:ext>
              </a:extLst>
            </p:cNvPr>
            <p:cNvSpPr/>
            <p:nvPr/>
          </p:nvSpPr>
          <p:spPr>
            <a:xfrm rot="5400000" flipV="1">
              <a:off x="2785561" y="2967771"/>
              <a:ext cx="3553890" cy="922464"/>
            </a:xfrm>
            <a:prstGeom prst="parallelogram">
              <a:avLst>
                <a:gd name="adj" fmla="val 3577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B3D107B5-97F5-451A-9254-A39ADDE2FFE7}"/>
                </a:ext>
              </a:extLst>
            </p:cNvPr>
            <p:cNvSpPr/>
            <p:nvPr/>
          </p:nvSpPr>
          <p:spPr>
            <a:xfrm>
              <a:off x="4124136" y="2744283"/>
              <a:ext cx="1848091" cy="659757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54017EDC-78C6-45A9-A494-0C8C44FE25F4}"/>
                </a:ext>
              </a:extLst>
            </p:cNvPr>
            <p:cNvSpPr/>
            <p:nvPr/>
          </p:nvSpPr>
          <p:spPr>
            <a:xfrm rot="5400000">
              <a:off x="3343103" y="3847571"/>
              <a:ext cx="2484519" cy="922459"/>
            </a:xfrm>
            <a:prstGeom prst="parallelogram">
              <a:avLst>
                <a:gd name="adj" fmla="val 3577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09018D45-9111-4AAF-92A9-8392CA3F5A52}"/>
                </a:ext>
              </a:extLst>
            </p:cNvPr>
            <p:cNvSpPr/>
            <p:nvPr/>
          </p:nvSpPr>
          <p:spPr>
            <a:xfrm rot="5400000" flipV="1">
              <a:off x="4265568" y="3855192"/>
              <a:ext cx="2484518" cy="922464"/>
            </a:xfrm>
            <a:prstGeom prst="parallelogram">
              <a:avLst>
                <a:gd name="adj" fmla="val 3577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D68F9546-8576-4499-B838-C6133D411525}"/>
                </a:ext>
              </a:extLst>
            </p:cNvPr>
            <p:cNvSpPr/>
            <p:nvPr/>
          </p:nvSpPr>
          <p:spPr>
            <a:xfrm>
              <a:off x="2237946" y="3426167"/>
              <a:ext cx="1848091" cy="659757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D73310E-335B-4BEF-A066-EA8B335D510E}"/>
                </a:ext>
              </a:extLst>
            </p:cNvPr>
            <p:cNvSpPr/>
            <p:nvPr/>
          </p:nvSpPr>
          <p:spPr>
            <a:xfrm rot="5400000">
              <a:off x="1790233" y="4203755"/>
              <a:ext cx="1817878" cy="922459"/>
            </a:xfrm>
            <a:prstGeom prst="parallelogram">
              <a:avLst>
                <a:gd name="adj" fmla="val 35771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C3A874F-3A9F-4D1B-84D7-E9FCF87C7A59}"/>
                </a:ext>
              </a:extLst>
            </p:cNvPr>
            <p:cNvSpPr/>
            <p:nvPr/>
          </p:nvSpPr>
          <p:spPr>
            <a:xfrm rot="5400000" flipV="1">
              <a:off x="2712698" y="4203756"/>
              <a:ext cx="1817878" cy="922464"/>
            </a:xfrm>
            <a:prstGeom prst="parallelogram">
              <a:avLst>
                <a:gd name="adj" fmla="val 357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820DC3E-D6ED-4F6D-977F-6F5C29E50055}"/>
              </a:ext>
            </a:extLst>
          </p:cNvPr>
          <p:cNvSpPr txBox="1"/>
          <p:nvPr/>
        </p:nvSpPr>
        <p:spPr>
          <a:xfrm>
            <a:off x="6851267" y="2628951"/>
            <a:ext cx="418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UNIFIED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A5B5DA-42BE-4D68-A5AE-36005AB111A0}"/>
              </a:ext>
            </a:extLst>
          </p:cNvPr>
          <p:cNvSpPr/>
          <p:nvPr/>
        </p:nvSpPr>
        <p:spPr>
          <a:xfrm>
            <a:off x="6088284" y="2464387"/>
            <a:ext cx="762983" cy="6918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rgbClr val="FFFFFF"/>
                </a:solidFill>
                <a:latin typeface="Calibri" panose="020F0502020204030204"/>
              </a:rPr>
              <a:t>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BBDDCC-5A35-42F8-949B-2D785F229D52}"/>
              </a:ext>
            </a:extLst>
          </p:cNvPr>
          <p:cNvSpPr/>
          <p:nvPr/>
        </p:nvSpPr>
        <p:spPr>
          <a:xfrm>
            <a:off x="6088284" y="3302171"/>
            <a:ext cx="762983" cy="6918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/>
              </a:rPr>
              <a:t>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68B7B5-DDE3-4E6B-AC15-A4E98B1CE98A}"/>
              </a:ext>
            </a:extLst>
          </p:cNvPr>
          <p:cNvSpPr/>
          <p:nvPr/>
        </p:nvSpPr>
        <p:spPr>
          <a:xfrm>
            <a:off x="6088284" y="4172811"/>
            <a:ext cx="762983" cy="6918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/>
              </a:rPr>
              <a:t>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C281E-8B7A-431B-91B3-A28623F12A4C}"/>
              </a:ext>
            </a:extLst>
          </p:cNvPr>
          <p:cNvSpPr txBox="1"/>
          <p:nvPr/>
        </p:nvSpPr>
        <p:spPr>
          <a:xfrm>
            <a:off x="6851267" y="3463349"/>
            <a:ext cx="418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MODELING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B0112-C5F4-45B3-8CE3-6FA63122266A}"/>
              </a:ext>
            </a:extLst>
          </p:cNvPr>
          <p:cNvSpPr txBox="1"/>
          <p:nvPr/>
        </p:nvSpPr>
        <p:spPr>
          <a:xfrm>
            <a:off x="6851267" y="4297747"/>
            <a:ext cx="418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LANGAGE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949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323882"/>
            <a:ext cx="967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DIAGRAMME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CAS D’UTILISATION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2" name="Image 21" descr="C:\Users\Neslon\Pictures\use cas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0" y="1216872"/>
            <a:ext cx="5760720" cy="4695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9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323882"/>
            <a:ext cx="967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DIAGRAMME</a:t>
            </a:r>
            <a:r>
              <a:rPr kumimoji="0" lang="en-US" sz="4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CLASSE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Image 3" descr="C:\Users\Administrateur\Downloads\FireShot\CLA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96" y="1234968"/>
            <a:ext cx="6102251" cy="4617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7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C6171E-9F06-4F3F-8513-3705203FD26C}"/>
              </a:ext>
            </a:extLst>
          </p:cNvPr>
          <p:cNvSpPr/>
          <p:nvPr/>
        </p:nvSpPr>
        <p:spPr>
          <a:xfrm>
            <a:off x="2599267" y="1651001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815D8B3-F3B9-4C8E-975C-FAACA5B60B5C}"/>
              </a:ext>
            </a:extLst>
          </p:cNvPr>
          <p:cNvSpPr/>
          <p:nvPr/>
        </p:nvSpPr>
        <p:spPr>
          <a:xfrm>
            <a:off x="4969935" y="1651001"/>
            <a:ext cx="2099733" cy="1921933"/>
          </a:xfrm>
          <a:prstGeom prst="roundRect">
            <a:avLst>
              <a:gd name="adj" fmla="val 100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259C707-8313-4B03-B656-5611EB928850}"/>
              </a:ext>
            </a:extLst>
          </p:cNvPr>
          <p:cNvSpPr/>
          <p:nvPr/>
        </p:nvSpPr>
        <p:spPr>
          <a:xfrm>
            <a:off x="4969934" y="3818467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FC88E1D-7D6D-4742-B0B4-17CF147A16BE}"/>
              </a:ext>
            </a:extLst>
          </p:cNvPr>
          <p:cNvSpPr/>
          <p:nvPr/>
        </p:nvSpPr>
        <p:spPr>
          <a:xfrm>
            <a:off x="2599266" y="3818467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27B3304-E45F-48D9-907A-37A01FFFCF37}"/>
              </a:ext>
            </a:extLst>
          </p:cNvPr>
          <p:cNvSpPr/>
          <p:nvPr/>
        </p:nvSpPr>
        <p:spPr>
          <a:xfrm>
            <a:off x="7382935" y="1651001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6026A796-47A3-4E53-AD22-B25A2D3FF4AD}"/>
              </a:ext>
            </a:extLst>
          </p:cNvPr>
          <p:cNvSpPr/>
          <p:nvPr/>
        </p:nvSpPr>
        <p:spPr>
          <a:xfrm>
            <a:off x="7382934" y="3818467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099216-D6FC-4275-8849-671F047C945D}"/>
              </a:ext>
            </a:extLst>
          </p:cNvPr>
          <p:cNvSpPr txBox="1"/>
          <p:nvPr/>
        </p:nvSpPr>
        <p:spPr>
          <a:xfrm>
            <a:off x="1076496" y="114388"/>
            <a:ext cx="9493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OUTILS ET LANGAGE DE PROGRAMMATION</a:t>
            </a:r>
            <a:endParaRPr lang="en-US" sz="4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CEDDC8-EB32-481D-874B-4A9BD53817F5}"/>
              </a:ext>
            </a:extLst>
          </p:cNvPr>
          <p:cNvSpPr txBox="1"/>
          <p:nvPr/>
        </p:nvSpPr>
        <p:spPr>
          <a:xfrm>
            <a:off x="2837085" y="3004406"/>
            <a:ext cx="162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TRELLO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F068E6-4589-452E-95AC-F90C48EED27A}"/>
              </a:ext>
            </a:extLst>
          </p:cNvPr>
          <p:cNvSpPr txBox="1"/>
          <p:nvPr/>
        </p:nvSpPr>
        <p:spPr>
          <a:xfrm>
            <a:off x="5237385" y="3004406"/>
            <a:ext cx="162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GIT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A409D-3A62-419C-81B7-DE42671DCA95}"/>
              </a:ext>
            </a:extLst>
          </p:cNvPr>
          <p:cNvSpPr txBox="1"/>
          <p:nvPr/>
        </p:nvSpPr>
        <p:spPr>
          <a:xfrm>
            <a:off x="7612285" y="3004406"/>
            <a:ext cx="162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PHOTOSHOP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FA310D-B1DB-4E6E-A9B0-2F8F879F1FD0}"/>
              </a:ext>
            </a:extLst>
          </p:cNvPr>
          <p:cNvSpPr txBox="1"/>
          <p:nvPr/>
        </p:nvSpPr>
        <p:spPr>
          <a:xfrm>
            <a:off x="7663085" y="5197273"/>
            <a:ext cx="1624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FIREBASE</a:t>
            </a:r>
          </a:p>
          <a:p>
            <a:pPr algn="ctr">
              <a:defRPr/>
            </a:pP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95C4AA-5AEE-4968-89CE-E964171AF148}"/>
              </a:ext>
            </a:extLst>
          </p:cNvPr>
          <p:cNvSpPr txBox="1"/>
          <p:nvPr/>
        </p:nvSpPr>
        <p:spPr>
          <a:xfrm>
            <a:off x="5012266" y="5197273"/>
            <a:ext cx="1811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GOOGLE SERVICE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E52E63-FC11-46AD-94E7-97725A9D5C3C}"/>
              </a:ext>
            </a:extLst>
          </p:cNvPr>
          <p:cNvSpPr txBox="1"/>
          <p:nvPr/>
        </p:nvSpPr>
        <p:spPr>
          <a:xfrm>
            <a:off x="2854018" y="5197273"/>
            <a:ext cx="162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IONIC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9860780-FB34-45AB-A6B2-5F356216640B}"/>
              </a:ext>
            </a:extLst>
          </p:cNvPr>
          <p:cNvSpPr/>
          <p:nvPr/>
        </p:nvSpPr>
        <p:spPr>
          <a:xfrm>
            <a:off x="2476885" y="6062149"/>
            <a:ext cx="7238230" cy="298637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84" y="1952978"/>
            <a:ext cx="1003030" cy="10030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82" y="1931715"/>
            <a:ext cx="1065029" cy="1065029"/>
          </a:xfrm>
          <a:prstGeom prst="rect">
            <a:avLst/>
          </a:prstGeom>
        </p:spPr>
      </p:pic>
      <p:pic>
        <p:nvPicPr>
          <p:cNvPr id="62" name="Image 61" descr="C:\Users\ampasampito\Desktop\220px-Adobe_Photoshop_CC_icon.sv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69" y="1978243"/>
            <a:ext cx="923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42" y="4108303"/>
            <a:ext cx="1116593" cy="110954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40" y="4035583"/>
            <a:ext cx="1254983" cy="12549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96" y="3799384"/>
            <a:ext cx="1559471" cy="155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F4EB468B-C340-4F30-8E1A-07D1428CB979}"/>
              </a:ext>
            </a:extLst>
          </p:cNvPr>
          <p:cNvSpPr>
            <a:spLocks/>
          </p:cNvSpPr>
          <p:nvPr/>
        </p:nvSpPr>
        <p:spPr bwMode="auto">
          <a:xfrm>
            <a:off x="2118202" y="2564231"/>
            <a:ext cx="876051" cy="912554"/>
          </a:xfrm>
          <a:custGeom>
            <a:avLst/>
            <a:gdLst>
              <a:gd name="T0" fmla="*/ 0 w 119"/>
              <a:gd name="T1" fmla="*/ 75 h 137"/>
              <a:gd name="T2" fmla="*/ 53 w 119"/>
              <a:gd name="T3" fmla="*/ 6 h 137"/>
              <a:gd name="T4" fmla="*/ 112 w 119"/>
              <a:gd name="T5" fmla="*/ 15 h 137"/>
              <a:gd name="T6" fmla="*/ 117 w 119"/>
              <a:gd name="T7" fmla="*/ 30 h 137"/>
              <a:gd name="T8" fmla="*/ 102 w 119"/>
              <a:gd name="T9" fmla="*/ 32 h 137"/>
              <a:gd name="T10" fmla="*/ 27 w 119"/>
              <a:gd name="T11" fmla="*/ 50 h 137"/>
              <a:gd name="T12" fmla="*/ 40 w 119"/>
              <a:gd name="T13" fmla="*/ 117 h 137"/>
              <a:gd name="T14" fmla="*/ 43 w 119"/>
              <a:gd name="T15" fmla="*/ 131 h 137"/>
              <a:gd name="T16" fmla="*/ 28 w 119"/>
              <a:gd name="T17" fmla="*/ 132 h 137"/>
              <a:gd name="T18" fmla="*/ 0 w 119"/>
              <a:gd name="T19" fmla="*/ 7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137">
                <a:moveTo>
                  <a:pt x="0" y="75"/>
                </a:moveTo>
                <a:cubicBezTo>
                  <a:pt x="1" y="43"/>
                  <a:pt x="21" y="15"/>
                  <a:pt x="53" y="6"/>
                </a:cubicBezTo>
                <a:cubicBezTo>
                  <a:pt x="74" y="0"/>
                  <a:pt x="94" y="3"/>
                  <a:pt x="112" y="15"/>
                </a:cubicBezTo>
                <a:cubicBezTo>
                  <a:pt x="119" y="19"/>
                  <a:pt x="119" y="26"/>
                  <a:pt x="117" y="30"/>
                </a:cubicBezTo>
                <a:cubicBezTo>
                  <a:pt x="114" y="35"/>
                  <a:pt x="107" y="36"/>
                  <a:pt x="102" y="32"/>
                </a:cubicBezTo>
                <a:cubicBezTo>
                  <a:pt x="76" y="15"/>
                  <a:pt x="41" y="24"/>
                  <a:pt x="27" y="50"/>
                </a:cubicBezTo>
                <a:cubicBezTo>
                  <a:pt x="14" y="72"/>
                  <a:pt x="20" y="100"/>
                  <a:pt x="40" y="117"/>
                </a:cubicBezTo>
                <a:cubicBezTo>
                  <a:pt x="45" y="121"/>
                  <a:pt x="47" y="127"/>
                  <a:pt x="43" y="131"/>
                </a:cubicBezTo>
                <a:cubicBezTo>
                  <a:pt x="40" y="136"/>
                  <a:pt x="33" y="137"/>
                  <a:pt x="28" y="132"/>
                </a:cubicBezTo>
                <a:cubicBezTo>
                  <a:pt x="10" y="118"/>
                  <a:pt x="1" y="98"/>
                  <a:pt x="0" y="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4A5D43-3890-4F39-AB3A-3F26D33A5E96}"/>
              </a:ext>
            </a:extLst>
          </p:cNvPr>
          <p:cNvSpPr/>
          <p:nvPr/>
        </p:nvSpPr>
        <p:spPr>
          <a:xfrm>
            <a:off x="1355319" y="4860172"/>
            <a:ext cx="2342184" cy="145259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AA8B44A-8F95-476E-AA90-B4B47D8431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682500" y="2220800"/>
            <a:ext cx="1013114" cy="164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F90BFA8B-ED0F-424B-A97D-885252528F6C}"/>
              </a:ext>
            </a:extLst>
          </p:cNvPr>
          <p:cNvSpPr>
            <a:spLocks noEditPoints="1"/>
          </p:cNvSpPr>
          <p:nvPr/>
        </p:nvSpPr>
        <p:spPr bwMode="auto">
          <a:xfrm>
            <a:off x="1620182" y="1347494"/>
            <a:ext cx="1812459" cy="3414579"/>
          </a:xfrm>
          <a:custGeom>
            <a:avLst/>
            <a:gdLst>
              <a:gd name="T0" fmla="*/ 1022 w 1022"/>
              <a:gd name="T1" fmla="*/ 890 h 2118"/>
              <a:gd name="T2" fmla="*/ 1022 w 1022"/>
              <a:gd name="T3" fmla="*/ 157 h 2118"/>
              <a:gd name="T4" fmla="*/ 1014 w 1022"/>
              <a:gd name="T5" fmla="*/ 101 h 2118"/>
              <a:gd name="T6" fmla="*/ 868 w 1022"/>
              <a:gd name="T7" fmla="*/ 1 h 2118"/>
              <a:gd name="T8" fmla="*/ 162 w 1022"/>
              <a:gd name="T9" fmla="*/ 0 h 2118"/>
              <a:gd name="T10" fmla="*/ 87 w 1022"/>
              <a:gd name="T11" fmla="*/ 16 h 2118"/>
              <a:gd name="T12" fmla="*/ 14 w 1022"/>
              <a:gd name="T13" fmla="*/ 91 h 2118"/>
              <a:gd name="T14" fmla="*/ 0 w 1022"/>
              <a:gd name="T15" fmla="*/ 166 h 2118"/>
              <a:gd name="T16" fmla="*/ 0 w 1022"/>
              <a:gd name="T17" fmla="*/ 1953 h 2118"/>
              <a:gd name="T18" fmla="*/ 1 w 1022"/>
              <a:gd name="T19" fmla="*/ 1967 h 2118"/>
              <a:gd name="T20" fmla="*/ 38 w 1022"/>
              <a:gd name="T21" fmla="*/ 2064 h 2118"/>
              <a:gd name="T22" fmla="*/ 137 w 1022"/>
              <a:gd name="T23" fmla="*/ 2115 h 2118"/>
              <a:gd name="T24" fmla="*/ 226 w 1022"/>
              <a:gd name="T25" fmla="*/ 2117 h 2118"/>
              <a:gd name="T26" fmla="*/ 872 w 1022"/>
              <a:gd name="T27" fmla="*/ 2117 h 2118"/>
              <a:gd name="T28" fmla="*/ 977 w 1022"/>
              <a:gd name="T29" fmla="*/ 2072 h 2118"/>
              <a:gd name="T30" fmla="*/ 1022 w 1022"/>
              <a:gd name="T31" fmla="*/ 1957 h 2118"/>
              <a:gd name="T32" fmla="*/ 1022 w 1022"/>
              <a:gd name="T33" fmla="*/ 890 h 2118"/>
              <a:gd name="T34" fmla="*/ 428 w 1022"/>
              <a:gd name="T35" fmla="*/ 127 h 2118"/>
              <a:gd name="T36" fmla="*/ 442 w 1022"/>
              <a:gd name="T37" fmla="*/ 116 h 2118"/>
              <a:gd name="T38" fmla="*/ 512 w 1022"/>
              <a:gd name="T39" fmla="*/ 117 h 2118"/>
              <a:gd name="T40" fmla="*/ 576 w 1022"/>
              <a:gd name="T41" fmla="*/ 116 h 2118"/>
              <a:gd name="T42" fmla="*/ 582 w 1022"/>
              <a:gd name="T43" fmla="*/ 117 h 2118"/>
              <a:gd name="T44" fmla="*/ 595 w 1022"/>
              <a:gd name="T45" fmla="*/ 128 h 2118"/>
              <a:gd name="T46" fmla="*/ 583 w 1022"/>
              <a:gd name="T47" fmla="*/ 140 h 2118"/>
              <a:gd name="T48" fmla="*/ 440 w 1022"/>
              <a:gd name="T49" fmla="*/ 140 h 2118"/>
              <a:gd name="T50" fmla="*/ 428 w 1022"/>
              <a:gd name="T51" fmla="*/ 127 h 2118"/>
              <a:gd name="T52" fmla="*/ 511 w 1022"/>
              <a:gd name="T53" fmla="*/ 2064 h 2118"/>
              <a:gd name="T54" fmla="*/ 430 w 1022"/>
              <a:gd name="T55" fmla="*/ 1983 h 2118"/>
              <a:gd name="T56" fmla="*/ 512 w 1022"/>
              <a:gd name="T57" fmla="*/ 1901 h 2118"/>
              <a:gd name="T58" fmla="*/ 593 w 1022"/>
              <a:gd name="T59" fmla="*/ 1983 h 2118"/>
              <a:gd name="T60" fmla="*/ 511 w 1022"/>
              <a:gd name="T61" fmla="*/ 2064 h 2118"/>
              <a:gd name="T62" fmla="*/ 946 w 1022"/>
              <a:gd name="T63" fmla="*/ 1848 h 2118"/>
              <a:gd name="T64" fmla="*/ 75 w 1022"/>
              <a:gd name="T65" fmla="*/ 1848 h 2118"/>
              <a:gd name="T66" fmla="*/ 62 w 1022"/>
              <a:gd name="T67" fmla="*/ 1835 h 2118"/>
              <a:gd name="T68" fmla="*/ 62 w 1022"/>
              <a:gd name="T69" fmla="*/ 270 h 2118"/>
              <a:gd name="T70" fmla="*/ 75 w 1022"/>
              <a:gd name="T71" fmla="*/ 256 h 2118"/>
              <a:gd name="T72" fmla="*/ 946 w 1022"/>
              <a:gd name="T73" fmla="*/ 256 h 2118"/>
              <a:gd name="T74" fmla="*/ 960 w 1022"/>
              <a:gd name="T75" fmla="*/ 271 h 2118"/>
              <a:gd name="T76" fmla="*/ 960 w 1022"/>
              <a:gd name="T77" fmla="*/ 1054 h 2118"/>
              <a:gd name="T78" fmla="*/ 960 w 1022"/>
              <a:gd name="T79" fmla="*/ 1834 h 2118"/>
              <a:gd name="T80" fmla="*/ 946 w 1022"/>
              <a:gd name="T81" fmla="*/ 1848 h 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22" h="2118">
                <a:moveTo>
                  <a:pt x="1022" y="890"/>
                </a:moveTo>
                <a:cubicBezTo>
                  <a:pt x="1022" y="645"/>
                  <a:pt x="1022" y="401"/>
                  <a:pt x="1022" y="157"/>
                </a:cubicBezTo>
                <a:cubicBezTo>
                  <a:pt x="1022" y="138"/>
                  <a:pt x="1020" y="119"/>
                  <a:pt x="1014" y="101"/>
                </a:cubicBezTo>
                <a:cubicBezTo>
                  <a:pt x="991" y="40"/>
                  <a:pt x="933" y="1"/>
                  <a:pt x="868" y="1"/>
                </a:cubicBezTo>
                <a:cubicBezTo>
                  <a:pt x="632" y="1"/>
                  <a:pt x="397" y="1"/>
                  <a:pt x="162" y="0"/>
                </a:cubicBezTo>
                <a:cubicBezTo>
                  <a:pt x="136" y="0"/>
                  <a:pt x="110" y="5"/>
                  <a:pt x="87" y="16"/>
                </a:cubicBezTo>
                <a:cubicBezTo>
                  <a:pt x="54" y="32"/>
                  <a:pt x="29" y="57"/>
                  <a:pt x="14" y="91"/>
                </a:cubicBezTo>
                <a:cubicBezTo>
                  <a:pt x="3" y="115"/>
                  <a:pt x="0" y="140"/>
                  <a:pt x="0" y="166"/>
                </a:cubicBezTo>
                <a:cubicBezTo>
                  <a:pt x="1" y="762"/>
                  <a:pt x="0" y="1357"/>
                  <a:pt x="0" y="1953"/>
                </a:cubicBezTo>
                <a:cubicBezTo>
                  <a:pt x="0" y="1958"/>
                  <a:pt x="1" y="1963"/>
                  <a:pt x="1" y="1967"/>
                </a:cubicBezTo>
                <a:cubicBezTo>
                  <a:pt x="2" y="2004"/>
                  <a:pt x="12" y="2037"/>
                  <a:pt x="38" y="2064"/>
                </a:cubicBezTo>
                <a:cubicBezTo>
                  <a:pt x="65" y="2093"/>
                  <a:pt x="97" y="2113"/>
                  <a:pt x="137" y="2115"/>
                </a:cubicBezTo>
                <a:cubicBezTo>
                  <a:pt x="166" y="2117"/>
                  <a:pt x="196" y="2117"/>
                  <a:pt x="226" y="2117"/>
                </a:cubicBezTo>
                <a:cubicBezTo>
                  <a:pt x="316" y="2117"/>
                  <a:pt x="756" y="2118"/>
                  <a:pt x="872" y="2117"/>
                </a:cubicBezTo>
                <a:cubicBezTo>
                  <a:pt x="912" y="2117"/>
                  <a:pt x="948" y="2101"/>
                  <a:pt x="977" y="2072"/>
                </a:cubicBezTo>
                <a:cubicBezTo>
                  <a:pt x="1009" y="2041"/>
                  <a:pt x="1022" y="2002"/>
                  <a:pt x="1022" y="1957"/>
                </a:cubicBezTo>
                <a:cubicBezTo>
                  <a:pt x="1022" y="1601"/>
                  <a:pt x="1022" y="1245"/>
                  <a:pt x="1022" y="890"/>
                </a:cubicBezTo>
                <a:close/>
                <a:moveTo>
                  <a:pt x="428" y="127"/>
                </a:moveTo>
                <a:cubicBezTo>
                  <a:pt x="429" y="120"/>
                  <a:pt x="434" y="116"/>
                  <a:pt x="442" y="116"/>
                </a:cubicBezTo>
                <a:cubicBezTo>
                  <a:pt x="465" y="117"/>
                  <a:pt x="489" y="117"/>
                  <a:pt x="512" y="117"/>
                </a:cubicBezTo>
                <a:cubicBezTo>
                  <a:pt x="533" y="116"/>
                  <a:pt x="555" y="116"/>
                  <a:pt x="576" y="116"/>
                </a:cubicBezTo>
                <a:cubicBezTo>
                  <a:pt x="578" y="116"/>
                  <a:pt x="580" y="116"/>
                  <a:pt x="582" y="117"/>
                </a:cubicBezTo>
                <a:cubicBezTo>
                  <a:pt x="590" y="117"/>
                  <a:pt x="595" y="122"/>
                  <a:pt x="595" y="128"/>
                </a:cubicBezTo>
                <a:cubicBezTo>
                  <a:pt x="595" y="136"/>
                  <a:pt x="590" y="140"/>
                  <a:pt x="583" y="140"/>
                </a:cubicBezTo>
                <a:cubicBezTo>
                  <a:pt x="535" y="140"/>
                  <a:pt x="488" y="140"/>
                  <a:pt x="440" y="140"/>
                </a:cubicBezTo>
                <a:cubicBezTo>
                  <a:pt x="432" y="140"/>
                  <a:pt x="427" y="133"/>
                  <a:pt x="428" y="127"/>
                </a:cubicBezTo>
                <a:close/>
                <a:moveTo>
                  <a:pt x="511" y="2064"/>
                </a:moveTo>
                <a:cubicBezTo>
                  <a:pt x="466" y="2064"/>
                  <a:pt x="430" y="2029"/>
                  <a:pt x="430" y="1983"/>
                </a:cubicBezTo>
                <a:cubicBezTo>
                  <a:pt x="430" y="1936"/>
                  <a:pt x="467" y="1902"/>
                  <a:pt x="512" y="1901"/>
                </a:cubicBezTo>
                <a:cubicBezTo>
                  <a:pt x="556" y="1902"/>
                  <a:pt x="593" y="1936"/>
                  <a:pt x="593" y="1983"/>
                </a:cubicBezTo>
                <a:cubicBezTo>
                  <a:pt x="592" y="2031"/>
                  <a:pt x="554" y="2065"/>
                  <a:pt x="511" y="2064"/>
                </a:cubicBezTo>
                <a:close/>
                <a:moveTo>
                  <a:pt x="946" y="1848"/>
                </a:moveTo>
                <a:cubicBezTo>
                  <a:pt x="655" y="1848"/>
                  <a:pt x="365" y="1848"/>
                  <a:pt x="75" y="1848"/>
                </a:cubicBezTo>
                <a:cubicBezTo>
                  <a:pt x="60" y="1848"/>
                  <a:pt x="62" y="1850"/>
                  <a:pt x="62" y="1835"/>
                </a:cubicBezTo>
                <a:cubicBezTo>
                  <a:pt x="62" y="1313"/>
                  <a:pt x="62" y="791"/>
                  <a:pt x="62" y="270"/>
                </a:cubicBezTo>
                <a:cubicBezTo>
                  <a:pt x="62" y="256"/>
                  <a:pt x="62" y="256"/>
                  <a:pt x="75" y="256"/>
                </a:cubicBezTo>
                <a:cubicBezTo>
                  <a:pt x="365" y="256"/>
                  <a:pt x="656" y="256"/>
                  <a:pt x="946" y="256"/>
                </a:cubicBezTo>
                <a:cubicBezTo>
                  <a:pt x="960" y="256"/>
                  <a:pt x="960" y="256"/>
                  <a:pt x="960" y="271"/>
                </a:cubicBezTo>
                <a:cubicBezTo>
                  <a:pt x="960" y="532"/>
                  <a:pt x="960" y="793"/>
                  <a:pt x="960" y="1054"/>
                </a:cubicBezTo>
                <a:cubicBezTo>
                  <a:pt x="960" y="1314"/>
                  <a:pt x="960" y="1574"/>
                  <a:pt x="960" y="1834"/>
                </a:cubicBezTo>
                <a:cubicBezTo>
                  <a:pt x="960" y="1851"/>
                  <a:pt x="961" y="1848"/>
                  <a:pt x="946" y="18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282F3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ACA12-0D95-438B-84E0-92766B739E9D}"/>
              </a:ext>
            </a:extLst>
          </p:cNvPr>
          <p:cNvSpPr txBox="1"/>
          <p:nvPr/>
        </p:nvSpPr>
        <p:spPr>
          <a:xfrm>
            <a:off x="4468355" y="2878036"/>
            <a:ext cx="6663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DEMONSTRATION</a:t>
            </a:r>
            <a:endParaRPr lang="en-GB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4229D9-AAD0-4A93-A0E4-976CBE2EFD28}"/>
              </a:ext>
            </a:extLst>
          </p:cNvPr>
          <p:cNvSpPr/>
          <p:nvPr/>
        </p:nvSpPr>
        <p:spPr>
          <a:xfrm>
            <a:off x="2037687" y="2579286"/>
            <a:ext cx="1208806" cy="1067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7C939F0-F4A6-4193-8F27-8DCF016678FC}"/>
              </a:ext>
            </a:extLst>
          </p:cNvPr>
          <p:cNvSpPr>
            <a:spLocks/>
          </p:cNvSpPr>
          <p:nvPr/>
        </p:nvSpPr>
        <p:spPr bwMode="auto">
          <a:xfrm>
            <a:off x="2487848" y="3005514"/>
            <a:ext cx="1781303" cy="1440174"/>
          </a:xfrm>
          <a:custGeom>
            <a:avLst/>
            <a:gdLst>
              <a:gd name="T0" fmla="*/ 242 w 242"/>
              <a:gd name="T1" fmla="*/ 152 h 216"/>
              <a:gd name="T2" fmla="*/ 151 w 242"/>
              <a:gd name="T3" fmla="*/ 216 h 216"/>
              <a:gd name="T4" fmla="*/ 107 w 242"/>
              <a:gd name="T5" fmla="*/ 188 h 216"/>
              <a:gd name="T6" fmla="*/ 51 w 242"/>
              <a:gd name="T7" fmla="*/ 163 h 216"/>
              <a:gd name="T8" fmla="*/ 26 w 242"/>
              <a:gd name="T9" fmla="*/ 150 h 216"/>
              <a:gd name="T10" fmla="*/ 22 w 242"/>
              <a:gd name="T11" fmla="*/ 137 h 216"/>
              <a:gd name="T12" fmla="*/ 34 w 242"/>
              <a:gd name="T13" fmla="*/ 129 h 216"/>
              <a:gd name="T14" fmla="*/ 71 w 242"/>
              <a:gd name="T15" fmla="*/ 128 h 216"/>
              <a:gd name="T16" fmla="*/ 75 w 242"/>
              <a:gd name="T17" fmla="*/ 128 h 216"/>
              <a:gd name="T18" fmla="*/ 66 w 242"/>
              <a:gd name="T19" fmla="*/ 115 h 216"/>
              <a:gd name="T20" fmla="*/ 7 w 242"/>
              <a:gd name="T21" fmla="*/ 34 h 216"/>
              <a:gd name="T22" fmla="*/ 11 w 242"/>
              <a:gd name="T23" fmla="*/ 7 h 216"/>
              <a:gd name="T24" fmla="*/ 38 w 242"/>
              <a:gd name="T25" fmla="*/ 11 h 216"/>
              <a:gd name="T26" fmla="*/ 62 w 242"/>
              <a:gd name="T27" fmla="*/ 45 h 216"/>
              <a:gd name="T28" fmla="*/ 65 w 242"/>
              <a:gd name="T29" fmla="*/ 48 h 216"/>
              <a:gd name="T30" fmla="*/ 78 w 242"/>
              <a:gd name="T31" fmla="*/ 29 h 216"/>
              <a:gd name="T32" fmla="*/ 100 w 242"/>
              <a:gd name="T33" fmla="*/ 31 h 216"/>
              <a:gd name="T34" fmla="*/ 107 w 242"/>
              <a:gd name="T35" fmla="*/ 22 h 216"/>
              <a:gd name="T36" fmla="*/ 131 w 242"/>
              <a:gd name="T37" fmla="*/ 15 h 216"/>
              <a:gd name="T38" fmla="*/ 141 w 242"/>
              <a:gd name="T39" fmla="*/ 13 h 216"/>
              <a:gd name="T40" fmla="*/ 180 w 242"/>
              <a:gd name="T41" fmla="*/ 17 h 216"/>
              <a:gd name="T42" fmla="*/ 205 w 242"/>
              <a:gd name="T43" fmla="*/ 54 h 216"/>
              <a:gd name="T44" fmla="*/ 220 w 242"/>
              <a:gd name="T45" fmla="*/ 79 h 216"/>
              <a:gd name="T46" fmla="*/ 231 w 242"/>
              <a:gd name="T47" fmla="*/ 113 h 216"/>
              <a:gd name="T48" fmla="*/ 242 w 242"/>
              <a:gd name="T49" fmla="*/ 15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2" h="216">
                <a:moveTo>
                  <a:pt x="242" y="152"/>
                </a:moveTo>
                <a:cubicBezTo>
                  <a:pt x="212" y="173"/>
                  <a:pt x="181" y="195"/>
                  <a:pt x="151" y="216"/>
                </a:cubicBezTo>
                <a:cubicBezTo>
                  <a:pt x="136" y="207"/>
                  <a:pt x="122" y="197"/>
                  <a:pt x="107" y="188"/>
                </a:cubicBezTo>
                <a:cubicBezTo>
                  <a:pt x="90" y="177"/>
                  <a:pt x="70" y="170"/>
                  <a:pt x="51" y="163"/>
                </a:cubicBezTo>
                <a:cubicBezTo>
                  <a:pt x="42" y="160"/>
                  <a:pt x="33" y="157"/>
                  <a:pt x="26" y="150"/>
                </a:cubicBezTo>
                <a:cubicBezTo>
                  <a:pt x="23" y="147"/>
                  <a:pt x="20" y="143"/>
                  <a:pt x="22" y="137"/>
                </a:cubicBezTo>
                <a:cubicBezTo>
                  <a:pt x="24" y="132"/>
                  <a:pt x="29" y="129"/>
                  <a:pt x="34" y="129"/>
                </a:cubicBezTo>
                <a:cubicBezTo>
                  <a:pt x="47" y="128"/>
                  <a:pt x="59" y="128"/>
                  <a:pt x="71" y="128"/>
                </a:cubicBezTo>
                <a:cubicBezTo>
                  <a:pt x="72" y="128"/>
                  <a:pt x="73" y="128"/>
                  <a:pt x="75" y="128"/>
                </a:cubicBezTo>
                <a:cubicBezTo>
                  <a:pt x="72" y="123"/>
                  <a:pt x="69" y="119"/>
                  <a:pt x="66" y="115"/>
                </a:cubicBezTo>
                <a:cubicBezTo>
                  <a:pt x="47" y="88"/>
                  <a:pt x="27" y="61"/>
                  <a:pt x="7" y="34"/>
                </a:cubicBezTo>
                <a:cubicBezTo>
                  <a:pt x="0" y="24"/>
                  <a:pt x="2" y="14"/>
                  <a:pt x="11" y="7"/>
                </a:cubicBezTo>
                <a:cubicBezTo>
                  <a:pt x="20" y="0"/>
                  <a:pt x="32" y="2"/>
                  <a:pt x="38" y="11"/>
                </a:cubicBezTo>
                <a:cubicBezTo>
                  <a:pt x="46" y="22"/>
                  <a:pt x="54" y="34"/>
                  <a:pt x="62" y="45"/>
                </a:cubicBezTo>
                <a:cubicBezTo>
                  <a:pt x="63" y="46"/>
                  <a:pt x="64" y="46"/>
                  <a:pt x="65" y="48"/>
                </a:cubicBezTo>
                <a:cubicBezTo>
                  <a:pt x="67" y="40"/>
                  <a:pt x="71" y="33"/>
                  <a:pt x="78" y="29"/>
                </a:cubicBezTo>
                <a:cubicBezTo>
                  <a:pt x="86" y="25"/>
                  <a:pt x="93" y="26"/>
                  <a:pt x="100" y="31"/>
                </a:cubicBezTo>
                <a:cubicBezTo>
                  <a:pt x="102" y="27"/>
                  <a:pt x="104" y="24"/>
                  <a:pt x="107" y="22"/>
                </a:cubicBezTo>
                <a:cubicBezTo>
                  <a:pt x="114" y="15"/>
                  <a:pt x="122" y="12"/>
                  <a:pt x="131" y="15"/>
                </a:cubicBezTo>
                <a:cubicBezTo>
                  <a:pt x="135" y="16"/>
                  <a:pt x="138" y="16"/>
                  <a:pt x="141" y="13"/>
                </a:cubicBezTo>
                <a:cubicBezTo>
                  <a:pt x="155" y="2"/>
                  <a:pt x="170" y="2"/>
                  <a:pt x="180" y="17"/>
                </a:cubicBezTo>
                <a:cubicBezTo>
                  <a:pt x="189" y="29"/>
                  <a:pt x="197" y="42"/>
                  <a:pt x="205" y="54"/>
                </a:cubicBezTo>
                <a:cubicBezTo>
                  <a:pt x="211" y="62"/>
                  <a:pt x="216" y="70"/>
                  <a:pt x="220" y="79"/>
                </a:cubicBezTo>
                <a:cubicBezTo>
                  <a:pt x="225" y="90"/>
                  <a:pt x="227" y="102"/>
                  <a:pt x="231" y="113"/>
                </a:cubicBezTo>
                <a:cubicBezTo>
                  <a:pt x="235" y="125"/>
                  <a:pt x="238" y="138"/>
                  <a:pt x="242" y="1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solidFill>
                <a:srgbClr val="282F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 animBg="1"/>
      <p:bldP spid="12" grpId="0" animBg="1"/>
      <p:bldP spid="15" grpId="0"/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021698-1C3B-498C-A2E9-52F0C46BC146}"/>
              </a:ext>
            </a:extLst>
          </p:cNvPr>
          <p:cNvSpPr txBox="1"/>
          <p:nvPr/>
        </p:nvSpPr>
        <p:spPr>
          <a:xfrm rot="20856390">
            <a:off x="1919079" y="2465540"/>
            <a:ext cx="7720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9000" b="1" dirty="0" smtClean="0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CONCLUSION</a:t>
            </a:r>
            <a:endParaRPr lang="en-GB" sz="9000" b="1" dirty="0">
              <a:solidFill>
                <a:srgbClr val="FFFFFF"/>
              </a:solidFill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9115A3-1EF7-4445-BEEF-5D6F80F3389C}"/>
              </a:ext>
            </a:extLst>
          </p:cNvPr>
          <p:cNvCxnSpPr>
            <a:cxnSpLocks/>
          </p:cNvCxnSpPr>
          <p:nvPr/>
        </p:nvCxnSpPr>
        <p:spPr>
          <a:xfrm flipV="1">
            <a:off x="2620098" y="3228625"/>
            <a:ext cx="6723870" cy="1487107"/>
          </a:xfrm>
          <a:prstGeom prst="line">
            <a:avLst/>
          </a:prstGeom>
          <a:ln w="190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C605822-8054-41E3-83F4-44BBFF876134}"/>
              </a:ext>
            </a:extLst>
          </p:cNvPr>
          <p:cNvGrpSpPr/>
          <p:nvPr/>
        </p:nvGrpSpPr>
        <p:grpSpPr>
          <a:xfrm>
            <a:off x="3784642" y="121833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42" name="Freeform 6">
              <a:extLst>
                <a:ext uri="{FF2B5EF4-FFF2-40B4-BE49-F238E27FC236}">
                  <a16:creationId xmlns:a16="http://schemas.microsoft.com/office/drawing/2014/main" id="{3CD091AD-12C0-452A-AAA9-BB34C7F6B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9E565781-AED7-4F88-80EE-1905677D5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4" name="Line 9">
              <a:extLst>
                <a:ext uri="{FF2B5EF4-FFF2-40B4-BE49-F238E27FC236}">
                  <a16:creationId xmlns:a16="http://schemas.microsoft.com/office/drawing/2014/main" id="{2B2B7232-8DEB-4550-A3F6-A11429E3D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5" name="Line 10">
              <a:extLst>
                <a:ext uri="{FF2B5EF4-FFF2-40B4-BE49-F238E27FC236}">
                  <a16:creationId xmlns:a16="http://schemas.microsoft.com/office/drawing/2014/main" id="{240AA8B4-9ACF-4E6F-B8EA-74338B157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6" name="Freeform 11">
              <a:extLst>
                <a:ext uri="{FF2B5EF4-FFF2-40B4-BE49-F238E27FC236}">
                  <a16:creationId xmlns:a16="http://schemas.microsoft.com/office/drawing/2014/main" id="{F2519281-DE52-4F11-8A41-46138436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2E952D9-176F-4DBF-908A-C72739DAD3AF}"/>
              </a:ext>
            </a:extLst>
          </p:cNvPr>
          <p:cNvGrpSpPr/>
          <p:nvPr/>
        </p:nvGrpSpPr>
        <p:grpSpPr>
          <a:xfrm>
            <a:off x="2276101" y="1213221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3C42EF1D-D20B-4CA9-A88A-3BEFC1CC6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5" name="Freeform 7">
              <a:extLst>
                <a:ext uri="{FF2B5EF4-FFF2-40B4-BE49-F238E27FC236}">
                  <a16:creationId xmlns:a16="http://schemas.microsoft.com/office/drawing/2014/main" id="{FE88189E-3AEE-4A50-9554-E86D97FBD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6" name="Line 9">
              <a:extLst>
                <a:ext uri="{FF2B5EF4-FFF2-40B4-BE49-F238E27FC236}">
                  <a16:creationId xmlns:a16="http://schemas.microsoft.com/office/drawing/2014/main" id="{B88E865E-D8DE-4155-92B1-43354F888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7" name="Line 10">
              <a:extLst>
                <a:ext uri="{FF2B5EF4-FFF2-40B4-BE49-F238E27FC236}">
                  <a16:creationId xmlns:a16="http://schemas.microsoft.com/office/drawing/2014/main" id="{1B846A99-FC93-446F-AFF2-A097FF4EA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58" name="Freeform 11">
              <a:extLst>
                <a:ext uri="{FF2B5EF4-FFF2-40B4-BE49-F238E27FC236}">
                  <a16:creationId xmlns:a16="http://schemas.microsoft.com/office/drawing/2014/main" id="{5D6B79C2-DF98-472F-84C1-32A4D47B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8652B8A-90D5-4D71-81A0-DDE44D9A930F}"/>
              </a:ext>
            </a:extLst>
          </p:cNvPr>
          <p:cNvGrpSpPr/>
          <p:nvPr/>
        </p:nvGrpSpPr>
        <p:grpSpPr>
          <a:xfrm>
            <a:off x="1527281" y="1587238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0C18C8B1-3E87-4CD5-8B81-1CBC7D07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00229CD7-8B0C-4EEF-B644-B7CA04C4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2" name="Line 9">
              <a:extLst>
                <a:ext uri="{FF2B5EF4-FFF2-40B4-BE49-F238E27FC236}">
                  <a16:creationId xmlns:a16="http://schemas.microsoft.com/office/drawing/2014/main" id="{3ECE9852-03FC-4910-8973-18E878A22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3" name="Line 10">
              <a:extLst>
                <a:ext uri="{FF2B5EF4-FFF2-40B4-BE49-F238E27FC236}">
                  <a16:creationId xmlns:a16="http://schemas.microsoft.com/office/drawing/2014/main" id="{84692EE3-721C-41F0-8CB5-764107773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64" name="Freeform 11">
              <a:extLst>
                <a:ext uri="{FF2B5EF4-FFF2-40B4-BE49-F238E27FC236}">
                  <a16:creationId xmlns:a16="http://schemas.microsoft.com/office/drawing/2014/main" id="{C708FA77-E450-45EE-8376-16C12956A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69E9103-3ACE-4877-B99B-44A6DE8709AC}"/>
              </a:ext>
            </a:extLst>
          </p:cNvPr>
          <p:cNvGrpSpPr/>
          <p:nvPr/>
        </p:nvGrpSpPr>
        <p:grpSpPr>
          <a:xfrm>
            <a:off x="786419" y="3201911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72" name="Freeform 6">
              <a:extLst>
                <a:ext uri="{FF2B5EF4-FFF2-40B4-BE49-F238E27FC236}">
                  <a16:creationId xmlns:a16="http://schemas.microsoft.com/office/drawing/2014/main" id="{5DDCBEFF-B58D-48B2-8002-552324FFD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3" name="Freeform 7">
              <a:extLst>
                <a:ext uri="{FF2B5EF4-FFF2-40B4-BE49-F238E27FC236}">
                  <a16:creationId xmlns:a16="http://schemas.microsoft.com/office/drawing/2014/main" id="{8BEF0513-6AC9-43A4-A2A0-63C19EEDA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4" name="Line 9">
              <a:extLst>
                <a:ext uri="{FF2B5EF4-FFF2-40B4-BE49-F238E27FC236}">
                  <a16:creationId xmlns:a16="http://schemas.microsoft.com/office/drawing/2014/main" id="{BA6A2360-B5CF-4F65-999B-A65D24AAF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5" name="Line 10">
              <a:extLst>
                <a:ext uri="{FF2B5EF4-FFF2-40B4-BE49-F238E27FC236}">
                  <a16:creationId xmlns:a16="http://schemas.microsoft.com/office/drawing/2014/main" id="{A2D73730-67AA-45EE-A82C-E344697B4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6" name="Freeform 11">
              <a:extLst>
                <a:ext uri="{FF2B5EF4-FFF2-40B4-BE49-F238E27FC236}">
                  <a16:creationId xmlns:a16="http://schemas.microsoft.com/office/drawing/2014/main" id="{A662CA63-14F6-4B6A-8327-4A230D75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F11EAF-442D-466B-B20B-F05D2FA21020}"/>
              </a:ext>
            </a:extLst>
          </p:cNvPr>
          <p:cNvGrpSpPr/>
          <p:nvPr/>
        </p:nvGrpSpPr>
        <p:grpSpPr>
          <a:xfrm>
            <a:off x="966471" y="4150679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id="{6D11FE58-0625-4F90-9B56-796CC252E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79" name="Freeform 7">
              <a:extLst>
                <a:ext uri="{FF2B5EF4-FFF2-40B4-BE49-F238E27FC236}">
                  <a16:creationId xmlns:a16="http://schemas.microsoft.com/office/drawing/2014/main" id="{9411714A-4A8F-4F39-8F47-BEE1DBF5A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0" name="Line 9">
              <a:extLst>
                <a:ext uri="{FF2B5EF4-FFF2-40B4-BE49-F238E27FC236}">
                  <a16:creationId xmlns:a16="http://schemas.microsoft.com/office/drawing/2014/main" id="{DA959FAF-645A-4E53-B509-249DED222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1" name="Line 10">
              <a:extLst>
                <a:ext uri="{FF2B5EF4-FFF2-40B4-BE49-F238E27FC236}">
                  <a16:creationId xmlns:a16="http://schemas.microsoft.com/office/drawing/2014/main" id="{27C50D6C-9BF5-43CA-900E-1AFA1630C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2" name="Freeform 11">
              <a:extLst>
                <a:ext uri="{FF2B5EF4-FFF2-40B4-BE49-F238E27FC236}">
                  <a16:creationId xmlns:a16="http://schemas.microsoft.com/office/drawing/2014/main" id="{E80A7B7D-76EC-4909-B413-006BAD779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A9DBDB7-C164-44D9-8524-E2ED671C8807}"/>
              </a:ext>
            </a:extLst>
          </p:cNvPr>
          <p:cNvGrpSpPr/>
          <p:nvPr/>
        </p:nvGrpSpPr>
        <p:grpSpPr>
          <a:xfrm>
            <a:off x="1470636" y="4751259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84" name="Freeform 6">
              <a:extLst>
                <a:ext uri="{FF2B5EF4-FFF2-40B4-BE49-F238E27FC236}">
                  <a16:creationId xmlns:a16="http://schemas.microsoft.com/office/drawing/2014/main" id="{3C986B72-9DD5-48E2-A089-057A1B1FE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5" name="Freeform 7">
              <a:extLst>
                <a:ext uri="{FF2B5EF4-FFF2-40B4-BE49-F238E27FC236}">
                  <a16:creationId xmlns:a16="http://schemas.microsoft.com/office/drawing/2014/main" id="{53BAFDB1-85E6-46F8-8601-624FDAC3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6" name="Line 9">
              <a:extLst>
                <a:ext uri="{FF2B5EF4-FFF2-40B4-BE49-F238E27FC236}">
                  <a16:creationId xmlns:a16="http://schemas.microsoft.com/office/drawing/2014/main" id="{E7E4743A-60E3-4C4D-B21F-F9CAE7202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7" name="Line 10">
              <a:extLst>
                <a:ext uri="{FF2B5EF4-FFF2-40B4-BE49-F238E27FC236}">
                  <a16:creationId xmlns:a16="http://schemas.microsoft.com/office/drawing/2014/main" id="{B6FA1DD0-89C8-4D23-9A8A-1179923BE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88" name="Freeform 11">
              <a:extLst>
                <a:ext uri="{FF2B5EF4-FFF2-40B4-BE49-F238E27FC236}">
                  <a16:creationId xmlns:a16="http://schemas.microsoft.com/office/drawing/2014/main" id="{9ED32C95-3E33-4412-9270-3E08A8F6D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3EB817C-736D-4658-8397-7F8B4B6936E2}"/>
              </a:ext>
            </a:extLst>
          </p:cNvPr>
          <p:cNvGrpSpPr/>
          <p:nvPr/>
        </p:nvGrpSpPr>
        <p:grpSpPr>
          <a:xfrm>
            <a:off x="2258213" y="5167361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90" name="Freeform 6">
              <a:extLst>
                <a:ext uri="{FF2B5EF4-FFF2-40B4-BE49-F238E27FC236}">
                  <a16:creationId xmlns:a16="http://schemas.microsoft.com/office/drawing/2014/main" id="{B5EB4293-61D0-449A-8DAB-A6AE1830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1" name="Freeform 7">
              <a:extLst>
                <a:ext uri="{FF2B5EF4-FFF2-40B4-BE49-F238E27FC236}">
                  <a16:creationId xmlns:a16="http://schemas.microsoft.com/office/drawing/2014/main" id="{46764FB3-4CAA-4BDC-87E0-57B048C15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2" name="Line 9">
              <a:extLst>
                <a:ext uri="{FF2B5EF4-FFF2-40B4-BE49-F238E27FC236}">
                  <a16:creationId xmlns:a16="http://schemas.microsoft.com/office/drawing/2014/main" id="{C8F718EA-9B47-46AC-9D5A-06D5178EF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3" name="Line 10">
              <a:extLst>
                <a:ext uri="{FF2B5EF4-FFF2-40B4-BE49-F238E27FC236}">
                  <a16:creationId xmlns:a16="http://schemas.microsoft.com/office/drawing/2014/main" id="{DBE0E948-4983-4E9A-AB79-0CC1DD3C3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4" name="Freeform 11">
              <a:extLst>
                <a:ext uri="{FF2B5EF4-FFF2-40B4-BE49-F238E27FC236}">
                  <a16:creationId xmlns:a16="http://schemas.microsoft.com/office/drawing/2014/main" id="{1AEC9636-CCDA-4392-91BD-CF69E92A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E047C4A4-8BF2-46EC-9C9E-25F7E4E11DF7}"/>
              </a:ext>
            </a:extLst>
          </p:cNvPr>
          <p:cNvGrpSpPr/>
          <p:nvPr/>
        </p:nvGrpSpPr>
        <p:grpSpPr>
          <a:xfrm>
            <a:off x="3185373" y="520625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96" name="Freeform 6">
              <a:extLst>
                <a:ext uri="{FF2B5EF4-FFF2-40B4-BE49-F238E27FC236}">
                  <a16:creationId xmlns:a16="http://schemas.microsoft.com/office/drawing/2014/main" id="{EA634187-178B-4304-8537-00F2C4C4C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7" name="Freeform 7">
              <a:extLst>
                <a:ext uri="{FF2B5EF4-FFF2-40B4-BE49-F238E27FC236}">
                  <a16:creationId xmlns:a16="http://schemas.microsoft.com/office/drawing/2014/main" id="{2D22B0A9-2D1F-4C16-9A2B-28E12EBE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8" name="Line 9">
              <a:extLst>
                <a:ext uri="{FF2B5EF4-FFF2-40B4-BE49-F238E27FC236}">
                  <a16:creationId xmlns:a16="http://schemas.microsoft.com/office/drawing/2014/main" id="{72239473-85E2-49EB-BE43-88538DDA4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99" name="Line 10">
              <a:extLst>
                <a:ext uri="{FF2B5EF4-FFF2-40B4-BE49-F238E27FC236}">
                  <a16:creationId xmlns:a16="http://schemas.microsoft.com/office/drawing/2014/main" id="{81B9E79C-D5CF-499D-B348-5E924972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0" name="Freeform 11">
              <a:extLst>
                <a:ext uri="{FF2B5EF4-FFF2-40B4-BE49-F238E27FC236}">
                  <a16:creationId xmlns:a16="http://schemas.microsoft.com/office/drawing/2014/main" id="{7C72C001-5E96-4E80-891D-F81A536C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50E603F-14FC-4687-B652-C9DCF44D1353}"/>
              </a:ext>
            </a:extLst>
          </p:cNvPr>
          <p:cNvGrpSpPr/>
          <p:nvPr/>
        </p:nvGrpSpPr>
        <p:grpSpPr>
          <a:xfrm>
            <a:off x="4003935" y="504541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302" name="Freeform 6">
              <a:extLst>
                <a:ext uri="{FF2B5EF4-FFF2-40B4-BE49-F238E27FC236}">
                  <a16:creationId xmlns:a16="http://schemas.microsoft.com/office/drawing/2014/main" id="{DF6AAFC7-4C57-44C7-B7A5-5FD16EC15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3" name="Freeform 7">
              <a:extLst>
                <a:ext uri="{FF2B5EF4-FFF2-40B4-BE49-F238E27FC236}">
                  <a16:creationId xmlns:a16="http://schemas.microsoft.com/office/drawing/2014/main" id="{0B09EF49-1E05-42C6-ACEF-CC776ACCE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4" name="Line 9">
              <a:extLst>
                <a:ext uri="{FF2B5EF4-FFF2-40B4-BE49-F238E27FC236}">
                  <a16:creationId xmlns:a16="http://schemas.microsoft.com/office/drawing/2014/main" id="{81E32BD8-F610-4877-A14C-DC3D3F97B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5" name="Line 10">
              <a:extLst>
                <a:ext uri="{FF2B5EF4-FFF2-40B4-BE49-F238E27FC236}">
                  <a16:creationId xmlns:a16="http://schemas.microsoft.com/office/drawing/2014/main" id="{F08C351F-B0C7-4D59-8223-38DD0E9C6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6" name="Freeform 11">
              <a:extLst>
                <a:ext uri="{FF2B5EF4-FFF2-40B4-BE49-F238E27FC236}">
                  <a16:creationId xmlns:a16="http://schemas.microsoft.com/office/drawing/2014/main" id="{D41905F6-F076-4A41-870C-F52827398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555FBBC0-C764-437E-9FCC-BEAB8D8DEAD6}"/>
              </a:ext>
            </a:extLst>
          </p:cNvPr>
          <p:cNvGrpSpPr/>
          <p:nvPr/>
        </p:nvGrpSpPr>
        <p:grpSpPr>
          <a:xfrm>
            <a:off x="1032647" y="228665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805" name="Freeform 6">
              <a:extLst>
                <a:ext uri="{FF2B5EF4-FFF2-40B4-BE49-F238E27FC236}">
                  <a16:creationId xmlns:a16="http://schemas.microsoft.com/office/drawing/2014/main" id="{8DD3275C-1097-405A-873A-CA355CC90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6" name="Freeform 7">
              <a:extLst>
                <a:ext uri="{FF2B5EF4-FFF2-40B4-BE49-F238E27FC236}">
                  <a16:creationId xmlns:a16="http://schemas.microsoft.com/office/drawing/2014/main" id="{8385E648-B057-4343-97EC-FCFE433F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7" name="Line 9">
              <a:extLst>
                <a:ext uri="{FF2B5EF4-FFF2-40B4-BE49-F238E27FC236}">
                  <a16:creationId xmlns:a16="http://schemas.microsoft.com/office/drawing/2014/main" id="{D0F55770-6456-47A1-90CA-454B778A8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8" name="Line 10">
              <a:extLst>
                <a:ext uri="{FF2B5EF4-FFF2-40B4-BE49-F238E27FC236}">
                  <a16:creationId xmlns:a16="http://schemas.microsoft.com/office/drawing/2014/main" id="{D1D84A7E-E3A8-4911-8C39-C4FECDAB0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09" name="Freeform 11">
              <a:extLst>
                <a:ext uri="{FF2B5EF4-FFF2-40B4-BE49-F238E27FC236}">
                  <a16:creationId xmlns:a16="http://schemas.microsoft.com/office/drawing/2014/main" id="{97E1B8C1-2AD2-4624-B406-E94D7074F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8D89C849-9D08-4096-AF22-CFA14A2E874F}"/>
              </a:ext>
            </a:extLst>
          </p:cNvPr>
          <p:cNvGrpSpPr/>
          <p:nvPr/>
        </p:nvGrpSpPr>
        <p:grpSpPr>
          <a:xfrm>
            <a:off x="3032288" y="114932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811" name="Freeform 6">
              <a:extLst>
                <a:ext uri="{FF2B5EF4-FFF2-40B4-BE49-F238E27FC236}">
                  <a16:creationId xmlns:a16="http://schemas.microsoft.com/office/drawing/2014/main" id="{280280C7-6DE6-4512-AB30-7EB4315C8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2" name="Freeform 7">
              <a:extLst>
                <a:ext uri="{FF2B5EF4-FFF2-40B4-BE49-F238E27FC236}">
                  <a16:creationId xmlns:a16="http://schemas.microsoft.com/office/drawing/2014/main" id="{F6F37ABD-F889-42DF-AB9B-95D0E02E5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3" name="Line 9">
              <a:extLst>
                <a:ext uri="{FF2B5EF4-FFF2-40B4-BE49-F238E27FC236}">
                  <a16:creationId xmlns:a16="http://schemas.microsoft.com/office/drawing/2014/main" id="{C627FB2E-83A9-4C95-AF12-BAA7A6F76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4" name="Line 10">
              <a:extLst>
                <a:ext uri="{FF2B5EF4-FFF2-40B4-BE49-F238E27FC236}">
                  <a16:creationId xmlns:a16="http://schemas.microsoft.com/office/drawing/2014/main" id="{9CDFCA89-A969-400C-8F05-4D92F2338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15" name="Freeform 11">
              <a:extLst>
                <a:ext uri="{FF2B5EF4-FFF2-40B4-BE49-F238E27FC236}">
                  <a16:creationId xmlns:a16="http://schemas.microsoft.com/office/drawing/2014/main" id="{0620DA56-86CC-4A65-BAAD-877C2468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F51CF94-DC15-46B9-9401-07B2D5FFAD9B}"/>
              </a:ext>
            </a:extLst>
          </p:cNvPr>
          <p:cNvGrpSpPr/>
          <p:nvPr/>
        </p:nvGrpSpPr>
        <p:grpSpPr>
          <a:xfrm>
            <a:off x="5145010" y="3003954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24" name="Freeform 6">
              <a:extLst>
                <a:ext uri="{FF2B5EF4-FFF2-40B4-BE49-F238E27FC236}">
                  <a16:creationId xmlns:a16="http://schemas.microsoft.com/office/drawing/2014/main" id="{819ED5F7-FF9A-4DB7-9C9C-DFD5E6959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5" name="Freeform 7">
              <a:extLst>
                <a:ext uri="{FF2B5EF4-FFF2-40B4-BE49-F238E27FC236}">
                  <a16:creationId xmlns:a16="http://schemas.microsoft.com/office/drawing/2014/main" id="{7C99CAB4-186C-41F1-AB3F-C25C36517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6" name="Line 9">
              <a:extLst>
                <a:ext uri="{FF2B5EF4-FFF2-40B4-BE49-F238E27FC236}">
                  <a16:creationId xmlns:a16="http://schemas.microsoft.com/office/drawing/2014/main" id="{2A44BB58-0CC1-41E8-80B0-BFA457534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7" name="Line 10">
              <a:extLst>
                <a:ext uri="{FF2B5EF4-FFF2-40B4-BE49-F238E27FC236}">
                  <a16:creationId xmlns:a16="http://schemas.microsoft.com/office/drawing/2014/main" id="{51DEEC2E-B9CE-4432-952D-004EFD56B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8" name="Freeform 11">
              <a:extLst>
                <a:ext uri="{FF2B5EF4-FFF2-40B4-BE49-F238E27FC236}">
                  <a16:creationId xmlns:a16="http://schemas.microsoft.com/office/drawing/2014/main" id="{EE4397E3-3471-45A7-A52A-F691E7983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30B3CE2-942A-437F-AAFF-8CB21635CA33}"/>
              </a:ext>
            </a:extLst>
          </p:cNvPr>
          <p:cNvGrpSpPr/>
          <p:nvPr/>
        </p:nvGrpSpPr>
        <p:grpSpPr>
          <a:xfrm>
            <a:off x="4408513" y="1596748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36" name="Freeform 6">
              <a:extLst>
                <a:ext uri="{FF2B5EF4-FFF2-40B4-BE49-F238E27FC236}">
                  <a16:creationId xmlns:a16="http://schemas.microsoft.com/office/drawing/2014/main" id="{A58DC678-FB44-44ED-84D8-E70D8947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7" name="Freeform 7">
              <a:extLst>
                <a:ext uri="{FF2B5EF4-FFF2-40B4-BE49-F238E27FC236}">
                  <a16:creationId xmlns:a16="http://schemas.microsoft.com/office/drawing/2014/main" id="{62008ECD-BC57-42CB-9C6A-85910F7EE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8" name="Line 9">
              <a:extLst>
                <a:ext uri="{FF2B5EF4-FFF2-40B4-BE49-F238E27FC236}">
                  <a16:creationId xmlns:a16="http://schemas.microsoft.com/office/drawing/2014/main" id="{AA70938D-702C-4A66-9DD2-7C7C456D6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9" name="Line 10">
              <a:extLst>
                <a:ext uri="{FF2B5EF4-FFF2-40B4-BE49-F238E27FC236}">
                  <a16:creationId xmlns:a16="http://schemas.microsoft.com/office/drawing/2014/main" id="{15619A9E-35FF-4D55-80C8-3722E6F8A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5CA2B63A-6023-4456-B050-F506D1389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27821A0E-4C4F-47A8-B739-DE3C9306BF89}"/>
              </a:ext>
            </a:extLst>
          </p:cNvPr>
          <p:cNvGrpSpPr/>
          <p:nvPr/>
        </p:nvGrpSpPr>
        <p:grpSpPr>
          <a:xfrm>
            <a:off x="4609773" y="4587876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308" name="Freeform 6">
              <a:extLst>
                <a:ext uri="{FF2B5EF4-FFF2-40B4-BE49-F238E27FC236}">
                  <a16:creationId xmlns:a16="http://schemas.microsoft.com/office/drawing/2014/main" id="{742727E5-03D9-4404-B891-96DC06F98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09" name="Freeform 7">
              <a:extLst>
                <a:ext uri="{FF2B5EF4-FFF2-40B4-BE49-F238E27FC236}">
                  <a16:creationId xmlns:a16="http://schemas.microsoft.com/office/drawing/2014/main" id="{0D478591-BFD0-479D-B529-2204FF212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0" name="Line 9">
              <a:extLst>
                <a:ext uri="{FF2B5EF4-FFF2-40B4-BE49-F238E27FC236}">
                  <a16:creationId xmlns:a16="http://schemas.microsoft.com/office/drawing/2014/main" id="{9F922E77-A0B0-4B3F-81E7-D8BE736D8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1" name="Line 10">
              <a:extLst>
                <a:ext uri="{FF2B5EF4-FFF2-40B4-BE49-F238E27FC236}">
                  <a16:creationId xmlns:a16="http://schemas.microsoft.com/office/drawing/2014/main" id="{3151493B-19D4-4449-850A-E358FE176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2" name="Freeform 11">
              <a:extLst>
                <a:ext uri="{FF2B5EF4-FFF2-40B4-BE49-F238E27FC236}">
                  <a16:creationId xmlns:a16="http://schemas.microsoft.com/office/drawing/2014/main" id="{5F3D8437-358E-4E5F-A6C7-D644DF406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9C0C245-25D5-4C9A-BCF2-3065785A1234}"/>
              </a:ext>
            </a:extLst>
          </p:cNvPr>
          <p:cNvGrpSpPr/>
          <p:nvPr/>
        </p:nvGrpSpPr>
        <p:grpSpPr>
          <a:xfrm>
            <a:off x="5069977" y="3951809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314" name="Freeform 6">
              <a:extLst>
                <a:ext uri="{FF2B5EF4-FFF2-40B4-BE49-F238E27FC236}">
                  <a16:creationId xmlns:a16="http://schemas.microsoft.com/office/drawing/2014/main" id="{2DD9F251-21E9-4F54-9444-3C5EC553C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5" name="Freeform 7">
              <a:extLst>
                <a:ext uri="{FF2B5EF4-FFF2-40B4-BE49-F238E27FC236}">
                  <a16:creationId xmlns:a16="http://schemas.microsoft.com/office/drawing/2014/main" id="{7FF7E352-D2D2-4798-AF41-660CF5D1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6" name="Line 9">
              <a:extLst>
                <a:ext uri="{FF2B5EF4-FFF2-40B4-BE49-F238E27FC236}">
                  <a16:creationId xmlns:a16="http://schemas.microsoft.com/office/drawing/2014/main" id="{9EAFBB31-56F6-4F69-9C5F-791DDED24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7" name="Line 10">
              <a:extLst>
                <a:ext uri="{FF2B5EF4-FFF2-40B4-BE49-F238E27FC236}">
                  <a16:creationId xmlns:a16="http://schemas.microsoft.com/office/drawing/2014/main" id="{6CCDF502-EFB5-430A-90C3-D796412B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18" name="Freeform 11">
              <a:extLst>
                <a:ext uri="{FF2B5EF4-FFF2-40B4-BE49-F238E27FC236}">
                  <a16:creationId xmlns:a16="http://schemas.microsoft.com/office/drawing/2014/main" id="{DE913145-F49D-41BF-AC1B-7C83FDA8C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DFD2BF8-54D9-4C48-B273-C9AF491D2A94}"/>
              </a:ext>
            </a:extLst>
          </p:cNvPr>
          <p:cNvGrpSpPr/>
          <p:nvPr/>
        </p:nvGrpSpPr>
        <p:grpSpPr>
          <a:xfrm>
            <a:off x="4879299" y="2190278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30" name="Freeform 6">
              <a:extLst>
                <a:ext uri="{FF2B5EF4-FFF2-40B4-BE49-F238E27FC236}">
                  <a16:creationId xmlns:a16="http://schemas.microsoft.com/office/drawing/2014/main" id="{6BC6A071-62BB-4802-AC2A-5561EABC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1" name="Freeform 7">
              <a:extLst>
                <a:ext uri="{FF2B5EF4-FFF2-40B4-BE49-F238E27FC236}">
                  <a16:creationId xmlns:a16="http://schemas.microsoft.com/office/drawing/2014/main" id="{83BCECE9-0A0B-4A8B-83EF-9A133923B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2" name="Line 9">
              <a:extLst>
                <a:ext uri="{FF2B5EF4-FFF2-40B4-BE49-F238E27FC236}">
                  <a16:creationId xmlns:a16="http://schemas.microsoft.com/office/drawing/2014/main" id="{D260579D-8A0A-4952-9F9B-20FC559C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3" name="Line 10">
              <a:extLst>
                <a:ext uri="{FF2B5EF4-FFF2-40B4-BE49-F238E27FC236}">
                  <a16:creationId xmlns:a16="http://schemas.microsoft.com/office/drawing/2014/main" id="{DB20F058-D444-4996-9382-E7EC640BE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34" name="Freeform 11">
              <a:extLst>
                <a:ext uri="{FF2B5EF4-FFF2-40B4-BE49-F238E27FC236}">
                  <a16:creationId xmlns:a16="http://schemas.microsoft.com/office/drawing/2014/main" id="{C3EEEC35-4BA4-46A9-AF94-5D1990F2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247" name="Oval 246">
            <a:extLst>
              <a:ext uri="{FF2B5EF4-FFF2-40B4-BE49-F238E27FC236}">
                <a16:creationId xmlns:a16="http://schemas.microsoft.com/office/drawing/2014/main" id="{255F3B90-5992-467A-BC41-065FDC9F315B}"/>
              </a:ext>
            </a:extLst>
          </p:cNvPr>
          <p:cNvSpPr/>
          <p:nvPr/>
        </p:nvSpPr>
        <p:spPr>
          <a:xfrm>
            <a:off x="492414" y="938081"/>
            <a:ext cx="5278204" cy="5278198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32" name="Rectangle: Rounded Corners 831">
            <a:extLst>
              <a:ext uri="{FF2B5EF4-FFF2-40B4-BE49-F238E27FC236}">
                <a16:creationId xmlns:a16="http://schemas.microsoft.com/office/drawing/2014/main" id="{E9328F35-7099-43C7-B841-FF2F66124DD8}"/>
              </a:ext>
            </a:extLst>
          </p:cNvPr>
          <p:cNvSpPr/>
          <p:nvPr/>
        </p:nvSpPr>
        <p:spPr>
          <a:xfrm>
            <a:off x="7055063" y="2020871"/>
            <a:ext cx="3877242" cy="3562071"/>
          </a:xfrm>
          <a:prstGeom prst="roundRect">
            <a:avLst>
              <a:gd name="adj" fmla="val 3334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A64847-F02E-4B3A-9965-DBA5A96A18A2}"/>
              </a:ext>
            </a:extLst>
          </p:cNvPr>
          <p:cNvSpPr txBox="1"/>
          <p:nvPr/>
        </p:nvSpPr>
        <p:spPr>
          <a:xfrm>
            <a:off x="6926872" y="2774135"/>
            <a:ext cx="4279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000" dirty="0" smtClean="0">
                <a:solidFill>
                  <a:srgbClr val="FFFFFF"/>
                </a:solidFill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MERCI POUR VOTRE ATTENTION!</a:t>
            </a:r>
            <a:endParaRPr lang="en-US" sz="4000" dirty="0">
              <a:solidFill>
                <a:srgbClr val="FFFFFF"/>
              </a:solidFill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F92AA61-1454-4FE0-8328-43E379AA445B}"/>
              </a:ext>
            </a:extLst>
          </p:cNvPr>
          <p:cNvSpPr/>
          <p:nvPr/>
        </p:nvSpPr>
        <p:spPr>
          <a:xfrm>
            <a:off x="2050318" y="2522348"/>
            <a:ext cx="2152760" cy="21527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F6D6155-E00F-477B-AD14-5F1EF735F5F5}"/>
              </a:ext>
            </a:extLst>
          </p:cNvPr>
          <p:cNvGrpSpPr/>
          <p:nvPr/>
        </p:nvGrpSpPr>
        <p:grpSpPr>
          <a:xfrm>
            <a:off x="2262218" y="3134822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53B2D22F-C8A5-4D48-BC1C-5C23C9679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D9D31636-4CC7-4321-945D-0A7EF1288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1" name="Line 9">
              <a:extLst>
                <a:ext uri="{FF2B5EF4-FFF2-40B4-BE49-F238E27FC236}">
                  <a16:creationId xmlns:a16="http://schemas.microsoft.com/office/drawing/2014/main" id="{A7001469-D22F-4321-9C43-B535008CB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2" name="Line 10">
              <a:extLst>
                <a:ext uri="{FF2B5EF4-FFF2-40B4-BE49-F238E27FC236}">
                  <a16:creationId xmlns:a16="http://schemas.microsoft.com/office/drawing/2014/main" id="{BB24ABA3-8460-4A8D-BF42-D23741D7A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1A51E98E-38E4-44F9-AFBE-B1DF5AF4F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A1FC4C0-4D58-4EFB-9C99-26ABC027D289}"/>
              </a:ext>
            </a:extLst>
          </p:cNvPr>
          <p:cNvGrpSpPr/>
          <p:nvPr/>
        </p:nvGrpSpPr>
        <p:grpSpPr>
          <a:xfrm>
            <a:off x="2584168" y="2733442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9D6778C7-81A9-4C0A-B423-0B7CCD849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338F30E9-3B16-45A1-A588-E47D1DCA6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2" name="Line 9">
              <a:extLst>
                <a:ext uri="{FF2B5EF4-FFF2-40B4-BE49-F238E27FC236}">
                  <a16:creationId xmlns:a16="http://schemas.microsoft.com/office/drawing/2014/main" id="{E34061EF-6F7E-41A0-BBC6-A364C1119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3" name="Line 10">
              <a:extLst>
                <a:ext uri="{FF2B5EF4-FFF2-40B4-BE49-F238E27FC236}">
                  <a16:creationId xmlns:a16="http://schemas.microsoft.com/office/drawing/2014/main" id="{5D16D15A-F90C-49B6-AAA8-62104ACCC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8C865ECF-B529-4233-BBCC-A51D5A8A4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17620A2-EC40-43A6-94F9-E93E5C4A5428}"/>
              </a:ext>
            </a:extLst>
          </p:cNvPr>
          <p:cNvGrpSpPr/>
          <p:nvPr/>
        </p:nvGrpSpPr>
        <p:grpSpPr>
          <a:xfrm>
            <a:off x="2978431" y="2650475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753921DD-B43F-4ED8-9D63-B3588E0C4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FF4C763C-896D-48C7-BC51-FD6DD8565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8" name="Line 9">
              <a:extLst>
                <a:ext uri="{FF2B5EF4-FFF2-40B4-BE49-F238E27FC236}">
                  <a16:creationId xmlns:a16="http://schemas.microsoft.com/office/drawing/2014/main" id="{D277D1D3-4F9D-4C3A-870E-643E8E0E7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9" name="Line 10">
              <a:extLst>
                <a:ext uri="{FF2B5EF4-FFF2-40B4-BE49-F238E27FC236}">
                  <a16:creationId xmlns:a16="http://schemas.microsoft.com/office/drawing/2014/main" id="{149AC658-ABA5-4BB1-B2D7-5BD70609E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81DB61D8-C69A-41B9-9074-0A0BE9AB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0F320F5-B1ED-4C77-8955-D71F315A7A84}"/>
              </a:ext>
            </a:extLst>
          </p:cNvPr>
          <p:cNvGrpSpPr/>
          <p:nvPr/>
        </p:nvGrpSpPr>
        <p:grpSpPr>
          <a:xfrm>
            <a:off x="3743255" y="3156946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EBB37BF2-081B-4FA2-9980-47AFA600E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E63F8014-9971-454B-8734-EE00E1BB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95A9E4D2-6479-4F56-8946-2EC5BDF25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67C63C78-F28A-4EE0-BB71-F133365F9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968C7FB4-4A44-45C0-87AF-A8AE9A01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6CD9ED7-3525-43FC-8C61-9143FA926781}"/>
              </a:ext>
            </a:extLst>
          </p:cNvPr>
          <p:cNvGrpSpPr/>
          <p:nvPr/>
        </p:nvGrpSpPr>
        <p:grpSpPr>
          <a:xfrm>
            <a:off x="2544801" y="3692917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7B09306C-04DF-4386-806D-D62D9B118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EB58D62F-B043-4B38-BAC4-CEAC58E50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2" name="Line 9">
              <a:extLst>
                <a:ext uri="{FF2B5EF4-FFF2-40B4-BE49-F238E27FC236}">
                  <a16:creationId xmlns:a16="http://schemas.microsoft.com/office/drawing/2014/main" id="{D0A2A664-2247-4945-87CA-3C41CE209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id="{C442CB45-0330-4498-A1B9-88AB07599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656B6275-FA8F-4AD2-B7E7-BAAC7788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4BD7B01-62F0-4E38-BE30-414EB94461BD}"/>
              </a:ext>
            </a:extLst>
          </p:cNvPr>
          <p:cNvGrpSpPr/>
          <p:nvPr/>
        </p:nvGrpSpPr>
        <p:grpSpPr>
          <a:xfrm>
            <a:off x="2981264" y="3774485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A3C43103-70AB-4C2E-A2A4-717786D12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1A78BED-73E8-4A05-859C-CA801B081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8" name="Line 9">
              <a:extLst>
                <a:ext uri="{FF2B5EF4-FFF2-40B4-BE49-F238E27FC236}">
                  <a16:creationId xmlns:a16="http://schemas.microsoft.com/office/drawing/2014/main" id="{C966ED4B-1283-4662-B5C2-6833AE4B6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9" name="Line 10">
              <a:extLst>
                <a:ext uri="{FF2B5EF4-FFF2-40B4-BE49-F238E27FC236}">
                  <a16:creationId xmlns:a16="http://schemas.microsoft.com/office/drawing/2014/main" id="{87EDB799-68B4-47F3-A256-D3FBB2348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A2A919D3-BC8E-4577-AC8B-38B9E3F56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AC0837-1472-48C6-8AF5-09208C6FA119}"/>
              </a:ext>
            </a:extLst>
          </p:cNvPr>
          <p:cNvGrpSpPr/>
          <p:nvPr/>
        </p:nvGrpSpPr>
        <p:grpSpPr>
          <a:xfrm>
            <a:off x="3971912" y="201786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70DCB40B-8B7E-4B71-9481-F8CC08F4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B51C4C84-D979-4EFC-94BC-3B17EC152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0" name="Line 9">
              <a:extLst>
                <a:ext uri="{FF2B5EF4-FFF2-40B4-BE49-F238E27FC236}">
                  <a16:creationId xmlns:a16="http://schemas.microsoft.com/office/drawing/2014/main" id="{6BD27C9F-302F-423C-BB99-A6983A618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1" name="Line 10">
              <a:extLst>
                <a:ext uri="{FF2B5EF4-FFF2-40B4-BE49-F238E27FC236}">
                  <a16:creationId xmlns:a16="http://schemas.microsoft.com/office/drawing/2014/main" id="{D1E4EB27-4F2A-4DF1-B465-1F5DD0899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2" name="Freeform 11">
              <a:extLst>
                <a:ext uri="{FF2B5EF4-FFF2-40B4-BE49-F238E27FC236}">
                  <a16:creationId xmlns:a16="http://schemas.microsoft.com/office/drawing/2014/main" id="{27965B2A-C62F-4C46-AD06-B34F0B4AA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812586E-56FC-4DF3-9DB6-F7B16937F5E7}"/>
              </a:ext>
            </a:extLst>
          </p:cNvPr>
          <p:cNvGrpSpPr/>
          <p:nvPr/>
        </p:nvGrpSpPr>
        <p:grpSpPr>
          <a:xfrm>
            <a:off x="3347255" y="1690862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64" name="Freeform 6">
              <a:extLst>
                <a:ext uri="{FF2B5EF4-FFF2-40B4-BE49-F238E27FC236}">
                  <a16:creationId xmlns:a16="http://schemas.microsoft.com/office/drawing/2014/main" id="{576E09EC-0D0A-4123-8457-9C772CAD2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5" name="Freeform 7">
              <a:extLst>
                <a:ext uri="{FF2B5EF4-FFF2-40B4-BE49-F238E27FC236}">
                  <a16:creationId xmlns:a16="http://schemas.microsoft.com/office/drawing/2014/main" id="{762D2CD1-DA59-4EE8-94F4-E97E20022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6" name="Line 9">
              <a:extLst>
                <a:ext uri="{FF2B5EF4-FFF2-40B4-BE49-F238E27FC236}">
                  <a16:creationId xmlns:a16="http://schemas.microsoft.com/office/drawing/2014/main" id="{4E91CCC8-884E-4204-92EC-95B469747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7" name="Line 10">
              <a:extLst>
                <a:ext uri="{FF2B5EF4-FFF2-40B4-BE49-F238E27FC236}">
                  <a16:creationId xmlns:a16="http://schemas.microsoft.com/office/drawing/2014/main" id="{FEA548DD-A5C3-4E2C-9D51-13836F317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68" name="Freeform 11">
              <a:extLst>
                <a:ext uri="{FF2B5EF4-FFF2-40B4-BE49-F238E27FC236}">
                  <a16:creationId xmlns:a16="http://schemas.microsoft.com/office/drawing/2014/main" id="{A9C4E95C-2029-4109-9944-2E1CD393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C909575-F7D8-4F72-BEC6-906FFE823765}"/>
              </a:ext>
            </a:extLst>
          </p:cNvPr>
          <p:cNvGrpSpPr/>
          <p:nvPr/>
        </p:nvGrpSpPr>
        <p:grpSpPr>
          <a:xfrm>
            <a:off x="2655521" y="165732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id="{C4659FBA-E6B1-4D77-8540-F6FBD34C6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1" name="Freeform 7">
              <a:extLst>
                <a:ext uri="{FF2B5EF4-FFF2-40B4-BE49-F238E27FC236}">
                  <a16:creationId xmlns:a16="http://schemas.microsoft.com/office/drawing/2014/main" id="{5E76E01E-0545-4260-AAE1-045380788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2" name="Line 9">
              <a:extLst>
                <a:ext uri="{FF2B5EF4-FFF2-40B4-BE49-F238E27FC236}">
                  <a16:creationId xmlns:a16="http://schemas.microsoft.com/office/drawing/2014/main" id="{DDF7C93E-34D6-4E1F-9C76-64F81AE08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3" name="Line 10">
              <a:extLst>
                <a:ext uri="{FF2B5EF4-FFF2-40B4-BE49-F238E27FC236}">
                  <a16:creationId xmlns:a16="http://schemas.microsoft.com/office/drawing/2014/main" id="{38528A31-FD9B-4497-8DF8-90D930FB8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519F0D54-1E69-4040-8D9F-8B95856D1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FEF53C3-2FB3-412E-B591-8B2849561B4D}"/>
              </a:ext>
            </a:extLst>
          </p:cNvPr>
          <p:cNvGrpSpPr/>
          <p:nvPr/>
        </p:nvGrpSpPr>
        <p:grpSpPr>
          <a:xfrm>
            <a:off x="1993134" y="1959170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76" name="Freeform 6">
              <a:extLst>
                <a:ext uri="{FF2B5EF4-FFF2-40B4-BE49-F238E27FC236}">
                  <a16:creationId xmlns:a16="http://schemas.microsoft.com/office/drawing/2014/main" id="{10F93788-D80D-49E1-A0F1-6A1BF9C0E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7" name="Freeform 7">
              <a:extLst>
                <a:ext uri="{FF2B5EF4-FFF2-40B4-BE49-F238E27FC236}">
                  <a16:creationId xmlns:a16="http://schemas.microsoft.com/office/drawing/2014/main" id="{C83DDB38-6F83-4DCC-A810-23B7D8736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8" name="Line 9">
              <a:extLst>
                <a:ext uri="{FF2B5EF4-FFF2-40B4-BE49-F238E27FC236}">
                  <a16:creationId xmlns:a16="http://schemas.microsoft.com/office/drawing/2014/main" id="{E693B820-8160-47E3-9B45-57A2EE4AD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79" name="Line 10">
              <a:extLst>
                <a:ext uri="{FF2B5EF4-FFF2-40B4-BE49-F238E27FC236}">
                  <a16:creationId xmlns:a16="http://schemas.microsoft.com/office/drawing/2014/main" id="{828718E9-98DC-45C2-BF91-DB0A7479D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0" name="Freeform 11">
              <a:extLst>
                <a:ext uri="{FF2B5EF4-FFF2-40B4-BE49-F238E27FC236}">
                  <a16:creationId xmlns:a16="http://schemas.microsoft.com/office/drawing/2014/main" id="{8B5BAD78-4433-40FA-BFF2-D9AA5778C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F0F0FBC-CF42-47F4-93BA-ADD1DE9439B2}"/>
              </a:ext>
            </a:extLst>
          </p:cNvPr>
          <p:cNvGrpSpPr/>
          <p:nvPr/>
        </p:nvGrpSpPr>
        <p:grpSpPr>
          <a:xfrm>
            <a:off x="1460296" y="2680897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1156C318-2B66-4BC8-9A29-AA36638B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A49B0ED1-A7CD-4176-9894-DDDF42507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4" name="Line 9">
              <a:extLst>
                <a:ext uri="{FF2B5EF4-FFF2-40B4-BE49-F238E27FC236}">
                  <a16:creationId xmlns:a16="http://schemas.microsoft.com/office/drawing/2014/main" id="{C17C8B42-5537-4C86-9CAE-CDD6D3857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5" name="Line 10">
              <a:extLst>
                <a:ext uri="{FF2B5EF4-FFF2-40B4-BE49-F238E27FC236}">
                  <a16:creationId xmlns:a16="http://schemas.microsoft.com/office/drawing/2014/main" id="{90E20DDA-430D-4EB2-990B-C47FC6ED1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C70A02F3-A35C-4041-92C7-7BC453223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E470234-80A5-46C3-A571-62C021E383F3}"/>
              </a:ext>
            </a:extLst>
          </p:cNvPr>
          <p:cNvGrpSpPr/>
          <p:nvPr/>
        </p:nvGrpSpPr>
        <p:grpSpPr>
          <a:xfrm>
            <a:off x="1509838" y="3686074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2CCEA151-7BE3-4010-893D-B7F15B9E7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78C4112D-F4E0-40B0-AA2F-BD078C421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E0D703B7-A832-4AA0-A1C5-FE4787AF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1" name="Line 10">
              <a:extLst>
                <a:ext uri="{FF2B5EF4-FFF2-40B4-BE49-F238E27FC236}">
                  <a16:creationId xmlns:a16="http://schemas.microsoft.com/office/drawing/2014/main" id="{54E8FA48-21FD-4B20-8647-5CE775F19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59B83061-0124-4F4D-823D-998D85C43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E5DB08E-491D-4FF8-8B2D-079FFA1319E7}"/>
              </a:ext>
            </a:extLst>
          </p:cNvPr>
          <p:cNvGrpSpPr/>
          <p:nvPr/>
        </p:nvGrpSpPr>
        <p:grpSpPr>
          <a:xfrm>
            <a:off x="1936376" y="4482950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C814DB66-FE13-43A5-BE56-3CE79E1D1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8192E1D0-325B-4A1D-8ACB-825E626B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6" name="Line 9">
              <a:extLst>
                <a:ext uri="{FF2B5EF4-FFF2-40B4-BE49-F238E27FC236}">
                  <a16:creationId xmlns:a16="http://schemas.microsoft.com/office/drawing/2014/main" id="{AB7CB04A-6C8F-4B59-8A86-805109EF3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7" name="Line 10">
              <a:extLst>
                <a:ext uri="{FF2B5EF4-FFF2-40B4-BE49-F238E27FC236}">
                  <a16:creationId xmlns:a16="http://schemas.microsoft.com/office/drawing/2014/main" id="{C80A887F-B801-46E2-B043-04D7B19D5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F6114929-C418-4BCC-A394-77E0DB619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0810C6C-D6C8-435C-8368-15D4042E3229}"/>
              </a:ext>
            </a:extLst>
          </p:cNvPr>
          <p:cNvGrpSpPr/>
          <p:nvPr/>
        </p:nvGrpSpPr>
        <p:grpSpPr>
          <a:xfrm>
            <a:off x="2771953" y="4815482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00" name="Freeform 6">
              <a:extLst>
                <a:ext uri="{FF2B5EF4-FFF2-40B4-BE49-F238E27FC236}">
                  <a16:creationId xmlns:a16="http://schemas.microsoft.com/office/drawing/2014/main" id="{451BCB7F-9511-42DB-BE75-BC9EF8AEA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1" name="Freeform 7">
              <a:extLst>
                <a:ext uri="{FF2B5EF4-FFF2-40B4-BE49-F238E27FC236}">
                  <a16:creationId xmlns:a16="http://schemas.microsoft.com/office/drawing/2014/main" id="{09926F74-EAB2-4A05-BD15-A10885D4E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2" name="Line 9">
              <a:extLst>
                <a:ext uri="{FF2B5EF4-FFF2-40B4-BE49-F238E27FC236}">
                  <a16:creationId xmlns:a16="http://schemas.microsoft.com/office/drawing/2014/main" id="{662D1D08-EA1A-4BD7-BC1C-01A1E02F2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3" name="Line 10">
              <a:extLst>
                <a:ext uri="{FF2B5EF4-FFF2-40B4-BE49-F238E27FC236}">
                  <a16:creationId xmlns:a16="http://schemas.microsoft.com/office/drawing/2014/main" id="{DE2EF8FA-FD2E-4504-9706-48E4415B4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4" name="Freeform 11">
              <a:extLst>
                <a:ext uri="{FF2B5EF4-FFF2-40B4-BE49-F238E27FC236}">
                  <a16:creationId xmlns:a16="http://schemas.microsoft.com/office/drawing/2014/main" id="{94AB95B0-7352-4EDD-8F97-C19539A02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E4DEDBA-101A-44A7-A6AD-CFCE46AC59C2}"/>
              </a:ext>
            </a:extLst>
          </p:cNvPr>
          <p:cNvGrpSpPr/>
          <p:nvPr/>
        </p:nvGrpSpPr>
        <p:grpSpPr>
          <a:xfrm>
            <a:off x="3556871" y="4684182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06" name="Freeform 6">
              <a:extLst>
                <a:ext uri="{FF2B5EF4-FFF2-40B4-BE49-F238E27FC236}">
                  <a16:creationId xmlns:a16="http://schemas.microsoft.com/office/drawing/2014/main" id="{7B990CFD-5DAC-483A-AE2A-75F91B5E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F91A12E7-D767-4036-964E-3149DD341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8" name="Line 9">
              <a:extLst>
                <a:ext uri="{FF2B5EF4-FFF2-40B4-BE49-F238E27FC236}">
                  <a16:creationId xmlns:a16="http://schemas.microsoft.com/office/drawing/2014/main" id="{631AA228-1A11-4CDB-BF07-4BC4996E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09" name="Line 10">
              <a:extLst>
                <a:ext uri="{FF2B5EF4-FFF2-40B4-BE49-F238E27FC236}">
                  <a16:creationId xmlns:a16="http://schemas.microsoft.com/office/drawing/2014/main" id="{4B194A23-1A40-496E-B797-12566033D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DACA4679-03AF-4345-A849-EDC76396D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3CDB95C-F010-4750-9D73-D920EB309654}"/>
              </a:ext>
            </a:extLst>
          </p:cNvPr>
          <p:cNvGrpSpPr/>
          <p:nvPr/>
        </p:nvGrpSpPr>
        <p:grpSpPr>
          <a:xfrm>
            <a:off x="3421305" y="3671875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320" name="Freeform 6">
              <a:extLst>
                <a:ext uri="{FF2B5EF4-FFF2-40B4-BE49-F238E27FC236}">
                  <a16:creationId xmlns:a16="http://schemas.microsoft.com/office/drawing/2014/main" id="{BCA179BB-7B71-415B-8EF5-D4AEBF28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1" name="Freeform 7">
              <a:extLst>
                <a:ext uri="{FF2B5EF4-FFF2-40B4-BE49-F238E27FC236}">
                  <a16:creationId xmlns:a16="http://schemas.microsoft.com/office/drawing/2014/main" id="{C86DAF0C-6447-49A7-AC57-7D59747AB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2" name="Line 9">
              <a:extLst>
                <a:ext uri="{FF2B5EF4-FFF2-40B4-BE49-F238E27FC236}">
                  <a16:creationId xmlns:a16="http://schemas.microsoft.com/office/drawing/2014/main" id="{89C5B798-E90E-4D7F-A040-C9F0A0DBD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3" name="Line 10">
              <a:extLst>
                <a:ext uri="{FF2B5EF4-FFF2-40B4-BE49-F238E27FC236}">
                  <a16:creationId xmlns:a16="http://schemas.microsoft.com/office/drawing/2014/main" id="{2316D928-49A1-49B8-B9C5-6261A254A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4" name="Freeform 11">
              <a:extLst>
                <a:ext uri="{FF2B5EF4-FFF2-40B4-BE49-F238E27FC236}">
                  <a16:creationId xmlns:a16="http://schemas.microsoft.com/office/drawing/2014/main" id="{551076A4-6A3B-40EA-817F-F5D313EA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4AEE3561-F709-4255-9EE8-4622358BF65E}"/>
              </a:ext>
            </a:extLst>
          </p:cNvPr>
          <p:cNvGrpSpPr/>
          <p:nvPr/>
        </p:nvGrpSpPr>
        <p:grpSpPr>
          <a:xfrm>
            <a:off x="3392640" y="2727181"/>
            <a:ext cx="306170" cy="752558"/>
            <a:chOff x="3046413" y="2012950"/>
            <a:chExt cx="1851025" cy="4549776"/>
          </a:xfrm>
          <a:solidFill>
            <a:schemeClr val="accent4"/>
          </a:solidFill>
        </p:grpSpPr>
        <p:sp>
          <p:nvSpPr>
            <p:cNvPr id="326" name="Freeform 6">
              <a:extLst>
                <a:ext uri="{FF2B5EF4-FFF2-40B4-BE49-F238E27FC236}">
                  <a16:creationId xmlns:a16="http://schemas.microsoft.com/office/drawing/2014/main" id="{2F2D3BC9-6BD0-4294-A02C-1F85CE026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7" name="Freeform 7">
              <a:extLst>
                <a:ext uri="{FF2B5EF4-FFF2-40B4-BE49-F238E27FC236}">
                  <a16:creationId xmlns:a16="http://schemas.microsoft.com/office/drawing/2014/main" id="{D7ABD8DD-DB5B-4808-8DF3-32564E3B0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8" name="Line 9">
              <a:extLst>
                <a:ext uri="{FF2B5EF4-FFF2-40B4-BE49-F238E27FC236}">
                  <a16:creationId xmlns:a16="http://schemas.microsoft.com/office/drawing/2014/main" id="{831D25C0-629B-43C6-B221-065F79578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29" name="Line 10">
              <a:extLst>
                <a:ext uri="{FF2B5EF4-FFF2-40B4-BE49-F238E27FC236}">
                  <a16:creationId xmlns:a16="http://schemas.microsoft.com/office/drawing/2014/main" id="{9057CAA9-A1D3-419F-A3FA-D6F8DCD7C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330" name="Freeform 11">
              <a:extLst>
                <a:ext uri="{FF2B5EF4-FFF2-40B4-BE49-F238E27FC236}">
                  <a16:creationId xmlns:a16="http://schemas.microsoft.com/office/drawing/2014/main" id="{B8126706-52FA-4833-9460-29A9522FE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4C9C0E6-96DF-4C7D-A24D-F5740951E470}"/>
              </a:ext>
            </a:extLst>
          </p:cNvPr>
          <p:cNvGrpSpPr/>
          <p:nvPr/>
        </p:nvGrpSpPr>
        <p:grpSpPr>
          <a:xfrm>
            <a:off x="4391144" y="2743135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152" name="Freeform 6">
              <a:extLst>
                <a:ext uri="{FF2B5EF4-FFF2-40B4-BE49-F238E27FC236}">
                  <a16:creationId xmlns:a16="http://schemas.microsoft.com/office/drawing/2014/main" id="{59AA1E75-8532-4B5C-A5FD-E6AF918E9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E908DF6B-CE63-4A28-9BB8-3D466D1F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4" name="Line 9">
              <a:extLst>
                <a:ext uri="{FF2B5EF4-FFF2-40B4-BE49-F238E27FC236}">
                  <a16:creationId xmlns:a16="http://schemas.microsoft.com/office/drawing/2014/main" id="{C82EE3B1-4684-402D-BEA4-A7C7FD5C2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5" name="Line 10">
              <a:extLst>
                <a:ext uri="{FF2B5EF4-FFF2-40B4-BE49-F238E27FC236}">
                  <a16:creationId xmlns:a16="http://schemas.microsoft.com/office/drawing/2014/main" id="{9D40093C-8027-40F4-A2B7-3CD632DA4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6B3E4638-35C4-41E2-A6EA-B9EE55116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8071AB2-5488-4425-8C0E-E377103B0A5C}"/>
              </a:ext>
            </a:extLst>
          </p:cNvPr>
          <p:cNvGrpSpPr/>
          <p:nvPr/>
        </p:nvGrpSpPr>
        <p:grpSpPr>
          <a:xfrm>
            <a:off x="4145624" y="4173760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3CA67101-4689-47F2-A040-2B52A6F1A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B24B2800-29A4-4784-9E40-C9A8C318F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4" name="Line 9">
              <a:extLst>
                <a:ext uri="{FF2B5EF4-FFF2-40B4-BE49-F238E27FC236}">
                  <a16:creationId xmlns:a16="http://schemas.microsoft.com/office/drawing/2014/main" id="{F1E6FE12-DD68-4D91-A6DA-4255616D2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5" name="Line 10">
              <a:extLst>
                <a:ext uri="{FF2B5EF4-FFF2-40B4-BE49-F238E27FC236}">
                  <a16:creationId xmlns:a16="http://schemas.microsoft.com/office/drawing/2014/main" id="{E6A94671-3299-4EF5-AF10-4101E55AB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9B59B673-0132-413A-B5C5-187F1427D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8294321-C704-4D7A-B51E-5CC502C6D20F}"/>
              </a:ext>
            </a:extLst>
          </p:cNvPr>
          <p:cNvGrpSpPr/>
          <p:nvPr/>
        </p:nvGrpSpPr>
        <p:grpSpPr>
          <a:xfrm>
            <a:off x="4600964" y="3602443"/>
            <a:ext cx="306170" cy="752558"/>
            <a:chOff x="3046413" y="2012950"/>
            <a:chExt cx="1851025" cy="4549776"/>
          </a:xfrm>
          <a:solidFill>
            <a:schemeClr val="bg1"/>
          </a:solidFill>
        </p:grpSpPr>
        <p:sp>
          <p:nvSpPr>
            <p:cNvPr id="218" name="Freeform 6">
              <a:extLst>
                <a:ext uri="{FF2B5EF4-FFF2-40B4-BE49-F238E27FC236}">
                  <a16:creationId xmlns:a16="http://schemas.microsoft.com/office/drawing/2014/main" id="{F192CF9D-C9AD-48B4-9FC5-6AFF2BE2F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5" y="2012950"/>
              <a:ext cx="776287" cy="757238"/>
            </a:xfrm>
            <a:custGeom>
              <a:avLst/>
              <a:gdLst>
                <a:gd name="T0" fmla="*/ 77 w 244"/>
                <a:gd name="T1" fmla="*/ 229 h 238"/>
                <a:gd name="T2" fmla="*/ 128 w 244"/>
                <a:gd name="T3" fmla="*/ 237 h 238"/>
                <a:gd name="T4" fmla="*/ 172 w 244"/>
                <a:gd name="T5" fmla="*/ 227 h 238"/>
                <a:gd name="T6" fmla="*/ 214 w 244"/>
                <a:gd name="T7" fmla="*/ 198 h 238"/>
                <a:gd name="T8" fmla="*/ 244 w 244"/>
                <a:gd name="T9" fmla="*/ 118 h 238"/>
                <a:gd name="T10" fmla="*/ 222 w 244"/>
                <a:gd name="T11" fmla="*/ 52 h 238"/>
                <a:gd name="T12" fmla="*/ 116 w 244"/>
                <a:gd name="T13" fmla="*/ 2 h 238"/>
                <a:gd name="T14" fmla="*/ 61 w 244"/>
                <a:gd name="T15" fmla="*/ 17 h 238"/>
                <a:gd name="T16" fmla="*/ 13 w 244"/>
                <a:gd name="T17" fmla="*/ 68 h 238"/>
                <a:gd name="T18" fmla="*/ 0 w 244"/>
                <a:gd name="T19" fmla="*/ 121 h 238"/>
                <a:gd name="T20" fmla="*/ 13 w 244"/>
                <a:gd name="T21" fmla="*/ 173 h 238"/>
                <a:gd name="T22" fmla="*/ 77 w 244"/>
                <a:gd name="T23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4" h="238">
                  <a:moveTo>
                    <a:pt x="77" y="229"/>
                  </a:moveTo>
                  <a:cubicBezTo>
                    <a:pt x="93" y="236"/>
                    <a:pt x="110" y="238"/>
                    <a:pt x="128" y="237"/>
                  </a:cubicBezTo>
                  <a:cubicBezTo>
                    <a:pt x="143" y="236"/>
                    <a:pt x="158" y="233"/>
                    <a:pt x="172" y="227"/>
                  </a:cubicBezTo>
                  <a:cubicBezTo>
                    <a:pt x="188" y="220"/>
                    <a:pt x="202" y="211"/>
                    <a:pt x="214" y="198"/>
                  </a:cubicBezTo>
                  <a:cubicBezTo>
                    <a:pt x="234" y="175"/>
                    <a:pt x="244" y="148"/>
                    <a:pt x="244" y="118"/>
                  </a:cubicBezTo>
                  <a:cubicBezTo>
                    <a:pt x="244" y="93"/>
                    <a:pt x="237" y="71"/>
                    <a:pt x="222" y="52"/>
                  </a:cubicBezTo>
                  <a:cubicBezTo>
                    <a:pt x="197" y="19"/>
                    <a:pt x="164" y="2"/>
                    <a:pt x="116" y="2"/>
                  </a:cubicBezTo>
                  <a:cubicBezTo>
                    <a:pt x="97" y="0"/>
                    <a:pt x="74" y="10"/>
                    <a:pt x="61" y="17"/>
                  </a:cubicBezTo>
                  <a:cubicBezTo>
                    <a:pt x="40" y="29"/>
                    <a:pt x="24" y="46"/>
                    <a:pt x="13" y="68"/>
                  </a:cubicBezTo>
                  <a:cubicBezTo>
                    <a:pt x="4" y="85"/>
                    <a:pt x="0" y="103"/>
                    <a:pt x="0" y="121"/>
                  </a:cubicBezTo>
                  <a:cubicBezTo>
                    <a:pt x="0" y="139"/>
                    <a:pt x="5" y="157"/>
                    <a:pt x="13" y="173"/>
                  </a:cubicBezTo>
                  <a:cubicBezTo>
                    <a:pt x="28" y="200"/>
                    <a:pt x="49" y="218"/>
                    <a:pt x="77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B12C4F9A-8BA2-41B9-8AEB-CA84BE732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6562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0" name="Line 9">
              <a:extLst>
                <a:ext uri="{FF2B5EF4-FFF2-40B4-BE49-F238E27FC236}">
                  <a16:creationId xmlns:a16="http://schemas.microsoft.com/office/drawing/2014/main" id="{83F2A17E-E75E-4D8A-AFEE-897B3DA80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1" name="Line 10">
              <a:extLst>
                <a:ext uri="{FF2B5EF4-FFF2-40B4-BE49-F238E27FC236}">
                  <a16:creationId xmlns:a16="http://schemas.microsoft.com/office/drawing/2014/main" id="{E2B4B833-A36D-4920-BBB4-E389D0570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0" y="655637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222" name="Freeform 11">
              <a:extLst>
                <a:ext uri="{FF2B5EF4-FFF2-40B4-BE49-F238E27FC236}">
                  <a16:creationId xmlns:a16="http://schemas.microsoft.com/office/drawing/2014/main" id="{DF0C3075-127F-4503-B3A7-C98B11576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824163"/>
              <a:ext cx="1851025" cy="3738563"/>
            </a:xfrm>
            <a:custGeom>
              <a:avLst/>
              <a:gdLst>
                <a:gd name="T0" fmla="*/ 569 w 582"/>
                <a:gd name="T1" fmla="*/ 93 h 1175"/>
                <a:gd name="T2" fmla="*/ 500 w 582"/>
                <a:gd name="T3" fmla="*/ 20 h 1175"/>
                <a:gd name="T4" fmla="*/ 410 w 582"/>
                <a:gd name="T5" fmla="*/ 1 h 1175"/>
                <a:gd name="T6" fmla="*/ 80 w 582"/>
                <a:gd name="T7" fmla="*/ 20 h 1175"/>
                <a:gd name="T8" fmla="*/ 0 w 582"/>
                <a:gd name="T9" fmla="*/ 147 h 1175"/>
                <a:gd name="T10" fmla="*/ 9 w 582"/>
                <a:gd name="T11" fmla="*/ 547 h 1175"/>
                <a:gd name="T12" fmla="*/ 100 w 582"/>
                <a:gd name="T13" fmla="*/ 542 h 1175"/>
                <a:gd name="T14" fmla="*/ 106 w 582"/>
                <a:gd name="T15" fmla="*/ 197 h 1175"/>
                <a:gd name="T16" fmla="*/ 109 w 582"/>
                <a:gd name="T17" fmla="*/ 189 h 1175"/>
                <a:gd name="T18" fmla="*/ 133 w 582"/>
                <a:gd name="T19" fmla="*/ 194 h 1175"/>
                <a:gd name="T20" fmla="*/ 133 w 582"/>
                <a:gd name="T21" fmla="*/ 968 h 1175"/>
                <a:gd name="T22" fmla="*/ 132 w 582"/>
                <a:gd name="T23" fmla="*/ 1103 h 1175"/>
                <a:gd name="T24" fmla="*/ 188 w 582"/>
                <a:gd name="T25" fmla="*/ 1173 h 1175"/>
                <a:gd name="T26" fmla="*/ 204 w 582"/>
                <a:gd name="T27" fmla="*/ 1175 h 1175"/>
                <a:gd name="T28" fmla="*/ 251 w 582"/>
                <a:gd name="T29" fmla="*/ 1158 h 1175"/>
                <a:gd name="T30" fmla="*/ 265 w 582"/>
                <a:gd name="T31" fmla="*/ 1142 h 1175"/>
                <a:gd name="T32" fmla="*/ 273 w 582"/>
                <a:gd name="T33" fmla="*/ 1123 h 1175"/>
                <a:gd name="T34" fmla="*/ 276 w 582"/>
                <a:gd name="T35" fmla="*/ 1103 h 1175"/>
                <a:gd name="T36" fmla="*/ 276 w 582"/>
                <a:gd name="T37" fmla="*/ 582 h 1175"/>
                <a:gd name="T38" fmla="*/ 281 w 582"/>
                <a:gd name="T39" fmla="*/ 572 h 1175"/>
                <a:gd name="T40" fmla="*/ 305 w 582"/>
                <a:gd name="T41" fmla="*/ 577 h 1175"/>
                <a:gd name="T42" fmla="*/ 305 w 582"/>
                <a:gd name="T43" fmla="*/ 1102 h 1175"/>
                <a:gd name="T44" fmla="*/ 305 w 582"/>
                <a:gd name="T45" fmla="*/ 1105 h 1175"/>
                <a:gd name="T46" fmla="*/ 313 w 582"/>
                <a:gd name="T47" fmla="*/ 1136 h 1175"/>
                <a:gd name="T48" fmla="*/ 361 w 582"/>
                <a:gd name="T49" fmla="*/ 1173 h 1175"/>
                <a:gd name="T50" fmla="*/ 438 w 582"/>
                <a:gd name="T51" fmla="*/ 1141 h 1175"/>
                <a:gd name="T52" fmla="*/ 441 w 582"/>
                <a:gd name="T53" fmla="*/ 1136 h 1175"/>
                <a:gd name="T54" fmla="*/ 444 w 582"/>
                <a:gd name="T55" fmla="*/ 1130 h 1175"/>
                <a:gd name="T56" fmla="*/ 449 w 582"/>
                <a:gd name="T57" fmla="*/ 1103 h 1175"/>
                <a:gd name="T58" fmla="*/ 449 w 582"/>
                <a:gd name="T59" fmla="*/ 1101 h 1175"/>
                <a:gd name="T60" fmla="*/ 449 w 582"/>
                <a:gd name="T61" fmla="*/ 194 h 1175"/>
                <a:gd name="T62" fmla="*/ 470 w 582"/>
                <a:gd name="T63" fmla="*/ 189 h 1175"/>
                <a:gd name="T64" fmla="*/ 476 w 582"/>
                <a:gd name="T65" fmla="*/ 264 h 1175"/>
                <a:gd name="T66" fmla="*/ 529 w 582"/>
                <a:gd name="T67" fmla="*/ 569 h 1175"/>
                <a:gd name="T68" fmla="*/ 582 w 582"/>
                <a:gd name="T69" fmla="*/ 517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1175">
                  <a:moveTo>
                    <a:pt x="582" y="147"/>
                  </a:moveTo>
                  <a:cubicBezTo>
                    <a:pt x="582" y="129"/>
                    <a:pt x="578" y="110"/>
                    <a:pt x="569" y="93"/>
                  </a:cubicBezTo>
                  <a:cubicBezTo>
                    <a:pt x="564" y="83"/>
                    <a:pt x="558" y="72"/>
                    <a:pt x="551" y="62"/>
                  </a:cubicBezTo>
                  <a:cubicBezTo>
                    <a:pt x="538" y="44"/>
                    <a:pt x="513" y="26"/>
                    <a:pt x="500" y="20"/>
                  </a:cubicBezTo>
                  <a:cubicBezTo>
                    <a:pt x="489" y="15"/>
                    <a:pt x="478" y="11"/>
                    <a:pt x="466" y="7"/>
                  </a:cubicBezTo>
                  <a:cubicBezTo>
                    <a:pt x="448" y="0"/>
                    <a:pt x="429" y="1"/>
                    <a:pt x="410" y="1"/>
                  </a:cubicBezTo>
                  <a:cubicBezTo>
                    <a:pt x="324" y="1"/>
                    <a:pt x="239" y="1"/>
                    <a:pt x="153" y="1"/>
                  </a:cubicBezTo>
                  <a:cubicBezTo>
                    <a:pt x="127" y="1"/>
                    <a:pt x="103" y="8"/>
                    <a:pt x="80" y="20"/>
                  </a:cubicBezTo>
                  <a:cubicBezTo>
                    <a:pt x="52" y="35"/>
                    <a:pt x="31" y="56"/>
                    <a:pt x="16" y="84"/>
                  </a:cubicBezTo>
                  <a:cubicBezTo>
                    <a:pt x="6" y="104"/>
                    <a:pt x="0" y="125"/>
                    <a:pt x="0" y="147"/>
                  </a:cubicBezTo>
                  <a:cubicBezTo>
                    <a:pt x="0" y="269"/>
                    <a:pt x="0" y="391"/>
                    <a:pt x="0" y="513"/>
                  </a:cubicBezTo>
                  <a:cubicBezTo>
                    <a:pt x="0" y="525"/>
                    <a:pt x="1" y="537"/>
                    <a:pt x="9" y="547"/>
                  </a:cubicBezTo>
                  <a:cubicBezTo>
                    <a:pt x="18" y="560"/>
                    <a:pt x="30" y="567"/>
                    <a:pt x="46" y="569"/>
                  </a:cubicBezTo>
                  <a:cubicBezTo>
                    <a:pt x="69" y="571"/>
                    <a:pt x="88" y="562"/>
                    <a:pt x="100" y="542"/>
                  </a:cubicBezTo>
                  <a:cubicBezTo>
                    <a:pt x="104" y="535"/>
                    <a:pt x="106" y="527"/>
                    <a:pt x="106" y="519"/>
                  </a:cubicBezTo>
                  <a:cubicBezTo>
                    <a:pt x="106" y="412"/>
                    <a:pt x="106" y="304"/>
                    <a:pt x="106" y="197"/>
                  </a:cubicBezTo>
                  <a:cubicBezTo>
                    <a:pt x="106" y="195"/>
                    <a:pt x="105" y="193"/>
                    <a:pt x="106" y="192"/>
                  </a:cubicBezTo>
                  <a:cubicBezTo>
                    <a:pt x="106" y="191"/>
                    <a:pt x="108" y="189"/>
                    <a:pt x="109" y="189"/>
                  </a:cubicBezTo>
                  <a:cubicBezTo>
                    <a:pt x="116" y="188"/>
                    <a:pt x="122" y="189"/>
                    <a:pt x="129" y="189"/>
                  </a:cubicBezTo>
                  <a:cubicBezTo>
                    <a:pt x="133" y="188"/>
                    <a:pt x="133" y="191"/>
                    <a:pt x="133" y="194"/>
                  </a:cubicBezTo>
                  <a:cubicBezTo>
                    <a:pt x="133" y="210"/>
                    <a:pt x="133" y="225"/>
                    <a:pt x="133" y="241"/>
                  </a:cubicBezTo>
                  <a:cubicBezTo>
                    <a:pt x="133" y="484"/>
                    <a:pt x="133" y="726"/>
                    <a:pt x="133" y="968"/>
                  </a:cubicBezTo>
                  <a:cubicBezTo>
                    <a:pt x="133" y="1012"/>
                    <a:pt x="133" y="1056"/>
                    <a:pt x="133" y="1099"/>
                  </a:cubicBezTo>
                  <a:cubicBezTo>
                    <a:pt x="133" y="1100"/>
                    <a:pt x="132" y="1102"/>
                    <a:pt x="132" y="1103"/>
                  </a:cubicBezTo>
                  <a:cubicBezTo>
                    <a:pt x="132" y="1137"/>
                    <a:pt x="156" y="1166"/>
                    <a:pt x="188" y="1173"/>
                  </a:cubicBezTo>
                  <a:cubicBezTo>
                    <a:pt x="188" y="1173"/>
                    <a:pt x="188" y="1173"/>
                    <a:pt x="188" y="1173"/>
                  </a:cubicBezTo>
                  <a:cubicBezTo>
                    <a:pt x="188" y="1173"/>
                    <a:pt x="188" y="1173"/>
                    <a:pt x="189" y="1173"/>
                  </a:cubicBezTo>
                  <a:cubicBezTo>
                    <a:pt x="194" y="1174"/>
                    <a:pt x="199" y="1175"/>
                    <a:pt x="204" y="1175"/>
                  </a:cubicBezTo>
                  <a:cubicBezTo>
                    <a:pt x="210" y="1175"/>
                    <a:pt x="215" y="1174"/>
                    <a:pt x="220" y="1173"/>
                  </a:cubicBezTo>
                  <a:cubicBezTo>
                    <a:pt x="231" y="1171"/>
                    <a:pt x="242" y="1165"/>
                    <a:pt x="251" y="1158"/>
                  </a:cubicBezTo>
                  <a:cubicBezTo>
                    <a:pt x="256" y="1154"/>
                    <a:pt x="260" y="1149"/>
                    <a:pt x="264" y="1144"/>
                  </a:cubicBezTo>
                  <a:cubicBezTo>
                    <a:pt x="264" y="1143"/>
                    <a:pt x="264" y="1142"/>
                    <a:pt x="265" y="1142"/>
                  </a:cubicBezTo>
                  <a:cubicBezTo>
                    <a:pt x="265" y="1141"/>
                    <a:pt x="266" y="1141"/>
                    <a:pt x="266" y="1140"/>
                  </a:cubicBezTo>
                  <a:cubicBezTo>
                    <a:pt x="269" y="1135"/>
                    <a:pt x="272" y="1129"/>
                    <a:pt x="273" y="1123"/>
                  </a:cubicBezTo>
                  <a:cubicBezTo>
                    <a:pt x="273" y="1123"/>
                    <a:pt x="273" y="1123"/>
                    <a:pt x="273" y="1123"/>
                  </a:cubicBezTo>
                  <a:cubicBezTo>
                    <a:pt x="275" y="1117"/>
                    <a:pt x="276" y="1110"/>
                    <a:pt x="276" y="1103"/>
                  </a:cubicBezTo>
                  <a:cubicBezTo>
                    <a:pt x="276" y="1102"/>
                    <a:pt x="276" y="1100"/>
                    <a:pt x="276" y="1099"/>
                  </a:cubicBezTo>
                  <a:cubicBezTo>
                    <a:pt x="276" y="927"/>
                    <a:pt x="276" y="754"/>
                    <a:pt x="276" y="582"/>
                  </a:cubicBezTo>
                  <a:cubicBezTo>
                    <a:pt x="276" y="581"/>
                    <a:pt x="276" y="579"/>
                    <a:pt x="276" y="578"/>
                  </a:cubicBezTo>
                  <a:cubicBezTo>
                    <a:pt x="276" y="574"/>
                    <a:pt x="278" y="572"/>
                    <a:pt x="281" y="572"/>
                  </a:cubicBezTo>
                  <a:cubicBezTo>
                    <a:pt x="288" y="572"/>
                    <a:pt x="294" y="572"/>
                    <a:pt x="300" y="572"/>
                  </a:cubicBezTo>
                  <a:cubicBezTo>
                    <a:pt x="303" y="572"/>
                    <a:pt x="305" y="574"/>
                    <a:pt x="305" y="577"/>
                  </a:cubicBezTo>
                  <a:cubicBezTo>
                    <a:pt x="305" y="579"/>
                    <a:pt x="305" y="581"/>
                    <a:pt x="305" y="583"/>
                  </a:cubicBezTo>
                  <a:cubicBezTo>
                    <a:pt x="305" y="756"/>
                    <a:pt x="305" y="929"/>
                    <a:pt x="305" y="1102"/>
                  </a:cubicBezTo>
                  <a:cubicBezTo>
                    <a:pt x="305" y="1102"/>
                    <a:pt x="305" y="1103"/>
                    <a:pt x="305" y="1103"/>
                  </a:cubicBezTo>
                  <a:cubicBezTo>
                    <a:pt x="305" y="1104"/>
                    <a:pt x="305" y="1104"/>
                    <a:pt x="305" y="1105"/>
                  </a:cubicBezTo>
                  <a:cubicBezTo>
                    <a:pt x="305" y="1105"/>
                    <a:pt x="305" y="1105"/>
                    <a:pt x="305" y="1105"/>
                  </a:cubicBezTo>
                  <a:cubicBezTo>
                    <a:pt x="305" y="1116"/>
                    <a:pt x="308" y="1126"/>
                    <a:pt x="313" y="1136"/>
                  </a:cubicBezTo>
                  <a:cubicBezTo>
                    <a:pt x="320" y="1150"/>
                    <a:pt x="333" y="1162"/>
                    <a:pt x="348" y="1169"/>
                  </a:cubicBezTo>
                  <a:cubicBezTo>
                    <a:pt x="361" y="1173"/>
                    <a:pt x="361" y="1173"/>
                    <a:pt x="361" y="1173"/>
                  </a:cubicBezTo>
                  <a:cubicBezTo>
                    <a:pt x="366" y="1174"/>
                    <a:pt x="371" y="1175"/>
                    <a:pt x="377" y="1175"/>
                  </a:cubicBezTo>
                  <a:cubicBezTo>
                    <a:pt x="402" y="1175"/>
                    <a:pt x="425" y="1162"/>
                    <a:pt x="438" y="1141"/>
                  </a:cubicBezTo>
                  <a:cubicBezTo>
                    <a:pt x="438" y="1140"/>
                    <a:pt x="439" y="1139"/>
                    <a:pt x="440" y="1138"/>
                  </a:cubicBezTo>
                  <a:cubicBezTo>
                    <a:pt x="440" y="1137"/>
                    <a:pt x="440" y="1137"/>
                    <a:pt x="441" y="1136"/>
                  </a:cubicBezTo>
                  <a:cubicBezTo>
                    <a:pt x="441" y="1135"/>
                    <a:pt x="442" y="1134"/>
                    <a:pt x="443" y="1132"/>
                  </a:cubicBezTo>
                  <a:cubicBezTo>
                    <a:pt x="443" y="1131"/>
                    <a:pt x="443" y="1130"/>
                    <a:pt x="444" y="1130"/>
                  </a:cubicBezTo>
                  <a:cubicBezTo>
                    <a:pt x="444" y="1129"/>
                    <a:pt x="444" y="1128"/>
                    <a:pt x="444" y="1127"/>
                  </a:cubicBezTo>
                  <a:cubicBezTo>
                    <a:pt x="447" y="1120"/>
                    <a:pt x="449" y="1112"/>
                    <a:pt x="449" y="1103"/>
                  </a:cubicBezTo>
                  <a:cubicBezTo>
                    <a:pt x="449" y="1103"/>
                    <a:pt x="449" y="1102"/>
                    <a:pt x="449" y="1101"/>
                  </a:cubicBezTo>
                  <a:cubicBezTo>
                    <a:pt x="449" y="1101"/>
                    <a:pt x="449" y="1101"/>
                    <a:pt x="449" y="1101"/>
                  </a:cubicBezTo>
                  <a:cubicBezTo>
                    <a:pt x="449" y="950"/>
                    <a:pt x="449" y="798"/>
                    <a:pt x="449" y="647"/>
                  </a:cubicBezTo>
                  <a:cubicBezTo>
                    <a:pt x="449" y="496"/>
                    <a:pt x="449" y="345"/>
                    <a:pt x="449" y="194"/>
                  </a:cubicBezTo>
                  <a:cubicBezTo>
                    <a:pt x="449" y="190"/>
                    <a:pt x="450" y="188"/>
                    <a:pt x="454" y="189"/>
                  </a:cubicBezTo>
                  <a:cubicBezTo>
                    <a:pt x="459" y="189"/>
                    <a:pt x="464" y="189"/>
                    <a:pt x="470" y="189"/>
                  </a:cubicBezTo>
                  <a:cubicBezTo>
                    <a:pt x="476" y="189"/>
                    <a:pt x="476" y="189"/>
                    <a:pt x="476" y="195"/>
                  </a:cubicBezTo>
                  <a:cubicBezTo>
                    <a:pt x="476" y="218"/>
                    <a:pt x="476" y="241"/>
                    <a:pt x="476" y="264"/>
                  </a:cubicBezTo>
                  <a:cubicBezTo>
                    <a:pt x="476" y="348"/>
                    <a:pt x="476" y="432"/>
                    <a:pt x="476" y="517"/>
                  </a:cubicBezTo>
                  <a:cubicBezTo>
                    <a:pt x="475" y="546"/>
                    <a:pt x="501" y="570"/>
                    <a:pt x="529" y="569"/>
                  </a:cubicBezTo>
                  <a:cubicBezTo>
                    <a:pt x="550" y="569"/>
                    <a:pt x="565" y="560"/>
                    <a:pt x="576" y="542"/>
                  </a:cubicBezTo>
                  <a:cubicBezTo>
                    <a:pt x="580" y="534"/>
                    <a:pt x="582" y="526"/>
                    <a:pt x="582" y="517"/>
                  </a:cubicBezTo>
                  <a:cubicBezTo>
                    <a:pt x="582" y="393"/>
                    <a:pt x="582" y="270"/>
                    <a:pt x="582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0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C0AFA3C-FA07-41EB-95D4-6C49916EA1E7}"/>
              </a:ext>
            </a:extLst>
          </p:cNvPr>
          <p:cNvSpPr/>
          <p:nvPr/>
        </p:nvSpPr>
        <p:spPr>
          <a:xfrm rot="21115072">
            <a:off x="2586152" y="2324329"/>
            <a:ext cx="2596249" cy="2349500"/>
          </a:xfrm>
          <a:prstGeom prst="wedgeRoundRectCallout">
            <a:avLst>
              <a:gd name="adj1" fmla="val 43999"/>
              <a:gd name="adj2" fmla="val 7581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45B5CF8-1CE4-4FC3-948F-116FCBF04968}"/>
              </a:ext>
            </a:extLst>
          </p:cNvPr>
          <p:cNvSpPr/>
          <p:nvPr/>
        </p:nvSpPr>
        <p:spPr>
          <a:xfrm rot="659947">
            <a:off x="7539601" y="2324329"/>
            <a:ext cx="2504459" cy="2309017"/>
          </a:xfrm>
          <a:prstGeom prst="wedgeRectCallout">
            <a:avLst>
              <a:gd name="adj1" fmla="val -48738"/>
              <a:gd name="adj2" fmla="val 8000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B6A95C8-21EB-432B-9D2E-2F0C27E0F0BF}"/>
              </a:ext>
            </a:extLst>
          </p:cNvPr>
          <p:cNvSpPr/>
          <p:nvPr/>
        </p:nvSpPr>
        <p:spPr>
          <a:xfrm>
            <a:off x="4698013" y="1748962"/>
            <a:ext cx="3413402" cy="2750302"/>
          </a:xfrm>
          <a:prstGeom prst="wedgeEllipseCallout">
            <a:avLst>
              <a:gd name="adj1" fmla="val -6977"/>
              <a:gd name="adj2" fmla="val 742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F7F6DD-F32E-4E1B-91BD-A4B8B234EEAD}"/>
              </a:ext>
            </a:extLst>
          </p:cNvPr>
          <p:cNvGrpSpPr/>
          <p:nvPr/>
        </p:nvGrpSpPr>
        <p:grpSpPr>
          <a:xfrm>
            <a:off x="5861001" y="2977754"/>
            <a:ext cx="1467640" cy="866836"/>
            <a:chOff x="7582599" y="4457958"/>
            <a:chExt cx="347389" cy="205179"/>
          </a:xfrm>
          <a:solidFill>
            <a:srgbClr val="00B050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72B6D3A-4726-41C2-AB89-D835C19CEEB0}"/>
                </a:ext>
              </a:extLst>
            </p:cNvPr>
            <p:cNvSpPr/>
            <p:nvPr/>
          </p:nvSpPr>
          <p:spPr>
            <a:xfrm rot="2700000">
              <a:off x="7527711" y="4512846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D620651-53D8-4A16-B936-8D74D5EA36C8}"/>
                </a:ext>
              </a:extLst>
            </p:cNvPr>
            <p:cNvSpPr/>
            <p:nvPr/>
          </p:nvSpPr>
          <p:spPr>
            <a:xfrm rot="8100000">
              <a:off x="7590361" y="4465313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BE04D5-C7FC-4F35-BC93-A39AB13CB84A}"/>
              </a:ext>
            </a:extLst>
          </p:cNvPr>
          <p:cNvSpPr txBox="1"/>
          <p:nvPr/>
        </p:nvSpPr>
        <p:spPr>
          <a:xfrm rot="656027">
            <a:off x="7494554" y="2149192"/>
            <a:ext cx="25691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7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!</a:t>
            </a:r>
            <a:endParaRPr lang="en-US" sz="17000" b="1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CD83F1-03EF-4457-80AA-CAB8FA0FE9A7}"/>
              </a:ext>
            </a:extLst>
          </p:cNvPr>
          <p:cNvSpPr txBox="1"/>
          <p:nvPr/>
        </p:nvSpPr>
        <p:spPr>
          <a:xfrm rot="21154896">
            <a:off x="2623669" y="2213739"/>
            <a:ext cx="25691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7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ED40C8-6076-48B9-BB10-8E0ED2937E9E}"/>
              </a:ext>
            </a:extLst>
          </p:cNvPr>
          <p:cNvSpPr/>
          <p:nvPr/>
        </p:nvSpPr>
        <p:spPr>
          <a:xfrm>
            <a:off x="4193336" y="5451717"/>
            <a:ext cx="4226764" cy="421868"/>
          </a:xfrm>
          <a:prstGeom prst="ellipse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E03F8A-57B1-4B45-A4D3-3DD15309444F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QUESTIONS ET REMARQUES</a:t>
            </a:r>
            <a:endParaRPr lang="en-US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027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1561353" y="421123"/>
            <a:ext cx="81340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REMERCIEMENTS</a:t>
            </a:r>
            <a:endParaRPr lang="en-GB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57185-A285-4D92-B8BA-00F8775D5B18}"/>
              </a:ext>
            </a:extLst>
          </p:cNvPr>
          <p:cNvGrpSpPr/>
          <p:nvPr/>
        </p:nvGrpSpPr>
        <p:grpSpPr>
          <a:xfrm>
            <a:off x="1332428" y="2341881"/>
            <a:ext cx="5421336" cy="3505226"/>
            <a:chOff x="1875629" y="2488979"/>
            <a:chExt cx="4667412" cy="301777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150" y="3040735"/>
              <a:ext cx="3062989" cy="2426604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454" y="2978805"/>
              <a:ext cx="2583746" cy="1373761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188" y="2488979"/>
              <a:ext cx="1166853" cy="1542666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629" y="2528392"/>
              <a:ext cx="1177275" cy="1542666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35" y="4408868"/>
              <a:ext cx="604263" cy="805116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685" y="4718525"/>
              <a:ext cx="541753" cy="658731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680" y="4408868"/>
              <a:ext cx="416733" cy="534868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745" y="5067596"/>
              <a:ext cx="333387" cy="439153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901EF6D-0B39-45A3-A0BC-C5912B71EED4}"/>
              </a:ext>
            </a:extLst>
          </p:cNvPr>
          <p:cNvSpPr txBox="1"/>
          <p:nvPr/>
        </p:nvSpPr>
        <p:spPr>
          <a:xfrm>
            <a:off x="7107225" y="2141878"/>
            <a:ext cx="4235004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DIEU TOUT PUISSANT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Professeur</a:t>
            </a: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RABOANARY Julien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Amédée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Recteur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l’ISPM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corps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professoral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n-GB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l’ISPM</a:t>
            </a:r>
            <a:endParaRPr lang="en-GB" sz="15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Monsieur RABOANARY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Toky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Hajatina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encadreur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pédagogique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fr-FR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Monsieur </a:t>
            </a:r>
            <a:r>
              <a:rPr lang="fr-FR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RAKOTOMANIRAKA Eric, le Président Général de l’EQIMA, et tout le personnel de sa société </a:t>
            </a:r>
            <a:endParaRPr lang="en-GB" sz="1500" dirty="0" smtClean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Monsieur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ANDRIAMANANTENASOA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Mirana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encadreur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professionnel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Monsieur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RABOANARY Roland</a:t>
            </a: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n-GB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président</a:t>
            </a: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du jury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Nos</a:t>
            </a: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Parents et à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toute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la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famille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GB" sz="1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Aux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amis</a:t>
            </a:r>
            <a:r>
              <a:rPr lang="en-GB" sz="1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et </a:t>
            </a:r>
            <a:r>
              <a:rPr lang="en-GB" sz="1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collaborateurs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7107225" y="1759071"/>
            <a:ext cx="3980440" cy="106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423341" y="1219275"/>
            <a:ext cx="9369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MEMOIRE DE FIN D’ETUDES DU SECOND CYCLE EN VUE DE L’OBTENTION DU DIPLOME DE MASTER EN INFORMATIQUE ET TELECOMMUNICATION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err="1" smtClean="0">
                <a:solidFill>
                  <a:srgbClr val="CB1B4A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Parcours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: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NFORMATIQUE DE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ESTION,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ENIE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OGICIEL ET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NTELLIGENCE </a:t>
            </a:r>
            <a:r>
              <a:rPr lang="en-GB" sz="2000" b="1" dirty="0" smtClean="0">
                <a:solidFill>
                  <a:srgbClr val="42AFB6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lang="en-GB" sz="2000" b="1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RTIFICIELLE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EE5F9-048F-4911-9761-CFC212D7E093}"/>
              </a:ext>
            </a:extLst>
          </p:cNvPr>
          <p:cNvSpPr txBox="1"/>
          <p:nvPr/>
        </p:nvSpPr>
        <p:spPr>
          <a:xfrm>
            <a:off x="437039" y="5898019"/>
            <a:ext cx="10656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Présenté</a:t>
            </a:r>
            <a:r>
              <a:rPr lang="en-GB" sz="2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par : Monsieur RAMANANARIVO </a:t>
            </a:r>
            <a:r>
              <a:rPr lang="en-GB" sz="2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Lantoarisoa</a:t>
            </a:r>
            <a:r>
              <a:rPr lang="en-GB" sz="2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GB" sz="2500" dirty="0" err="1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Andrianiaina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3CCC8-CAB6-47CD-9F3C-F22AC90E7862}"/>
              </a:ext>
            </a:extLst>
          </p:cNvPr>
          <p:cNvSpPr txBox="1"/>
          <p:nvPr/>
        </p:nvSpPr>
        <p:spPr>
          <a:xfrm>
            <a:off x="-340214" y="2079247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44F28-F163-475A-A71D-B375939D24D3}"/>
              </a:ext>
            </a:extLst>
          </p:cNvPr>
          <p:cNvSpPr txBox="1"/>
          <p:nvPr/>
        </p:nvSpPr>
        <p:spPr>
          <a:xfrm>
            <a:off x="7543711" y="3703196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752CD2-720D-4B75-A031-BBF07A134EAD}"/>
              </a:ext>
            </a:extLst>
          </p:cNvPr>
          <p:cNvSpPr/>
          <p:nvPr/>
        </p:nvSpPr>
        <p:spPr>
          <a:xfrm>
            <a:off x="5392257" y="4792437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4039-0D40-44BB-A1E6-74017E85BAEA}"/>
              </a:ext>
            </a:extLst>
          </p:cNvPr>
          <p:cNvSpPr/>
          <p:nvPr/>
        </p:nvSpPr>
        <p:spPr>
          <a:xfrm>
            <a:off x="6264111" y="4792437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E0D343-2635-4870-90AC-A392F924EF2F}"/>
              </a:ext>
            </a:extLst>
          </p:cNvPr>
          <p:cNvSpPr/>
          <p:nvPr/>
        </p:nvSpPr>
        <p:spPr>
          <a:xfrm>
            <a:off x="7125573" y="4792437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FAA2AD-6D2D-4400-80AF-2D7933E61E1D}"/>
              </a:ext>
            </a:extLst>
          </p:cNvPr>
          <p:cNvSpPr/>
          <p:nvPr/>
        </p:nvSpPr>
        <p:spPr>
          <a:xfrm>
            <a:off x="4487482" y="4792437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8C94B7-8370-4742-87CB-D453371EBF4C}"/>
              </a:ext>
            </a:extLst>
          </p:cNvPr>
          <p:cNvSpPr/>
          <p:nvPr/>
        </p:nvSpPr>
        <p:spPr>
          <a:xfrm>
            <a:off x="3573082" y="4792437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807723-AC4A-4163-9139-7ED2A9CBBD5F}"/>
              </a:ext>
            </a:extLst>
          </p:cNvPr>
          <p:cNvSpPr/>
          <p:nvPr/>
        </p:nvSpPr>
        <p:spPr>
          <a:xfrm>
            <a:off x="7972597" y="4792437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4BDF9411-EA7D-4D4E-A03E-C99257532632}"/>
              </a:ext>
            </a:extLst>
          </p:cNvPr>
          <p:cNvSpPr txBox="1"/>
          <p:nvPr/>
        </p:nvSpPr>
        <p:spPr>
          <a:xfrm>
            <a:off x="1579556" y="3054522"/>
            <a:ext cx="93691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CONCEPTION</a:t>
            </a:r>
            <a:r>
              <a:rPr kumimoji="0" lang="en-GB" sz="5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L’APPLICATION MOBILE PIKLA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7" name="Image 16" descr="logo-is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64" y="201128"/>
            <a:ext cx="897255" cy="914400"/>
          </a:xfrm>
          <a:prstGeom prst="rect">
            <a:avLst/>
          </a:prstGeom>
        </p:spPr>
      </p:pic>
      <p:pic>
        <p:nvPicPr>
          <p:cNvPr id="18" name="Image 17" descr="logo-eqim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91" y="364936"/>
            <a:ext cx="2139950" cy="5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45B5E438-C249-4CA8-A0F4-82A2B60BF5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7200" y="468597"/>
            <a:ext cx="10723120" cy="5807075"/>
            <a:chOff x="969" y="744"/>
            <a:chExt cx="5584" cy="3024"/>
          </a:xfrm>
          <a:solidFill>
            <a:schemeClr val="accent6">
              <a:lumMod val="20000"/>
              <a:lumOff val="80000"/>
              <a:alpha val="7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7116E84-829F-451D-B460-E90351836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44"/>
              <a:ext cx="5584" cy="3024"/>
            </a:xfrm>
            <a:custGeom>
              <a:avLst/>
              <a:gdLst>
                <a:gd name="T0" fmla="*/ 609 w 2788"/>
                <a:gd name="T1" fmla="*/ 204 h 1509"/>
                <a:gd name="T2" fmla="*/ 798 w 2788"/>
                <a:gd name="T3" fmla="*/ 348 h 1509"/>
                <a:gd name="T4" fmla="*/ 534 w 2788"/>
                <a:gd name="T5" fmla="*/ 165 h 1509"/>
                <a:gd name="T6" fmla="*/ 430 w 2788"/>
                <a:gd name="T7" fmla="*/ 244 h 1509"/>
                <a:gd name="T8" fmla="*/ 659 w 2788"/>
                <a:gd name="T9" fmla="*/ 331 h 1509"/>
                <a:gd name="T10" fmla="*/ 648 w 2788"/>
                <a:gd name="T11" fmla="*/ 65 h 1509"/>
                <a:gd name="T12" fmla="*/ 724 w 2788"/>
                <a:gd name="T13" fmla="*/ 94 h 1509"/>
                <a:gd name="T14" fmla="*/ 1257 w 2788"/>
                <a:gd name="T15" fmla="*/ 472 h 1509"/>
                <a:gd name="T16" fmla="*/ 483 w 2788"/>
                <a:gd name="T17" fmla="*/ 125 h 1509"/>
                <a:gd name="T18" fmla="*/ 457 w 2788"/>
                <a:gd name="T19" fmla="*/ 167 h 1509"/>
                <a:gd name="T20" fmla="*/ 560 w 2788"/>
                <a:gd name="T21" fmla="*/ 67 h 1509"/>
                <a:gd name="T22" fmla="*/ 608 w 2788"/>
                <a:gd name="T23" fmla="*/ 141 h 1509"/>
                <a:gd name="T24" fmla="*/ 1754 w 2788"/>
                <a:gd name="T25" fmla="*/ 58 h 1509"/>
                <a:gd name="T26" fmla="*/ 1255 w 2788"/>
                <a:gd name="T27" fmla="*/ 442 h 1509"/>
                <a:gd name="T28" fmla="*/ 2014 w 2788"/>
                <a:gd name="T29" fmla="*/ 68 h 1509"/>
                <a:gd name="T30" fmla="*/ 1264 w 2788"/>
                <a:gd name="T31" fmla="*/ 428 h 1509"/>
                <a:gd name="T32" fmla="*/ 1280 w 2788"/>
                <a:gd name="T33" fmla="*/ 404 h 1509"/>
                <a:gd name="T34" fmla="*/ 1456 w 2788"/>
                <a:gd name="T35" fmla="*/ 252 h 1509"/>
                <a:gd name="T36" fmla="*/ 2294 w 2788"/>
                <a:gd name="T37" fmla="*/ 958 h 1509"/>
                <a:gd name="T38" fmla="*/ 2292 w 2788"/>
                <a:gd name="T39" fmla="*/ 1259 h 1509"/>
                <a:gd name="T40" fmla="*/ 2402 w 2788"/>
                <a:gd name="T41" fmla="*/ 997 h 1509"/>
                <a:gd name="T42" fmla="*/ 2409 w 2788"/>
                <a:gd name="T43" fmla="*/ 466 h 1509"/>
                <a:gd name="T44" fmla="*/ 2256 w 2788"/>
                <a:gd name="T45" fmla="*/ 1010 h 1509"/>
                <a:gd name="T46" fmla="*/ 1554 w 2788"/>
                <a:gd name="T47" fmla="*/ 659 h 1509"/>
                <a:gd name="T48" fmla="*/ 2505 w 2788"/>
                <a:gd name="T49" fmla="*/ 1025 h 1509"/>
                <a:gd name="T50" fmla="*/ 2663 w 2788"/>
                <a:gd name="T51" fmla="*/ 1335 h 1509"/>
                <a:gd name="T52" fmla="*/ 2534 w 2788"/>
                <a:gd name="T53" fmla="*/ 365 h 1509"/>
                <a:gd name="T54" fmla="*/ 2238 w 2788"/>
                <a:gd name="T55" fmla="*/ 707 h 1509"/>
                <a:gd name="T56" fmla="*/ 1926 w 2788"/>
                <a:gd name="T57" fmla="*/ 863 h 1509"/>
                <a:gd name="T58" fmla="*/ 1659 w 2788"/>
                <a:gd name="T59" fmla="*/ 858 h 1509"/>
                <a:gd name="T60" fmla="*/ 1440 w 2788"/>
                <a:gd name="T61" fmla="*/ 1246 h 1509"/>
                <a:gd name="T62" fmla="*/ 1381 w 2788"/>
                <a:gd name="T63" fmla="*/ 669 h 1509"/>
                <a:gd name="T64" fmla="*/ 1603 w 2788"/>
                <a:gd name="T65" fmla="*/ 537 h 1509"/>
                <a:gd name="T66" fmla="*/ 1427 w 2788"/>
                <a:gd name="T67" fmla="*/ 596 h 1509"/>
                <a:gd name="T68" fmla="*/ 1284 w 2788"/>
                <a:gd name="T69" fmla="*/ 534 h 1509"/>
                <a:gd name="T70" fmla="*/ 1469 w 2788"/>
                <a:gd name="T71" fmla="*/ 425 h 1509"/>
                <a:gd name="T72" fmla="*/ 1406 w 2788"/>
                <a:gd name="T73" fmla="*/ 301 h 1509"/>
                <a:gd name="T74" fmla="*/ 1719 w 2788"/>
                <a:gd name="T75" fmla="*/ 265 h 1509"/>
                <a:gd name="T76" fmla="*/ 1983 w 2788"/>
                <a:gd name="T77" fmla="*/ 166 h 1509"/>
                <a:gd name="T78" fmla="*/ 2600 w 2788"/>
                <a:gd name="T79" fmla="*/ 255 h 1509"/>
                <a:gd name="T80" fmla="*/ 1713 w 2788"/>
                <a:gd name="T81" fmla="*/ 611 h 1509"/>
                <a:gd name="T82" fmla="*/ 783 w 2788"/>
                <a:gd name="T83" fmla="*/ 817 h 1509"/>
                <a:gd name="T84" fmla="*/ 787 w 2788"/>
                <a:gd name="T85" fmla="*/ 1388 h 1509"/>
                <a:gd name="T86" fmla="*/ 487 w 2788"/>
                <a:gd name="T87" fmla="*/ 801 h 1509"/>
                <a:gd name="T88" fmla="*/ 126 w 2788"/>
                <a:gd name="T89" fmla="*/ 397 h 1509"/>
                <a:gd name="T90" fmla="*/ 32 w 2788"/>
                <a:gd name="T91" fmla="*/ 261 h 1509"/>
                <a:gd name="T92" fmla="*/ 579 w 2788"/>
                <a:gd name="T93" fmla="*/ 258 h 1509"/>
                <a:gd name="T94" fmla="*/ 613 w 2788"/>
                <a:gd name="T95" fmla="*/ 316 h 1509"/>
                <a:gd name="T96" fmla="*/ 824 w 2788"/>
                <a:gd name="T97" fmla="*/ 432 h 1509"/>
                <a:gd name="T98" fmla="*/ 802 w 2788"/>
                <a:gd name="T99" fmla="*/ 558 h 1509"/>
                <a:gd name="T100" fmla="*/ 675 w 2788"/>
                <a:gd name="T101" fmla="*/ 752 h 1509"/>
                <a:gd name="T102" fmla="*/ 676 w 2788"/>
                <a:gd name="T103" fmla="*/ 897 h 1509"/>
                <a:gd name="T104" fmla="*/ 629 w 2788"/>
                <a:gd name="T105" fmla="*/ 551 h 1509"/>
                <a:gd name="T106" fmla="*/ 337 w 2788"/>
                <a:gd name="T107" fmla="*/ 304 h 1509"/>
                <a:gd name="T108" fmla="*/ 549 w 2788"/>
                <a:gd name="T109" fmla="*/ 490 h 1509"/>
                <a:gd name="T110" fmla="*/ 381 w 2788"/>
                <a:gd name="T111" fmla="*/ 141 h 1509"/>
                <a:gd name="T112" fmla="*/ 1642 w 2788"/>
                <a:gd name="T113" fmla="*/ 1175 h 1509"/>
                <a:gd name="T114" fmla="*/ 2271 w 2788"/>
                <a:gd name="T115" fmla="*/ 900 h 1509"/>
                <a:gd name="T116" fmla="*/ 2155 w 2788"/>
                <a:gd name="T117" fmla="*/ 981 h 1509"/>
                <a:gd name="T118" fmla="*/ 747 w 2788"/>
                <a:gd name="T119" fmla="*/ 802 h 1509"/>
                <a:gd name="T120" fmla="*/ 1137 w 2788"/>
                <a:gd name="T121" fmla="*/ 140 h 1509"/>
                <a:gd name="T122" fmla="*/ 910 w 2788"/>
                <a:gd name="T123" fmla="*/ 252 h 1509"/>
                <a:gd name="T124" fmla="*/ 2086 w 2788"/>
                <a:gd name="T125" fmla="*/ 9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8" h="1509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1EC7CE4-1D79-4FE1-931F-8E10E4453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744"/>
              <a:ext cx="5584" cy="3024"/>
            </a:xfrm>
            <a:custGeom>
              <a:avLst/>
              <a:gdLst>
                <a:gd name="T0" fmla="*/ 609 w 2788"/>
                <a:gd name="T1" fmla="*/ 204 h 1509"/>
                <a:gd name="T2" fmla="*/ 798 w 2788"/>
                <a:gd name="T3" fmla="*/ 348 h 1509"/>
                <a:gd name="T4" fmla="*/ 534 w 2788"/>
                <a:gd name="T5" fmla="*/ 165 h 1509"/>
                <a:gd name="T6" fmla="*/ 430 w 2788"/>
                <a:gd name="T7" fmla="*/ 244 h 1509"/>
                <a:gd name="T8" fmla="*/ 659 w 2788"/>
                <a:gd name="T9" fmla="*/ 331 h 1509"/>
                <a:gd name="T10" fmla="*/ 648 w 2788"/>
                <a:gd name="T11" fmla="*/ 65 h 1509"/>
                <a:gd name="T12" fmla="*/ 724 w 2788"/>
                <a:gd name="T13" fmla="*/ 94 h 1509"/>
                <a:gd name="T14" fmla="*/ 1257 w 2788"/>
                <a:gd name="T15" fmla="*/ 472 h 1509"/>
                <a:gd name="T16" fmla="*/ 483 w 2788"/>
                <a:gd name="T17" fmla="*/ 125 h 1509"/>
                <a:gd name="T18" fmla="*/ 457 w 2788"/>
                <a:gd name="T19" fmla="*/ 167 h 1509"/>
                <a:gd name="T20" fmla="*/ 560 w 2788"/>
                <a:gd name="T21" fmla="*/ 67 h 1509"/>
                <a:gd name="T22" fmla="*/ 608 w 2788"/>
                <a:gd name="T23" fmla="*/ 141 h 1509"/>
                <a:gd name="T24" fmla="*/ 1754 w 2788"/>
                <a:gd name="T25" fmla="*/ 58 h 1509"/>
                <a:gd name="T26" fmla="*/ 1255 w 2788"/>
                <a:gd name="T27" fmla="*/ 442 h 1509"/>
                <a:gd name="T28" fmla="*/ 2014 w 2788"/>
                <a:gd name="T29" fmla="*/ 68 h 1509"/>
                <a:gd name="T30" fmla="*/ 1264 w 2788"/>
                <a:gd name="T31" fmla="*/ 428 h 1509"/>
                <a:gd name="T32" fmla="*/ 1280 w 2788"/>
                <a:gd name="T33" fmla="*/ 404 h 1509"/>
                <a:gd name="T34" fmla="*/ 1456 w 2788"/>
                <a:gd name="T35" fmla="*/ 252 h 1509"/>
                <a:gd name="T36" fmla="*/ 2294 w 2788"/>
                <a:gd name="T37" fmla="*/ 958 h 1509"/>
                <a:gd name="T38" fmla="*/ 2292 w 2788"/>
                <a:gd name="T39" fmla="*/ 1259 h 1509"/>
                <a:gd name="T40" fmla="*/ 2402 w 2788"/>
                <a:gd name="T41" fmla="*/ 997 h 1509"/>
                <a:gd name="T42" fmla="*/ 2409 w 2788"/>
                <a:gd name="T43" fmla="*/ 466 h 1509"/>
                <a:gd name="T44" fmla="*/ 2256 w 2788"/>
                <a:gd name="T45" fmla="*/ 1010 h 1509"/>
                <a:gd name="T46" fmla="*/ 1554 w 2788"/>
                <a:gd name="T47" fmla="*/ 659 h 1509"/>
                <a:gd name="T48" fmla="*/ 2505 w 2788"/>
                <a:gd name="T49" fmla="*/ 1025 h 1509"/>
                <a:gd name="T50" fmla="*/ 2663 w 2788"/>
                <a:gd name="T51" fmla="*/ 1335 h 1509"/>
                <a:gd name="T52" fmla="*/ 2534 w 2788"/>
                <a:gd name="T53" fmla="*/ 365 h 1509"/>
                <a:gd name="T54" fmla="*/ 2238 w 2788"/>
                <a:gd name="T55" fmla="*/ 707 h 1509"/>
                <a:gd name="T56" fmla="*/ 1926 w 2788"/>
                <a:gd name="T57" fmla="*/ 863 h 1509"/>
                <a:gd name="T58" fmla="*/ 1659 w 2788"/>
                <a:gd name="T59" fmla="*/ 858 h 1509"/>
                <a:gd name="T60" fmla="*/ 1440 w 2788"/>
                <a:gd name="T61" fmla="*/ 1246 h 1509"/>
                <a:gd name="T62" fmla="*/ 1381 w 2788"/>
                <a:gd name="T63" fmla="*/ 669 h 1509"/>
                <a:gd name="T64" fmla="*/ 1603 w 2788"/>
                <a:gd name="T65" fmla="*/ 537 h 1509"/>
                <a:gd name="T66" fmla="*/ 1427 w 2788"/>
                <a:gd name="T67" fmla="*/ 596 h 1509"/>
                <a:gd name="T68" fmla="*/ 1284 w 2788"/>
                <a:gd name="T69" fmla="*/ 534 h 1509"/>
                <a:gd name="T70" fmla="*/ 1469 w 2788"/>
                <a:gd name="T71" fmla="*/ 425 h 1509"/>
                <a:gd name="T72" fmla="*/ 1406 w 2788"/>
                <a:gd name="T73" fmla="*/ 301 h 1509"/>
                <a:gd name="T74" fmla="*/ 1719 w 2788"/>
                <a:gd name="T75" fmla="*/ 265 h 1509"/>
                <a:gd name="T76" fmla="*/ 1983 w 2788"/>
                <a:gd name="T77" fmla="*/ 166 h 1509"/>
                <a:gd name="T78" fmla="*/ 2600 w 2788"/>
                <a:gd name="T79" fmla="*/ 255 h 1509"/>
                <a:gd name="T80" fmla="*/ 1713 w 2788"/>
                <a:gd name="T81" fmla="*/ 611 h 1509"/>
                <a:gd name="T82" fmla="*/ 783 w 2788"/>
                <a:gd name="T83" fmla="*/ 817 h 1509"/>
                <a:gd name="T84" fmla="*/ 787 w 2788"/>
                <a:gd name="T85" fmla="*/ 1388 h 1509"/>
                <a:gd name="T86" fmla="*/ 487 w 2788"/>
                <a:gd name="T87" fmla="*/ 801 h 1509"/>
                <a:gd name="T88" fmla="*/ 126 w 2788"/>
                <a:gd name="T89" fmla="*/ 397 h 1509"/>
                <a:gd name="T90" fmla="*/ 32 w 2788"/>
                <a:gd name="T91" fmla="*/ 261 h 1509"/>
                <a:gd name="T92" fmla="*/ 579 w 2788"/>
                <a:gd name="T93" fmla="*/ 258 h 1509"/>
                <a:gd name="T94" fmla="*/ 613 w 2788"/>
                <a:gd name="T95" fmla="*/ 316 h 1509"/>
                <a:gd name="T96" fmla="*/ 824 w 2788"/>
                <a:gd name="T97" fmla="*/ 432 h 1509"/>
                <a:gd name="T98" fmla="*/ 802 w 2788"/>
                <a:gd name="T99" fmla="*/ 558 h 1509"/>
                <a:gd name="T100" fmla="*/ 675 w 2788"/>
                <a:gd name="T101" fmla="*/ 752 h 1509"/>
                <a:gd name="T102" fmla="*/ 676 w 2788"/>
                <a:gd name="T103" fmla="*/ 897 h 1509"/>
                <a:gd name="T104" fmla="*/ 629 w 2788"/>
                <a:gd name="T105" fmla="*/ 551 h 1509"/>
                <a:gd name="T106" fmla="*/ 337 w 2788"/>
                <a:gd name="T107" fmla="*/ 304 h 1509"/>
                <a:gd name="T108" fmla="*/ 549 w 2788"/>
                <a:gd name="T109" fmla="*/ 490 h 1509"/>
                <a:gd name="T110" fmla="*/ 381 w 2788"/>
                <a:gd name="T111" fmla="*/ 141 h 1509"/>
                <a:gd name="T112" fmla="*/ 1642 w 2788"/>
                <a:gd name="T113" fmla="*/ 1175 h 1509"/>
                <a:gd name="T114" fmla="*/ 2271 w 2788"/>
                <a:gd name="T115" fmla="*/ 900 h 1509"/>
                <a:gd name="T116" fmla="*/ 2155 w 2788"/>
                <a:gd name="T117" fmla="*/ 981 h 1509"/>
                <a:gd name="T118" fmla="*/ 747 w 2788"/>
                <a:gd name="T119" fmla="*/ 802 h 1509"/>
                <a:gd name="T120" fmla="*/ 1137 w 2788"/>
                <a:gd name="T121" fmla="*/ 140 h 1509"/>
                <a:gd name="T122" fmla="*/ 910 w 2788"/>
                <a:gd name="T123" fmla="*/ 252 h 1509"/>
                <a:gd name="T124" fmla="*/ 2086 w 2788"/>
                <a:gd name="T125" fmla="*/ 9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8" h="1509">
                  <a:moveTo>
                    <a:pt x="1256" y="418"/>
                  </a:moveTo>
                  <a:cubicBezTo>
                    <a:pt x="1256" y="420"/>
                    <a:pt x="1257" y="422"/>
                    <a:pt x="1260" y="421"/>
                  </a:cubicBezTo>
                  <a:cubicBezTo>
                    <a:pt x="1258" y="426"/>
                    <a:pt x="1253" y="421"/>
                    <a:pt x="1251" y="418"/>
                  </a:cubicBezTo>
                  <a:cubicBezTo>
                    <a:pt x="1251" y="418"/>
                    <a:pt x="1252" y="417"/>
                    <a:pt x="1252" y="417"/>
                  </a:cubicBezTo>
                  <a:cubicBezTo>
                    <a:pt x="1253" y="417"/>
                    <a:pt x="1253" y="418"/>
                    <a:pt x="1254" y="418"/>
                  </a:cubicBezTo>
                  <a:cubicBezTo>
                    <a:pt x="1254" y="417"/>
                    <a:pt x="1254" y="417"/>
                    <a:pt x="1254" y="416"/>
                  </a:cubicBezTo>
                  <a:cubicBezTo>
                    <a:pt x="1255" y="416"/>
                    <a:pt x="1256" y="417"/>
                    <a:pt x="1256" y="418"/>
                  </a:cubicBezTo>
                  <a:close/>
                  <a:moveTo>
                    <a:pt x="554" y="204"/>
                  </a:moveTo>
                  <a:cubicBezTo>
                    <a:pt x="554" y="205"/>
                    <a:pt x="552" y="205"/>
                    <a:pt x="551" y="206"/>
                  </a:cubicBezTo>
                  <a:cubicBezTo>
                    <a:pt x="548" y="199"/>
                    <a:pt x="546" y="201"/>
                    <a:pt x="540" y="201"/>
                  </a:cubicBezTo>
                  <a:cubicBezTo>
                    <a:pt x="543" y="198"/>
                    <a:pt x="547" y="196"/>
                    <a:pt x="550" y="194"/>
                  </a:cubicBezTo>
                  <a:cubicBezTo>
                    <a:pt x="549" y="193"/>
                    <a:pt x="548" y="192"/>
                    <a:pt x="547" y="191"/>
                  </a:cubicBezTo>
                  <a:cubicBezTo>
                    <a:pt x="548" y="190"/>
                    <a:pt x="550" y="189"/>
                    <a:pt x="552" y="188"/>
                  </a:cubicBezTo>
                  <a:cubicBezTo>
                    <a:pt x="548" y="186"/>
                    <a:pt x="546" y="184"/>
                    <a:pt x="542" y="186"/>
                  </a:cubicBezTo>
                  <a:cubicBezTo>
                    <a:pt x="538" y="187"/>
                    <a:pt x="536" y="188"/>
                    <a:pt x="532" y="186"/>
                  </a:cubicBezTo>
                  <a:cubicBezTo>
                    <a:pt x="528" y="184"/>
                    <a:pt x="526" y="186"/>
                    <a:pt x="522" y="186"/>
                  </a:cubicBezTo>
                  <a:cubicBezTo>
                    <a:pt x="520" y="186"/>
                    <a:pt x="517" y="191"/>
                    <a:pt x="516" y="192"/>
                  </a:cubicBezTo>
                  <a:cubicBezTo>
                    <a:pt x="517" y="193"/>
                    <a:pt x="525" y="195"/>
                    <a:pt x="525" y="197"/>
                  </a:cubicBezTo>
                  <a:cubicBezTo>
                    <a:pt x="525" y="201"/>
                    <a:pt x="526" y="206"/>
                    <a:pt x="520" y="205"/>
                  </a:cubicBezTo>
                  <a:cubicBezTo>
                    <a:pt x="517" y="204"/>
                    <a:pt x="514" y="198"/>
                    <a:pt x="512" y="199"/>
                  </a:cubicBezTo>
                  <a:cubicBezTo>
                    <a:pt x="509" y="200"/>
                    <a:pt x="505" y="203"/>
                    <a:pt x="508" y="205"/>
                  </a:cubicBezTo>
                  <a:cubicBezTo>
                    <a:pt x="515" y="211"/>
                    <a:pt x="522" y="212"/>
                    <a:pt x="528" y="219"/>
                  </a:cubicBezTo>
                  <a:cubicBezTo>
                    <a:pt x="530" y="222"/>
                    <a:pt x="532" y="226"/>
                    <a:pt x="536" y="227"/>
                  </a:cubicBezTo>
                  <a:cubicBezTo>
                    <a:pt x="539" y="228"/>
                    <a:pt x="544" y="225"/>
                    <a:pt x="542" y="221"/>
                  </a:cubicBezTo>
                  <a:cubicBezTo>
                    <a:pt x="548" y="224"/>
                    <a:pt x="562" y="214"/>
                    <a:pt x="552" y="211"/>
                  </a:cubicBezTo>
                  <a:cubicBezTo>
                    <a:pt x="554" y="211"/>
                    <a:pt x="555" y="210"/>
                    <a:pt x="557" y="209"/>
                  </a:cubicBezTo>
                  <a:cubicBezTo>
                    <a:pt x="556" y="208"/>
                    <a:pt x="555" y="206"/>
                    <a:pt x="554" y="204"/>
                  </a:cubicBezTo>
                  <a:close/>
                  <a:moveTo>
                    <a:pt x="1246" y="418"/>
                  </a:moveTo>
                  <a:cubicBezTo>
                    <a:pt x="1247" y="419"/>
                    <a:pt x="1245" y="421"/>
                    <a:pt x="1247" y="423"/>
                  </a:cubicBezTo>
                  <a:cubicBezTo>
                    <a:pt x="1247" y="421"/>
                    <a:pt x="1247" y="419"/>
                    <a:pt x="1249" y="417"/>
                  </a:cubicBezTo>
                  <a:cubicBezTo>
                    <a:pt x="1248" y="417"/>
                    <a:pt x="1246" y="416"/>
                    <a:pt x="1246" y="416"/>
                  </a:cubicBezTo>
                  <a:cubicBezTo>
                    <a:pt x="1245" y="417"/>
                    <a:pt x="1246" y="417"/>
                    <a:pt x="1246" y="418"/>
                  </a:cubicBezTo>
                  <a:close/>
                  <a:moveTo>
                    <a:pt x="706" y="285"/>
                  </a:moveTo>
                  <a:cubicBezTo>
                    <a:pt x="708" y="288"/>
                    <a:pt x="716" y="292"/>
                    <a:pt x="719" y="287"/>
                  </a:cubicBezTo>
                  <a:cubicBezTo>
                    <a:pt x="722" y="282"/>
                    <a:pt x="720" y="280"/>
                    <a:pt x="721" y="275"/>
                  </a:cubicBezTo>
                  <a:cubicBezTo>
                    <a:pt x="715" y="267"/>
                    <a:pt x="699" y="279"/>
                    <a:pt x="706" y="285"/>
                  </a:cubicBezTo>
                  <a:close/>
                  <a:moveTo>
                    <a:pt x="752" y="228"/>
                  </a:moveTo>
                  <a:cubicBezTo>
                    <a:pt x="749" y="221"/>
                    <a:pt x="740" y="222"/>
                    <a:pt x="735" y="224"/>
                  </a:cubicBezTo>
                  <a:cubicBezTo>
                    <a:pt x="733" y="225"/>
                    <a:pt x="725" y="214"/>
                    <a:pt x="722" y="211"/>
                  </a:cubicBezTo>
                  <a:cubicBezTo>
                    <a:pt x="719" y="207"/>
                    <a:pt x="711" y="204"/>
                    <a:pt x="706" y="204"/>
                  </a:cubicBezTo>
                  <a:cubicBezTo>
                    <a:pt x="704" y="205"/>
                    <a:pt x="699" y="204"/>
                    <a:pt x="697" y="206"/>
                  </a:cubicBezTo>
                  <a:cubicBezTo>
                    <a:pt x="696" y="207"/>
                    <a:pt x="692" y="212"/>
                    <a:pt x="690" y="212"/>
                  </a:cubicBezTo>
                  <a:cubicBezTo>
                    <a:pt x="685" y="208"/>
                    <a:pt x="686" y="208"/>
                    <a:pt x="681" y="212"/>
                  </a:cubicBezTo>
                  <a:cubicBezTo>
                    <a:pt x="679" y="215"/>
                    <a:pt x="676" y="215"/>
                    <a:pt x="678" y="211"/>
                  </a:cubicBezTo>
                  <a:cubicBezTo>
                    <a:pt x="680" y="206"/>
                    <a:pt x="681" y="206"/>
                    <a:pt x="679" y="201"/>
                  </a:cubicBezTo>
                  <a:cubicBezTo>
                    <a:pt x="677" y="198"/>
                    <a:pt x="676" y="198"/>
                    <a:pt x="674" y="195"/>
                  </a:cubicBezTo>
                  <a:cubicBezTo>
                    <a:pt x="672" y="193"/>
                    <a:pt x="673" y="188"/>
                    <a:pt x="669" y="188"/>
                  </a:cubicBezTo>
                  <a:cubicBezTo>
                    <a:pt x="667" y="188"/>
                    <a:pt x="663" y="187"/>
                    <a:pt x="661" y="188"/>
                  </a:cubicBezTo>
                  <a:cubicBezTo>
                    <a:pt x="655" y="190"/>
                    <a:pt x="649" y="193"/>
                    <a:pt x="643" y="194"/>
                  </a:cubicBezTo>
                  <a:cubicBezTo>
                    <a:pt x="643" y="192"/>
                    <a:pt x="644" y="190"/>
                    <a:pt x="644" y="187"/>
                  </a:cubicBezTo>
                  <a:cubicBezTo>
                    <a:pt x="635" y="186"/>
                    <a:pt x="631" y="186"/>
                    <a:pt x="623" y="190"/>
                  </a:cubicBezTo>
                  <a:cubicBezTo>
                    <a:pt x="616" y="193"/>
                    <a:pt x="612" y="197"/>
                    <a:pt x="609" y="204"/>
                  </a:cubicBezTo>
                  <a:cubicBezTo>
                    <a:pt x="608" y="207"/>
                    <a:pt x="605" y="213"/>
                    <a:pt x="605" y="216"/>
                  </a:cubicBezTo>
                  <a:cubicBezTo>
                    <a:pt x="605" y="217"/>
                    <a:pt x="606" y="226"/>
                    <a:pt x="607" y="226"/>
                  </a:cubicBezTo>
                  <a:cubicBezTo>
                    <a:pt x="615" y="227"/>
                    <a:pt x="621" y="226"/>
                    <a:pt x="627" y="233"/>
                  </a:cubicBezTo>
                  <a:cubicBezTo>
                    <a:pt x="621" y="232"/>
                    <a:pt x="615" y="232"/>
                    <a:pt x="609" y="231"/>
                  </a:cubicBezTo>
                  <a:cubicBezTo>
                    <a:pt x="611" y="236"/>
                    <a:pt x="616" y="240"/>
                    <a:pt x="620" y="242"/>
                  </a:cubicBezTo>
                  <a:cubicBezTo>
                    <a:pt x="624" y="244"/>
                    <a:pt x="625" y="241"/>
                    <a:pt x="628" y="241"/>
                  </a:cubicBezTo>
                  <a:cubicBezTo>
                    <a:pt x="634" y="240"/>
                    <a:pt x="630" y="242"/>
                    <a:pt x="633" y="245"/>
                  </a:cubicBezTo>
                  <a:cubicBezTo>
                    <a:pt x="635" y="247"/>
                    <a:pt x="640" y="248"/>
                    <a:pt x="642" y="248"/>
                  </a:cubicBezTo>
                  <a:cubicBezTo>
                    <a:pt x="648" y="248"/>
                    <a:pt x="656" y="247"/>
                    <a:pt x="661" y="249"/>
                  </a:cubicBezTo>
                  <a:cubicBezTo>
                    <a:pt x="663" y="250"/>
                    <a:pt x="665" y="250"/>
                    <a:pt x="667" y="251"/>
                  </a:cubicBezTo>
                  <a:cubicBezTo>
                    <a:pt x="668" y="251"/>
                    <a:pt x="669" y="248"/>
                    <a:pt x="670" y="249"/>
                  </a:cubicBezTo>
                  <a:cubicBezTo>
                    <a:pt x="673" y="249"/>
                    <a:pt x="673" y="253"/>
                    <a:pt x="677" y="252"/>
                  </a:cubicBezTo>
                  <a:cubicBezTo>
                    <a:pt x="674" y="250"/>
                    <a:pt x="672" y="247"/>
                    <a:pt x="670" y="245"/>
                  </a:cubicBezTo>
                  <a:cubicBezTo>
                    <a:pt x="679" y="248"/>
                    <a:pt x="685" y="250"/>
                    <a:pt x="694" y="248"/>
                  </a:cubicBezTo>
                  <a:cubicBezTo>
                    <a:pt x="692" y="244"/>
                    <a:pt x="692" y="242"/>
                    <a:pt x="688" y="241"/>
                  </a:cubicBezTo>
                  <a:cubicBezTo>
                    <a:pt x="693" y="236"/>
                    <a:pt x="692" y="243"/>
                    <a:pt x="696" y="245"/>
                  </a:cubicBezTo>
                  <a:cubicBezTo>
                    <a:pt x="697" y="246"/>
                    <a:pt x="700" y="244"/>
                    <a:pt x="701" y="245"/>
                  </a:cubicBezTo>
                  <a:cubicBezTo>
                    <a:pt x="701" y="247"/>
                    <a:pt x="702" y="249"/>
                    <a:pt x="702" y="251"/>
                  </a:cubicBezTo>
                  <a:cubicBezTo>
                    <a:pt x="706" y="247"/>
                    <a:pt x="714" y="257"/>
                    <a:pt x="717" y="260"/>
                  </a:cubicBezTo>
                  <a:cubicBezTo>
                    <a:pt x="711" y="262"/>
                    <a:pt x="710" y="261"/>
                    <a:pt x="710" y="268"/>
                  </a:cubicBezTo>
                  <a:cubicBezTo>
                    <a:pt x="713" y="267"/>
                    <a:pt x="715" y="266"/>
                    <a:pt x="718" y="265"/>
                  </a:cubicBezTo>
                  <a:cubicBezTo>
                    <a:pt x="722" y="263"/>
                    <a:pt x="722" y="263"/>
                    <a:pt x="724" y="267"/>
                  </a:cubicBezTo>
                  <a:cubicBezTo>
                    <a:pt x="727" y="272"/>
                    <a:pt x="734" y="270"/>
                    <a:pt x="737" y="276"/>
                  </a:cubicBezTo>
                  <a:cubicBezTo>
                    <a:pt x="739" y="280"/>
                    <a:pt x="741" y="284"/>
                    <a:pt x="743" y="287"/>
                  </a:cubicBezTo>
                  <a:cubicBezTo>
                    <a:pt x="744" y="289"/>
                    <a:pt x="742" y="290"/>
                    <a:pt x="740" y="291"/>
                  </a:cubicBezTo>
                  <a:cubicBezTo>
                    <a:pt x="736" y="296"/>
                    <a:pt x="731" y="301"/>
                    <a:pt x="726" y="306"/>
                  </a:cubicBezTo>
                  <a:cubicBezTo>
                    <a:pt x="727" y="307"/>
                    <a:pt x="734" y="310"/>
                    <a:pt x="733" y="313"/>
                  </a:cubicBezTo>
                  <a:cubicBezTo>
                    <a:pt x="732" y="314"/>
                    <a:pt x="723" y="316"/>
                    <a:pt x="722" y="316"/>
                  </a:cubicBezTo>
                  <a:cubicBezTo>
                    <a:pt x="716" y="318"/>
                    <a:pt x="710" y="316"/>
                    <a:pt x="704" y="315"/>
                  </a:cubicBezTo>
                  <a:cubicBezTo>
                    <a:pt x="704" y="319"/>
                    <a:pt x="699" y="320"/>
                    <a:pt x="697" y="323"/>
                  </a:cubicBezTo>
                  <a:cubicBezTo>
                    <a:pt x="696" y="325"/>
                    <a:pt x="700" y="330"/>
                    <a:pt x="703" y="330"/>
                  </a:cubicBezTo>
                  <a:cubicBezTo>
                    <a:pt x="707" y="330"/>
                    <a:pt x="712" y="331"/>
                    <a:pt x="715" y="328"/>
                  </a:cubicBezTo>
                  <a:cubicBezTo>
                    <a:pt x="718" y="325"/>
                    <a:pt x="721" y="328"/>
                    <a:pt x="725" y="329"/>
                  </a:cubicBezTo>
                  <a:cubicBezTo>
                    <a:pt x="725" y="327"/>
                    <a:pt x="726" y="326"/>
                    <a:pt x="725" y="325"/>
                  </a:cubicBezTo>
                  <a:cubicBezTo>
                    <a:pt x="728" y="325"/>
                    <a:pt x="729" y="326"/>
                    <a:pt x="729" y="329"/>
                  </a:cubicBezTo>
                  <a:cubicBezTo>
                    <a:pt x="736" y="325"/>
                    <a:pt x="736" y="328"/>
                    <a:pt x="740" y="335"/>
                  </a:cubicBezTo>
                  <a:cubicBezTo>
                    <a:pt x="742" y="338"/>
                    <a:pt x="746" y="338"/>
                    <a:pt x="750" y="340"/>
                  </a:cubicBezTo>
                  <a:cubicBezTo>
                    <a:pt x="747" y="341"/>
                    <a:pt x="745" y="342"/>
                    <a:pt x="743" y="343"/>
                  </a:cubicBezTo>
                  <a:cubicBezTo>
                    <a:pt x="747" y="345"/>
                    <a:pt x="749" y="347"/>
                    <a:pt x="753" y="346"/>
                  </a:cubicBezTo>
                  <a:cubicBezTo>
                    <a:pt x="753" y="347"/>
                    <a:pt x="752" y="348"/>
                    <a:pt x="752" y="348"/>
                  </a:cubicBezTo>
                  <a:cubicBezTo>
                    <a:pt x="756" y="349"/>
                    <a:pt x="760" y="350"/>
                    <a:pt x="764" y="352"/>
                  </a:cubicBezTo>
                  <a:cubicBezTo>
                    <a:pt x="765" y="352"/>
                    <a:pt x="765" y="356"/>
                    <a:pt x="768" y="356"/>
                  </a:cubicBezTo>
                  <a:cubicBezTo>
                    <a:pt x="776" y="358"/>
                    <a:pt x="784" y="360"/>
                    <a:pt x="792" y="362"/>
                  </a:cubicBezTo>
                  <a:cubicBezTo>
                    <a:pt x="792" y="359"/>
                    <a:pt x="793" y="357"/>
                    <a:pt x="790" y="355"/>
                  </a:cubicBezTo>
                  <a:cubicBezTo>
                    <a:pt x="787" y="353"/>
                    <a:pt x="785" y="351"/>
                    <a:pt x="782" y="349"/>
                  </a:cubicBezTo>
                  <a:cubicBezTo>
                    <a:pt x="780" y="348"/>
                    <a:pt x="775" y="348"/>
                    <a:pt x="774" y="346"/>
                  </a:cubicBezTo>
                  <a:cubicBezTo>
                    <a:pt x="773" y="343"/>
                    <a:pt x="771" y="341"/>
                    <a:pt x="770" y="338"/>
                  </a:cubicBezTo>
                  <a:cubicBezTo>
                    <a:pt x="772" y="339"/>
                    <a:pt x="775" y="340"/>
                    <a:pt x="778" y="342"/>
                  </a:cubicBezTo>
                  <a:cubicBezTo>
                    <a:pt x="777" y="340"/>
                    <a:pt x="777" y="339"/>
                    <a:pt x="777" y="337"/>
                  </a:cubicBezTo>
                  <a:cubicBezTo>
                    <a:pt x="781" y="340"/>
                    <a:pt x="786" y="343"/>
                    <a:pt x="791" y="346"/>
                  </a:cubicBezTo>
                  <a:cubicBezTo>
                    <a:pt x="794" y="348"/>
                    <a:pt x="798" y="354"/>
                    <a:pt x="800" y="353"/>
                  </a:cubicBezTo>
                  <a:cubicBezTo>
                    <a:pt x="799" y="352"/>
                    <a:pt x="798" y="350"/>
                    <a:pt x="798" y="348"/>
                  </a:cubicBezTo>
                  <a:cubicBezTo>
                    <a:pt x="799" y="349"/>
                    <a:pt x="800" y="349"/>
                    <a:pt x="801" y="349"/>
                  </a:cubicBezTo>
                  <a:cubicBezTo>
                    <a:pt x="803" y="345"/>
                    <a:pt x="796" y="344"/>
                    <a:pt x="799" y="340"/>
                  </a:cubicBezTo>
                  <a:cubicBezTo>
                    <a:pt x="800" y="342"/>
                    <a:pt x="801" y="343"/>
                    <a:pt x="803" y="345"/>
                  </a:cubicBezTo>
                  <a:cubicBezTo>
                    <a:pt x="802" y="342"/>
                    <a:pt x="803" y="337"/>
                    <a:pt x="801" y="335"/>
                  </a:cubicBezTo>
                  <a:cubicBezTo>
                    <a:pt x="800" y="332"/>
                    <a:pt x="797" y="333"/>
                    <a:pt x="796" y="329"/>
                  </a:cubicBezTo>
                  <a:cubicBezTo>
                    <a:pt x="795" y="325"/>
                    <a:pt x="795" y="324"/>
                    <a:pt x="792" y="322"/>
                  </a:cubicBezTo>
                  <a:cubicBezTo>
                    <a:pt x="789" y="321"/>
                    <a:pt x="786" y="319"/>
                    <a:pt x="785" y="324"/>
                  </a:cubicBezTo>
                  <a:cubicBezTo>
                    <a:pt x="784" y="321"/>
                    <a:pt x="783" y="317"/>
                    <a:pt x="782" y="314"/>
                  </a:cubicBezTo>
                  <a:cubicBezTo>
                    <a:pt x="781" y="310"/>
                    <a:pt x="780" y="312"/>
                    <a:pt x="777" y="313"/>
                  </a:cubicBezTo>
                  <a:cubicBezTo>
                    <a:pt x="776" y="311"/>
                    <a:pt x="776" y="309"/>
                    <a:pt x="775" y="307"/>
                  </a:cubicBezTo>
                  <a:cubicBezTo>
                    <a:pt x="777" y="307"/>
                    <a:pt x="779" y="307"/>
                    <a:pt x="781" y="308"/>
                  </a:cubicBezTo>
                  <a:cubicBezTo>
                    <a:pt x="781" y="303"/>
                    <a:pt x="777" y="304"/>
                    <a:pt x="779" y="300"/>
                  </a:cubicBezTo>
                  <a:cubicBezTo>
                    <a:pt x="781" y="297"/>
                    <a:pt x="783" y="297"/>
                    <a:pt x="786" y="299"/>
                  </a:cubicBezTo>
                  <a:cubicBezTo>
                    <a:pt x="788" y="300"/>
                    <a:pt x="791" y="305"/>
                    <a:pt x="793" y="306"/>
                  </a:cubicBezTo>
                  <a:cubicBezTo>
                    <a:pt x="795" y="306"/>
                    <a:pt x="800" y="304"/>
                    <a:pt x="801" y="303"/>
                  </a:cubicBezTo>
                  <a:cubicBezTo>
                    <a:pt x="803" y="308"/>
                    <a:pt x="798" y="308"/>
                    <a:pt x="795" y="310"/>
                  </a:cubicBezTo>
                  <a:cubicBezTo>
                    <a:pt x="800" y="316"/>
                    <a:pt x="803" y="318"/>
                    <a:pt x="810" y="322"/>
                  </a:cubicBezTo>
                  <a:cubicBezTo>
                    <a:pt x="812" y="317"/>
                    <a:pt x="811" y="313"/>
                    <a:pt x="810" y="308"/>
                  </a:cubicBezTo>
                  <a:cubicBezTo>
                    <a:pt x="816" y="312"/>
                    <a:pt x="818" y="309"/>
                    <a:pt x="824" y="306"/>
                  </a:cubicBezTo>
                  <a:cubicBezTo>
                    <a:pt x="822" y="305"/>
                    <a:pt x="820" y="304"/>
                    <a:pt x="818" y="303"/>
                  </a:cubicBezTo>
                  <a:cubicBezTo>
                    <a:pt x="820" y="301"/>
                    <a:pt x="824" y="303"/>
                    <a:pt x="827" y="303"/>
                  </a:cubicBezTo>
                  <a:cubicBezTo>
                    <a:pt x="827" y="297"/>
                    <a:pt x="829" y="294"/>
                    <a:pt x="824" y="292"/>
                  </a:cubicBezTo>
                  <a:cubicBezTo>
                    <a:pt x="821" y="290"/>
                    <a:pt x="815" y="292"/>
                    <a:pt x="811" y="292"/>
                  </a:cubicBezTo>
                  <a:cubicBezTo>
                    <a:pt x="812" y="290"/>
                    <a:pt x="813" y="289"/>
                    <a:pt x="815" y="287"/>
                  </a:cubicBezTo>
                  <a:cubicBezTo>
                    <a:pt x="809" y="286"/>
                    <a:pt x="807" y="286"/>
                    <a:pt x="803" y="282"/>
                  </a:cubicBezTo>
                  <a:cubicBezTo>
                    <a:pt x="800" y="279"/>
                    <a:pt x="799" y="278"/>
                    <a:pt x="795" y="276"/>
                  </a:cubicBezTo>
                  <a:cubicBezTo>
                    <a:pt x="786" y="273"/>
                    <a:pt x="778" y="270"/>
                    <a:pt x="770" y="266"/>
                  </a:cubicBezTo>
                  <a:cubicBezTo>
                    <a:pt x="772" y="266"/>
                    <a:pt x="774" y="265"/>
                    <a:pt x="777" y="265"/>
                  </a:cubicBezTo>
                  <a:cubicBezTo>
                    <a:pt x="776" y="263"/>
                    <a:pt x="776" y="261"/>
                    <a:pt x="776" y="258"/>
                  </a:cubicBezTo>
                  <a:cubicBezTo>
                    <a:pt x="779" y="259"/>
                    <a:pt x="782" y="260"/>
                    <a:pt x="786" y="260"/>
                  </a:cubicBezTo>
                  <a:cubicBezTo>
                    <a:pt x="784" y="255"/>
                    <a:pt x="784" y="255"/>
                    <a:pt x="779" y="256"/>
                  </a:cubicBezTo>
                  <a:cubicBezTo>
                    <a:pt x="776" y="257"/>
                    <a:pt x="774" y="255"/>
                    <a:pt x="771" y="254"/>
                  </a:cubicBezTo>
                  <a:cubicBezTo>
                    <a:pt x="776" y="251"/>
                    <a:pt x="777" y="251"/>
                    <a:pt x="782" y="251"/>
                  </a:cubicBezTo>
                  <a:cubicBezTo>
                    <a:pt x="782" y="247"/>
                    <a:pt x="778" y="245"/>
                    <a:pt x="775" y="243"/>
                  </a:cubicBezTo>
                  <a:cubicBezTo>
                    <a:pt x="775" y="247"/>
                    <a:pt x="770" y="248"/>
                    <a:pt x="767" y="250"/>
                  </a:cubicBezTo>
                  <a:cubicBezTo>
                    <a:pt x="768" y="245"/>
                    <a:pt x="765" y="246"/>
                    <a:pt x="762" y="245"/>
                  </a:cubicBezTo>
                  <a:cubicBezTo>
                    <a:pt x="766" y="244"/>
                    <a:pt x="772" y="244"/>
                    <a:pt x="773" y="240"/>
                  </a:cubicBezTo>
                  <a:cubicBezTo>
                    <a:pt x="770" y="238"/>
                    <a:pt x="754" y="227"/>
                    <a:pt x="752" y="232"/>
                  </a:cubicBezTo>
                  <a:cubicBezTo>
                    <a:pt x="750" y="235"/>
                    <a:pt x="745" y="239"/>
                    <a:pt x="743" y="235"/>
                  </a:cubicBezTo>
                  <a:cubicBezTo>
                    <a:pt x="742" y="232"/>
                    <a:pt x="750" y="229"/>
                    <a:pt x="752" y="228"/>
                  </a:cubicBezTo>
                  <a:close/>
                  <a:moveTo>
                    <a:pt x="507" y="151"/>
                  </a:moveTo>
                  <a:cubicBezTo>
                    <a:pt x="505" y="151"/>
                    <a:pt x="503" y="151"/>
                    <a:pt x="502" y="153"/>
                  </a:cubicBezTo>
                  <a:cubicBezTo>
                    <a:pt x="504" y="153"/>
                    <a:pt x="506" y="153"/>
                    <a:pt x="508" y="153"/>
                  </a:cubicBezTo>
                  <a:cubicBezTo>
                    <a:pt x="501" y="158"/>
                    <a:pt x="511" y="158"/>
                    <a:pt x="515" y="157"/>
                  </a:cubicBezTo>
                  <a:cubicBezTo>
                    <a:pt x="520" y="156"/>
                    <a:pt x="525" y="156"/>
                    <a:pt x="530" y="155"/>
                  </a:cubicBezTo>
                  <a:cubicBezTo>
                    <a:pt x="529" y="157"/>
                    <a:pt x="528" y="158"/>
                    <a:pt x="526" y="158"/>
                  </a:cubicBezTo>
                  <a:cubicBezTo>
                    <a:pt x="526" y="158"/>
                    <a:pt x="527" y="158"/>
                    <a:pt x="527" y="159"/>
                  </a:cubicBezTo>
                  <a:cubicBezTo>
                    <a:pt x="525" y="159"/>
                    <a:pt x="523" y="159"/>
                    <a:pt x="522" y="161"/>
                  </a:cubicBezTo>
                  <a:cubicBezTo>
                    <a:pt x="524" y="161"/>
                    <a:pt x="526" y="162"/>
                    <a:pt x="528" y="163"/>
                  </a:cubicBezTo>
                  <a:cubicBezTo>
                    <a:pt x="527" y="163"/>
                    <a:pt x="525" y="163"/>
                    <a:pt x="524" y="163"/>
                  </a:cubicBezTo>
                  <a:cubicBezTo>
                    <a:pt x="525" y="167"/>
                    <a:pt x="527" y="166"/>
                    <a:pt x="530" y="167"/>
                  </a:cubicBezTo>
                  <a:cubicBezTo>
                    <a:pt x="532" y="168"/>
                    <a:pt x="532" y="165"/>
                    <a:pt x="534" y="165"/>
                  </a:cubicBezTo>
                  <a:cubicBezTo>
                    <a:pt x="538" y="166"/>
                    <a:pt x="544" y="168"/>
                    <a:pt x="547" y="164"/>
                  </a:cubicBezTo>
                  <a:cubicBezTo>
                    <a:pt x="546" y="163"/>
                    <a:pt x="545" y="162"/>
                    <a:pt x="543" y="161"/>
                  </a:cubicBezTo>
                  <a:cubicBezTo>
                    <a:pt x="545" y="160"/>
                    <a:pt x="546" y="159"/>
                    <a:pt x="545" y="157"/>
                  </a:cubicBezTo>
                  <a:cubicBezTo>
                    <a:pt x="546" y="158"/>
                    <a:pt x="547" y="158"/>
                    <a:pt x="548" y="159"/>
                  </a:cubicBezTo>
                  <a:cubicBezTo>
                    <a:pt x="549" y="156"/>
                    <a:pt x="547" y="155"/>
                    <a:pt x="547" y="152"/>
                  </a:cubicBezTo>
                  <a:cubicBezTo>
                    <a:pt x="546" y="150"/>
                    <a:pt x="548" y="148"/>
                    <a:pt x="548" y="146"/>
                  </a:cubicBezTo>
                  <a:cubicBezTo>
                    <a:pt x="547" y="145"/>
                    <a:pt x="545" y="140"/>
                    <a:pt x="544" y="140"/>
                  </a:cubicBezTo>
                  <a:cubicBezTo>
                    <a:pt x="542" y="139"/>
                    <a:pt x="539" y="137"/>
                    <a:pt x="537" y="138"/>
                  </a:cubicBezTo>
                  <a:cubicBezTo>
                    <a:pt x="533" y="141"/>
                    <a:pt x="529" y="137"/>
                    <a:pt x="523" y="139"/>
                  </a:cubicBezTo>
                  <a:cubicBezTo>
                    <a:pt x="517" y="141"/>
                    <a:pt x="527" y="142"/>
                    <a:pt x="528" y="145"/>
                  </a:cubicBezTo>
                  <a:cubicBezTo>
                    <a:pt x="527" y="145"/>
                    <a:pt x="526" y="145"/>
                    <a:pt x="524" y="145"/>
                  </a:cubicBezTo>
                  <a:cubicBezTo>
                    <a:pt x="526" y="147"/>
                    <a:pt x="528" y="149"/>
                    <a:pt x="529" y="152"/>
                  </a:cubicBezTo>
                  <a:cubicBezTo>
                    <a:pt x="527" y="150"/>
                    <a:pt x="511" y="135"/>
                    <a:pt x="512" y="145"/>
                  </a:cubicBezTo>
                  <a:cubicBezTo>
                    <a:pt x="513" y="145"/>
                    <a:pt x="515" y="146"/>
                    <a:pt x="516" y="146"/>
                  </a:cubicBezTo>
                  <a:cubicBezTo>
                    <a:pt x="513" y="147"/>
                    <a:pt x="513" y="151"/>
                    <a:pt x="517" y="150"/>
                  </a:cubicBezTo>
                  <a:cubicBezTo>
                    <a:pt x="516" y="153"/>
                    <a:pt x="510" y="150"/>
                    <a:pt x="507" y="151"/>
                  </a:cubicBezTo>
                  <a:close/>
                  <a:moveTo>
                    <a:pt x="507" y="255"/>
                  </a:moveTo>
                  <a:cubicBezTo>
                    <a:pt x="508" y="248"/>
                    <a:pt x="512" y="250"/>
                    <a:pt x="515" y="253"/>
                  </a:cubicBezTo>
                  <a:cubicBezTo>
                    <a:pt x="515" y="252"/>
                    <a:pt x="516" y="251"/>
                    <a:pt x="517" y="250"/>
                  </a:cubicBezTo>
                  <a:cubicBezTo>
                    <a:pt x="521" y="257"/>
                    <a:pt x="521" y="248"/>
                    <a:pt x="520" y="244"/>
                  </a:cubicBezTo>
                  <a:cubicBezTo>
                    <a:pt x="515" y="245"/>
                    <a:pt x="509" y="242"/>
                    <a:pt x="503" y="238"/>
                  </a:cubicBezTo>
                  <a:cubicBezTo>
                    <a:pt x="501" y="237"/>
                    <a:pt x="493" y="234"/>
                    <a:pt x="492" y="232"/>
                  </a:cubicBezTo>
                  <a:cubicBezTo>
                    <a:pt x="491" y="229"/>
                    <a:pt x="494" y="226"/>
                    <a:pt x="493" y="222"/>
                  </a:cubicBezTo>
                  <a:cubicBezTo>
                    <a:pt x="490" y="215"/>
                    <a:pt x="488" y="203"/>
                    <a:pt x="481" y="199"/>
                  </a:cubicBezTo>
                  <a:cubicBezTo>
                    <a:pt x="478" y="198"/>
                    <a:pt x="475" y="193"/>
                    <a:pt x="473" y="197"/>
                  </a:cubicBezTo>
                  <a:cubicBezTo>
                    <a:pt x="472" y="198"/>
                    <a:pt x="467" y="195"/>
                    <a:pt x="465" y="194"/>
                  </a:cubicBezTo>
                  <a:cubicBezTo>
                    <a:pt x="467" y="197"/>
                    <a:pt x="463" y="198"/>
                    <a:pt x="464" y="200"/>
                  </a:cubicBezTo>
                  <a:cubicBezTo>
                    <a:pt x="465" y="202"/>
                    <a:pt x="466" y="204"/>
                    <a:pt x="466" y="206"/>
                  </a:cubicBezTo>
                  <a:cubicBezTo>
                    <a:pt x="468" y="210"/>
                    <a:pt x="470" y="215"/>
                    <a:pt x="471" y="219"/>
                  </a:cubicBezTo>
                  <a:cubicBezTo>
                    <a:pt x="468" y="221"/>
                    <a:pt x="466" y="223"/>
                    <a:pt x="465" y="219"/>
                  </a:cubicBezTo>
                  <a:cubicBezTo>
                    <a:pt x="464" y="215"/>
                    <a:pt x="462" y="211"/>
                    <a:pt x="461" y="207"/>
                  </a:cubicBezTo>
                  <a:cubicBezTo>
                    <a:pt x="459" y="201"/>
                    <a:pt x="449" y="200"/>
                    <a:pt x="445" y="201"/>
                  </a:cubicBezTo>
                  <a:cubicBezTo>
                    <a:pt x="447" y="204"/>
                    <a:pt x="449" y="206"/>
                    <a:pt x="452" y="209"/>
                  </a:cubicBezTo>
                  <a:cubicBezTo>
                    <a:pt x="450" y="208"/>
                    <a:pt x="445" y="206"/>
                    <a:pt x="444" y="207"/>
                  </a:cubicBezTo>
                  <a:cubicBezTo>
                    <a:pt x="442" y="211"/>
                    <a:pt x="441" y="211"/>
                    <a:pt x="437" y="211"/>
                  </a:cubicBezTo>
                  <a:cubicBezTo>
                    <a:pt x="438" y="210"/>
                    <a:pt x="439" y="208"/>
                    <a:pt x="440" y="207"/>
                  </a:cubicBezTo>
                  <a:cubicBezTo>
                    <a:pt x="438" y="205"/>
                    <a:pt x="429" y="199"/>
                    <a:pt x="427" y="200"/>
                  </a:cubicBezTo>
                  <a:cubicBezTo>
                    <a:pt x="425" y="201"/>
                    <a:pt x="424" y="205"/>
                    <a:pt x="422" y="205"/>
                  </a:cubicBezTo>
                  <a:cubicBezTo>
                    <a:pt x="419" y="206"/>
                    <a:pt x="417" y="206"/>
                    <a:pt x="415" y="206"/>
                  </a:cubicBezTo>
                  <a:cubicBezTo>
                    <a:pt x="419" y="203"/>
                    <a:pt x="422" y="199"/>
                    <a:pt x="417" y="196"/>
                  </a:cubicBezTo>
                  <a:cubicBezTo>
                    <a:pt x="413" y="193"/>
                    <a:pt x="411" y="195"/>
                    <a:pt x="407" y="197"/>
                  </a:cubicBezTo>
                  <a:cubicBezTo>
                    <a:pt x="398" y="200"/>
                    <a:pt x="391" y="203"/>
                    <a:pt x="383" y="209"/>
                  </a:cubicBezTo>
                  <a:cubicBezTo>
                    <a:pt x="385" y="210"/>
                    <a:pt x="386" y="211"/>
                    <a:pt x="387" y="211"/>
                  </a:cubicBezTo>
                  <a:cubicBezTo>
                    <a:pt x="384" y="214"/>
                    <a:pt x="379" y="217"/>
                    <a:pt x="380" y="222"/>
                  </a:cubicBezTo>
                  <a:cubicBezTo>
                    <a:pt x="382" y="222"/>
                    <a:pt x="385" y="222"/>
                    <a:pt x="387" y="222"/>
                  </a:cubicBezTo>
                  <a:cubicBezTo>
                    <a:pt x="387" y="223"/>
                    <a:pt x="387" y="224"/>
                    <a:pt x="386" y="225"/>
                  </a:cubicBezTo>
                  <a:cubicBezTo>
                    <a:pt x="392" y="225"/>
                    <a:pt x="397" y="224"/>
                    <a:pt x="403" y="224"/>
                  </a:cubicBezTo>
                  <a:cubicBezTo>
                    <a:pt x="397" y="227"/>
                    <a:pt x="391" y="229"/>
                    <a:pt x="386" y="232"/>
                  </a:cubicBezTo>
                  <a:cubicBezTo>
                    <a:pt x="389" y="235"/>
                    <a:pt x="390" y="237"/>
                    <a:pt x="394" y="237"/>
                  </a:cubicBezTo>
                  <a:cubicBezTo>
                    <a:pt x="400" y="237"/>
                    <a:pt x="406" y="237"/>
                    <a:pt x="412" y="237"/>
                  </a:cubicBezTo>
                  <a:cubicBezTo>
                    <a:pt x="420" y="237"/>
                    <a:pt x="428" y="239"/>
                    <a:pt x="436" y="241"/>
                  </a:cubicBezTo>
                  <a:cubicBezTo>
                    <a:pt x="442" y="243"/>
                    <a:pt x="432" y="244"/>
                    <a:pt x="430" y="244"/>
                  </a:cubicBezTo>
                  <a:cubicBezTo>
                    <a:pt x="426" y="244"/>
                    <a:pt x="421" y="243"/>
                    <a:pt x="417" y="242"/>
                  </a:cubicBezTo>
                  <a:cubicBezTo>
                    <a:pt x="410" y="242"/>
                    <a:pt x="401" y="245"/>
                    <a:pt x="394" y="247"/>
                  </a:cubicBezTo>
                  <a:cubicBezTo>
                    <a:pt x="398" y="261"/>
                    <a:pt x="411" y="259"/>
                    <a:pt x="422" y="259"/>
                  </a:cubicBezTo>
                  <a:cubicBezTo>
                    <a:pt x="422" y="266"/>
                    <a:pt x="423" y="270"/>
                    <a:pt x="430" y="269"/>
                  </a:cubicBezTo>
                  <a:cubicBezTo>
                    <a:pt x="438" y="269"/>
                    <a:pt x="446" y="268"/>
                    <a:pt x="453" y="268"/>
                  </a:cubicBezTo>
                  <a:cubicBezTo>
                    <a:pt x="459" y="267"/>
                    <a:pt x="461" y="263"/>
                    <a:pt x="466" y="262"/>
                  </a:cubicBezTo>
                  <a:cubicBezTo>
                    <a:pt x="470" y="262"/>
                    <a:pt x="471" y="262"/>
                    <a:pt x="473" y="259"/>
                  </a:cubicBezTo>
                  <a:cubicBezTo>
                    <a:pt x="476" y="258"/>
                    <a:pt x="476" y="255"/>
                    <a:pt x="479" y="256"/>
                  </a:cubicBezTo>
                  <a:cubicBezTo>
                    <a:pt x="479" y="257"/>
                    <a:pt x="479" y="258"/>
                    <a:pt x="478" y="259"/>
                  </a:cubicBezTo>
                  <a:cubicBezTo>
                    <a:pt x="482" y="260"/>
                    <a:pt x="486" y="261"/>
                    <a:pt x="490" y="261"/>
                  </a:cubicBezTo>
                  <a:cubicBezTo>
                    <a:pt x="489" y="262"/>
                    <a:pt x="488" y="263"/>
                    <a:pt x="487" y="263"/>
                  </a:cubicBezTo>
                  <a:cubicBezTo>
                    <a:pt x="494" y="263"/>
                    <a:pt x="500" y="267"/>
                    <a:pt x="506" y="266"/>
                  </a:cubicBezTo>
                  <a:cubicBezTo>
                    <a:pt x="508" y="266"/>
                    <a:pt x="514" y="264"/>
                    <a:pt x="514" y="262"/>
                  </a:cubicBezTo>
                  <a:cubicBezTo>
                    <a:pt x="514" y="259"/>
                    <a:pt x="510" y="260"/>
                    <a:pt x="513" y="256"/>
                  </a:cubicBezTo>
                  <a:cubicBezTo>
                    <a:pt x="508" y="255"/>
                    <a:pt x="506" y="257"/>
                    <a:pt x="503" y="260"/>
                  </a:cubicBezTo>
                  <a:cubicBezTo>
                    <a:pt x="503" y="257"/>
                    <a:pt x="503" y="255"/>
                    <a:pt x="501" y="252"/>
                  </a:cubicBezTo>
                  <a:cubicBezTo>
                    <a:pt x="502" y="253"/>
                    <a:pt x="503" y="253"/>
                    <a:pt x="504" y="253"/>
                  </a:cubicBezTo>
                  <a:cubicBezTo>
                    <a:pt x="505" y="254"/>
                    <a:pt x="506" y="254"/>
                    <a:pt x="507" y="255"/>
                  </a:cubicBezTo>
                  <a:close/>
                  <a:moveTo>
                    <a:pt x="531" y="262"/>
                  </a:moveTo>
                  <a:cubicBezTo>
                    <a:pt x="532" y="263"/>
                    <a:pt x="534" y="265"/>
                    <a:pt x="535" y="265"/>
                  </a:cubicBezTo>
                  <a:cubicBezTo>
                    <a:pt x="535" y="264"/>
                    <a:pt x="536" y="264"/>
                    <a:pt x="536" y="263"/>
                  </a:cubicBezTo>
                  <a:cubicBezTo>
                    <a:pt x="537" y="265"/>
                    <a:pt x="538" y="266"/>
                    <a:pt x="540" y="267"/>
                  </a:cubicBezTo>
                  <a:cubicBezTo>
                    <a:pt x="540" y="266"/>
                    <a:pt x="540" y="265"/>
                    <a:pt x="540" y="265"/>
                  </a:cubicBezTo>
                  <a:cubicBezTo>
                    <a:pt x="542" y="269"/>
                    <a:pt x="549" y="270"/>
                    <a:pt x="553" y="271"/>
                  </a:cubicBezTo>
                  <a:cubicBezTo>
                    <a:pt x="557" y="271"/>
                    <a:pt x="561" y="267"/>
                    <a:pt x="565" y="265"/>
                  </a:cubicBezTo>
                  <a:cubicBezTo>
                    <a:pt x="560" y="261"/>
                    <a:pt x="556" y="257"/>
                    <a:pt x="550" y="253"/>
                  </a:cubicBezTo>
                  <a:cubicBezTo>
                    <a:pt x="547" y="251"/>
                    <a:pt x="545" y="248"/>
                    <a:pt x="542" y="251"/>
                  </a:cubicBezTo>
                  <a:cubicBezTo>
                    <a:pt x="540" y="253"/>
                    <a:pt x="537" y="255"/>
                    <a:pt x="540" y="258"/>
                  </a:cubicBezTo>
                  <a:cubicBezTo>
                    <a:pt x="540" y="258"/>
                    <a:pt x="539" y="258"/>
                    <a:pt x="538" y="258"/>
                  </a:cubicBezTo>
                  <a:cubicBezTo>
                    <a:pt x="537" y="262"/>
                    <a:pt x="533" y="259"/>
                    <a:pt x="531" y="262"/>
                  </a:cubicBezTo>
                  <a:close/>
                  <a:moveTo>
                    <a:pt x="1250" y="413"/>
                  </a:moveTo>
                  <a:cubicBezTo>
                    <a:pt x="1250" y="413"/>
                    <a:pt x="1249" y="413"/>
                    <a:pt x="1249" y="414"/>
                  </a:cubicBezTo>
                  <a:cubicBezTo>
                    <a:pt x="1249" y="414"/>
                    <a:pt x="1249" y="415"/>
                    <a:pt x="1249" y="415"/>
                  </a:cubicBezTo>
                  <a:cubicBezTo>
                    <a:pt x="1251" y="413"/>
                    <a:pt x="1252" y="412"/>
                    <a:pt x="1254" y="412"/>
                  </a:cubicBezTo>
                  <a:cubicBezTo>
                    <a:pt x="1254" y="411"/>
                    <a:pt x="1254" y="411"/>
                    <a:pt x="1253" y="410"/>
                  </a:cubicBezTo>
                  <a:cubicBezTo>
                    <a:pt x="1256" y="410"/>
                    <a:pt x="1256" y="405"/>
                    <a:pt x="1255" y="406"/>
                  </a:cubicBezTo>
                  <a:cubicBezTo>
                    <a:pt x="1252" y="407"/>
                    <a:pt x="1245" y="409"/>
                    <a:pt x="1250" y="413"/>
                  </a:cubicBezTo>
                  <a:close/>
                  <a:moveTo>
                    <a:pt x="681" y="337"/>
                  </a:moveTo>
                  <a:cubicBezTo>
                    <a:pt x="676" y="333"/>
                    <a:pt x="675" y="333"/>
                    <a:pt x="669" y="334"/>
                  </a:cubicBezTo>
                  <a:cubicBezTo>
                    <a:pt x="675" y="328"/>
                    <a:pt x="660" y="321"/>
                    <a:pt x="658" y="319"/>
                  </a:cubicBezTo>
                  <a:cubicBezTo>
                    <a:pt x="655" y="318"/>
                    <a:pt x="652" y="319"/>
                    <a:pt x="650" y="317"/>
                  </a:cubicBezTo>
                  <a:cubicBezTo>
                    <a:pt x="648" y="314"/>
                    <a:pt x="647" y="313"/>
                    <a:pt x="644" y="317"/>
                  </a:cubicBezTo>
                  <a:cubicBezTo>
                    <a:pt x="643" y="316"/>
                    <a:pt x="643" y="314"/>
                    <a:pt x="642" y="313"/>
                  </a:cubicBezTo>
                  <a:cubicBezTo>
                    <a:pt x="648" y="312"/>
                    <a:pt x="646" y="305"/>
                    <a:pt x="641" y="307"/>
                  </a:cubicBezTo>
                  <a:cubicBezTo>
                    <a:pt x="636" y="309"/>
                    <a:pt x="637" y="313"/>
                    <a:pt x="635" y="319"/>
                  </a:cubicBezTo>
                  <a:cubicBezTo>
                    <a:pt x="635" y="321"/>
                    <a:pt x="634" y="323"/>
                    <a:pt x="634" y="326"/>
                  </a:cubicBezTo>
                  <a:cubicBezTo>
                    <a:pt x="633" y="327"/>
                    <a:pt x="635" y="330"/>
                    <a:pt x="635" y="331"/>
                  </a:cubicBezTo>
                  <a:cubicBezTo>
                    <a:pt x="634" y="333"/>
                    <a:pt x="628" y="337"/>
                    <a:pt x="627" y="339"/>
                  </a:cubicBezTo>
                  <a:cubicBezTo>
                    <a:pt x="628" y="339"/>
                    <a:pt x="637" y="337"/>
                    <a:pt x="638" y="337"/>
                  </a:cubicBezTo>
                  <a:cubicBezTo>
                    <a:pt x="639" y="338"/>
                    <a:pt x="640" y="348"/>
                    <a:pt x="642" y="346"/>
                  </a:cubicBezTo>
                  <a:cubicBezTo>
                    <a:pt x="645" y="344"/>
                    <a:pt x="648" y="339"/>
                    <a:pt x="650" y="339"/>
                  </a:cubicBezTo>
                  <a:cubicBezTo>
                    <a:pt x="655" y="337"/>
                    <a:pt x="654" y="333"/>
                    <a:pt x="659" y="331"/>
                  </a:cubicBezTo>
                  <a:cubicBezTo>
                    <a:pt x="658" y="339"/>
                    <a:pt x="670" y="340"/>
                    <a:pt x="675" y="342"/>
                  </a:cubicBezTo>
                  <a:cubicBezTo>
                    <a:pt x="677" y="340"/>
                    <a:pt x="679" y="339"/>
                    <a:pt x="681" y="337"/>
                  </a:cubicBezTo>
                  <a:close/>
                  <a:moveTo>
                    <a:pt x="590" y="170"/>
                  </a:moveTo>
                  <a:cubicBezTo>
                    <a:pt x="592" y="174"/>
                    <a:pt x="597" y="170"/>
                    <a:pt x="599" y="169"/>
                  </a:cubicBezTo>
                  <a:cubicBezTo>
                    <a:pt x="601" y="173"/>
                    <a:pt x="601" y="173"/>
                    <a:pt x="605" y="174"/>
                  </a:cubicBezTo>
                  <a:cubicBezTo>
                    <a:pt x="608" y="174"/>
                    <a:pt x="611" y="175"/>
                    <a:pt x="612" y="170"/>
                  </a:cubicBezTo>
                  <a:cubicBezTo>
                    <a:pt x="612" y="171"/>
                    <a:pt x="613" y="172"/>
                    <a:pt x="614" y="173"/>
                  </a:cubicBezTo>
                  <a:cubicBezTo>
                    <a:pt x="614" y="172"/>
                    <a:pt x="615" y="170"/>
                    <a:pt x="615" y="168"/>
                  </a:cubicBezTo>
                  <a:cubicBezTo>
                    <a:pt x="619" y="170"/>
                    <a:pt x="615" y="175"/>
                    <a:pt x="619" y="175"/>
                  </a:cubicBezTo>
                  <a:cubicBezTo>
                    <a:pt x="624" y="176"/>
                    <a:pt x="629" y="176"/>
                    <a:pt x="634" y="176"/>
                  </a:cubicBezTo>
                  <a:cubicBezTo>
                    <a:pt x="633" y="175"/>
                    <a:pt x="634" y="174"/>
                    <a:pt x="634" y="173"/>
                  </a:cubicBezTo>
                  <a:cubicBezTo>
                    <a:pt x="636" y="176"/>
                    <a:pt x="643" y="177"/>
                    <a:pt x="644" y="172"/>
                  </a:cubicBezTo>
                  <a:cubicBezTo>
                    <a:pt x="645" y="177"/>
                    <a:pt x="653" y="174"/>
                    <a:pt x="656" y="174"/>
                  </a:cubicBezTo>
                  <a:cubicBezTo>
                    <a:pt x="656" y="172"/>
                    <a:pt x="655" y="170"/>
                    <a:pt x="655" y="168"/>
                  </a:cubicBezTo>
                  <a:cubicBezTo>
                    <a:pt x="660" y="168"/>
                    <a:pt x="657" y="173"/>
                    <a:pt x="661" y="174"/>
                  </a:cubicBezTo>
                  <a:cubicBezTo>
                    <a:pt x="664" y="175"/>
                    <a:pt x="666" y="177"/>
                    <a:pt x="670" y="176"/>
                  </a:cubicBezTo>
                  <a:cubicBezTo>
                    <a:pt x="672" y="176"/>
                    <a:pt x="681" y="176"/>
                    <a:pt x="681" y="174"/>
                  </a:cubicBezTo>
                  <a:cubicBezTo>
                    <a:pt x="682" y="169"/>
                    <a:pt x="684" y="169"/>
                    <a:pt x="688" y="168"/>
                  </a:cubicBezTo>
                  <a:cubicBezTo>
                    <a:pt x="686" y="166"/>
                    <a:pt x="684" y="166"/>
                    <a:pt x="681" y="165"/>
                  </a:cubicBezTo>
                  <a:cubicBezTo>
                    <a:pt x="683" y="164"/>
                    <a:pt x="685" y="163"/>
                    <a:pt x="687" y="161"/>
                  </a:cubicBezTo>
                  <a:cubicBezTo>
                    <a:pt x="679" y="155"/>
                    <a:pt x="670" y="150"/>
                    <a:pt x="661" y="153"/>
                  </a:cubicBezTo>
                  <a:cubicBezTo>
                    <a:pt x="657" y="154"/>
                    <a:pt x="653" y="152"/>
                    <a:pt x="649" y="154"/>
                  </a:cubicBezTo>
                  <a:cubicBezTo>
                    <a:pt x="644" y="155"/>
                    <a:pt x="641" y="156"/>
                    <a:pt x="636" y="157"/>
                  </a:cubicBezTo>
                  <a:cubicBezTo>
                    <a:pt x="637" y="158"/>
                    <a:pt x="638" y="159"/>
                    <a:pt x="639" y="159"/>
                  </a:cubicBezTo>
                  <a:cubicBezTo>
                    <a:pt x="634" y="158"/>
                    <a:pt x="628" y="156"/>
                    <a:pt x="624" y="156"/>
                  </a:cubicBezTo>
                  <a:cubicBezTo>
                    <a:pt x="622" y="156"/>
                    <a:pt x="620" y="159"/>
                    <a:pt x="619" y="158"/>
                  </a:cubicBezTo>
                  <a:cubicBezTo>
                    <a:pt x="616" y="157"/>
                    <a:pt x="614" y="155"/>
                    <a:pt x="612" y="154"/>
                  </a:cubicBezTo>
                  <a:cubicBezTo>
                    <a:pt x="611" y="153"/>
                    <a:pt x="602" y="148"/>
                    <a:pt x="602" y="148"/>
                  </a:cubicBezTo>
                  <a:cubicBezTo>
                    <a:pt x="601" y="145"/>
                    <a:pt x="610" y="149"/>
                    <a:pt x="611" y="145"/>
                  </a:cubicBezTo>
                  <a:cubicBezTo>
                    <a:pt x="609" y="144"/>
                    <a:pt x="606" y="143"/>
                    <a:pt x="604" y="142"/>
                  </a:cubicBezTo>
                  <a:cubicBezTo>
                    <a:pt x="600" y="142"/>
                    <a:pt x="602" y="140"/>
                    <a:pt x="599" y="138"/>
                  </a:cubicBezTo>
                  <a:cubicBezTo>
                    <a:pt x="595" y="135"/>
                    <a:pt x="590" y="139"/>
                    <a:pt x="585" y="138"/>
                  </a:cubicBezTo>
                  <a:cubicBezTo>
                    <a:pt x="581" y="137"/>
                    <a:pt x="578" y="133"/>
                    <a:pt x="574" y="133"/>
                  </a:cubicBezTo>
                  <a:cubicBezTo>
                    <a:pt x="569" y="132"/>
                    <a:pt x="563" y="130"/>
                    <a:pt x="559" y="131"/>
                  </a:cubicBezTo>
                  <a:cubicBezTo>
                    <a:pt x="551" y="133"/>
                    <a:pt x="553" y="136"/>
                    <a:pt x="558" y="141"/>
                  </a:cubicBezTo>
                  <a:cubicBezTo>
                    <a:pt x="563" y="146"/>
                    <a:pt x="566" y="145"/>
                    <a:pt x="572" y="144"/>
                  </a:cubicBezTo>
                  <a:cubicBezTo>
                    <a:pt x="577" y="144"/>
                    <a:pt x="580" y="142"/>
                    <a:pt x="584" y="146"/>
                  </a:cubicBezTo>
                  <a:cubicBezTo>
                    <a:pt x="586" y="149"/>
                    <a:pt x="592" y="154"/>
                    <a:pt x="588" y="157"/>
                  </a:cubicBezTo>
                  <a:cubicBezTo>
                    <a:pt x="586" y="163"/>
                    <a:pt x="587" y="164"/>
                    <a:pt x="590" y="170"/>
                  </a:cubicBezTo>
                  <a:close/>
                  <a:moveTo>
                    <a:pt x="725" y="278"/>
                  </a:moveTo>
                  <a:cubicBezTo>
                    <a:pt x="722" y="281"/>
                    <a:pt x="734" y="281"/>
                    <a:pt x="735" y="281"/>
                  </a:cubicBezTo>
                  <a:cubicBezTo>
                    <a:pt x="733" y="275"/>
                    <a:pt x="728" y="274"/>
                    <a:pt x="725" y="278"/>
                  </a:cubicBezTo>
                  <a:close/>
                  <a:moveTo>
                    <a:pt x="615" y="44"/>
                  </a:moveTo>
                  <a:cubicBezTo>
                    <a:pt x="611" y="47"/>
                    <a:pt x="607" y="50"/>
                    <a:pt x="603" y="53"/>
                  </a:cubicBezTo>
                  <a:cubicBezTo>
                    <a:pt x="610" y="58"/>
                    <a:pt x="616" y="54"/>
                    <a:pt x="624" y="54"/>
                  </a:cubicBezTo>
                  <a:cubicBezTo>
                    <a:pt x="631" y="54"/>
                    <a:pt x="638" y="51"/>
                    <a:pt x="644" y="49"/>
                  </a:cubicBezTo>
                  <a:cubicBezTo>
                    <a:pt x="638" y="53"/>
                    <a:pt x="634" y="55"/>
                    <a:pt x="627" y="55"/>
                  </a:cubicBezTo>
                  <a:cubicBezTo>
                    <a:pt x="620" y="56"/>
                    <a:pt x="617" y="56"/>
                    <a:pt x="611" y="59"/>
                  </a:cubicBezTo>
                  <a:cubicBezTo>
                    <a:pt x="617" y="60"/>
                    <a:pt x="624" y="64"/>
                    <a:pt x="629" y="61"/>
                  </a:cubicBezTo>
                  <a:cubicBezTo>
                    <a:pt x="637" y="56"/>
                    <a:pt x="640" y="55"/>
                    <a:pt x="649" y="54"/>
                  </a:cubicBezTo>
                  <a:cubicBezTo>
                    <a:pt x="641" y="57"/>
                    <a:pt x="638" y="58"/>
                    <a:pt x="631" y="64"/>
                  </a:cubicBezTo>
                  <a:cubicBezTo>
                    <a:pt x="637" y="64"/>
                    <a:pt x="642" y="65"/>
                    <a:pt x="648" y="65"/>
                  </a:cubicBezTo>
                  <a:cubicBezTo>
                    <a:pt x="652" y="65"/>
                    <a:pt x="653" y="66"/>
                    <a:pt x="653" y="62"/>
                  </a:cubicBezTo>
                  <a:cubicBezTo>
                    <a:pt x="654" y="60"/>
                    <a:pt x="658" y="59"/>
                    <a:pt x="660" y="59"/>
                  </a:cubicBezTo>
                  <a:cubicBezTo>
                    <a:pt x="659" y="60"/>
                    <a:pt x="658" y="61"/>
                    <a:pt x="658" y="62"/>
                  </a:cubicBezTo>
                  <a:cubicBezTo>
                    <a:pt x="661" y="61"/>
                    <a:pt x="665" y="60"/>
                    <a:pt x="668" y="59"/>
                  </a:cubicBezTo>
                  <a:cubicBezTo>
                    <a:pt x="665" y="61"/>
                    <a:pt x="663" y="63"/>
                    <a:pt x="660" y="65"/>
                  </a:cubicBezTo>
                  <a:cubicBezTo>
                    <a:pt x="664" y="64"/>
                    <a:pt x="669" y="64"/>
                    <a:pt x="673" y="63"/>
                  </a:cubicBezTo>
                  <a:cubicBezTo>
                    <a:pt x="676" y="62"/>
                    <a:pt x="682" y="62"/>
                    <a:pt x="684" y="60"/>
                  </a:cubicBezTo>
                  <a:cubicBezTo>
                    <a:pt x="691" y="54"/>
                    <a:pt x="697" y="51"/>
                    <a:pt x="705" y="48"/>
                  </a:cubicBezTo>
                  <a:cubicBezTo>
                    <a:pt x="702" y="51"/>
                    <a:pt x="698" y="54"/>
                    <a:pt x="695" y="57"/>
                  </a:cubicBezTo>
                  <a:cubicBezTo>
                    <a:pt x="697" y="58"/>
                    <a:pt x="699" y="59"/>
                    <a:pt x="701" y="60"/>
                  </a:cubicBezTo>
                  <a:cubicBezTo>
                    <a:pt x="687" y="64"/>
                    <a:pt x="673" y="67"/>
                    <a:pt x="659" y="69"/>
                  </a:cubicBezTo>
                  <a:cubicBezTo>
                    <a:pt x="664" y="74"/>
                    <a:pt x="669" y="78"/>
                    <a:pt x="673" y="82"/>
                  </a:cubicBezTo>
                  <a:cubicBezTo>
                    <a:pt x="668" y="79"/>
                    <a:pt x="660" y="72"/>
                    <a:pt x="654" y="70"/>
                  </a:cubicBezTo>
                  <a:cubicBezTo>
                    <a:pt x="653" y="70"/>
                    <a:pt x="633" y="70"/>
                    <a:pt x="634" y="69"/>
                  </a:cubicBezTo>
                  <a:cubicBezTo>
                    <a:pt x="628" y="80"/>
                    <a:pt x="639" y="80"/>
                    <a:pt x="645" y="84"/>
                  </a:cubicBezTo>
                  <a:cubicBezTo>
                    <a:pt x="651" y="88"/>
                    <a:pt x="656" y="94"/>
                    <a:pt x="659" y="101"/>
                  </a:cubicBezTo>
                  <a:cubicBezTo>
                    <a:pt x="650" y="96"/>
                    <a:pt x="636" y="94"/>
                    <a:pt x="628" y="102"/>
                  </a:cubicBezTo>
                  <a:cubicBezTo>
                    <a:pt x="621" y="110"/>
                    <a:pt x="627" y="110"/>
                    <a:pt x="634" y="112"/>
                  </a:cubicBezTo>
                  <a:cubicBezTo>
                    <a:pt x="639" y="113"/>
                    <a:pt x="643" y="107"/>
                    <a:pt x="646" y="103"/>
                  </a:cubicBezTo>
                  <a:cubicBezTo>
                    <a:pt x="644" y="111"/>
                    <a:pt x="637" y="116"/>
                    <a:pt x="645" y="122"/>
                  </a:cubicBezTo>
                  <a:cubicBezTo>
                    <a:pt x="652" y="126"/>
                    <a:pt x="660" y="117"/>
                    <a:pt x="663" y="113"/>
                  </a:cubicBezTo>
                  <a:cubicBezTo>
                    <a:pt x="657" y="122"/>
                    <a:pt x="653" y="128"/>
                    <a:pt x="642" y="125"/>
                  </a:cubicBezTo>
                  <a:cubicBezTo>
                    <a:pt x="637" y="124"/>
                    <a:pt x="637" y="118"/>
                    <a:pt x="633" y="117"/>
                  </a:cubicBezTo>
                  <a:cubicBezTo>
                    <a:pt x="628" y="116"/>
                    <a:pt x="625" y="116"/>
                    <a:pt x="620" y="118"/>
                  </a:cubicBezTo>
                  <a:cubicBezTo>
                    <a:pt x="623" y="124"/>
                    <a:pt x="623" y="124"/>
                    <a:pt x="629" y="125"/>
                  </a:cubicBezTo>
                  <a:cubicBezTo>
                    <a:pt x="625" y="130"/>
                    <a:pt x="622" y="128"/>
                    <a:pt x="617" y="131"/>
                  </a:cubicBezTo>
                  <a:cubicBezTo>
                    <a:pt x="615" y="131"/>
                    <a:pt x="611" y="132"/>
                    <a:pt x="609" y="134"/>
                  </a:cubicBezTo>
                  <a:cubicBezTo>
                    <a:pt x="608" y="135"/>
                    <a:pt x="611" y="137"/>
                    <a:pt x="609" y="139"/>
                  </a:cubicBezTo>
                  <a:cubicBezTo>
                    <a:pt x="612" y="143"/>
                    <a:pt x="613" y="140"/>
                    <a:pt x="616" y="137"/>
                  </a:cubicBezTo>
                  <a:cubicBezTo>
                    <a:pt x="617" y="142"/>
                    <a:pt x="624" y="146"/>
                    <a:pt x="626" y="140"/>
                  </a:cubicBezTo>
                  <a:cubicBezTo>
                    <a:pt x="627" y="145"/>
                    <a:pt x="630" y="142"/>
                    <a:pt x="633" y="142"/>
                  </a:cubicBezTo>
                  <a:cubicBezTo>
                    <a:pt x="637" y="143"/>
                    <a:pt x="640" y="143"/>
                    <a:pt x="644" y="143"/>
                  </a:cubicBezTo>
                  <a:cubicBezTo>
                    <a:pt x="648" y="143"/>
                    <a:pt x="649" y="139"/>
                    <a:pt x="652" y="141"/>
                  </a:cubicBezTo>
                  <a:cubicBezTo>
                    <a:pt x="654" y="141"/>
                    <a:pt x="659" y="143"/>
                    <a:pt x="658" y="138"/>
                  </a:cubicBezTo>
                  <a:cubicBezTo>
                    <a:pt x="659" y="142"/>
                    <a:pt x="667" y="146"/>
                    <a:pt x="667" y="139"/>
                  </a:cubicBezTo>
                  <a:cubicBezTo>
                    <a:pt x="670" y="143"/>
                    <a:pt x="672" y="138"/>
                    <a:pt x="674" y="140"/>
                  </a:cubicBezTo>
                  <a:cubicBezTo>
                    <a:pt x="677" y="143"/>
                    <a:pt x="676" y="144"/>
                    <a:pt x="675" y="148"/>
                  </a:cubicBezTo>
                  <a:cubicBezTo>
                    <a:pt x="680" y="147"/>
                    <a:pt x="684" y="145"/>
                    <a:pt x="689" y="144"/>
                  </a:cubicBezTo>
                  <a:cubicBezTo>
                    <a:pt x="690" y="143"/>
                    <a:pt x="691" y="141"/>
                    <a:pt x="692" y="140"/>
                  </a:cubicBezTo>
                  <a:cubicBezTo>
                    <a:pt x="693" y="140"/>
                    <a:pt x="694" y="142"/>
                    <a:pt x="696" y="142"/>
                  </a:cubicBezTo>
                  <a:cubicBezTo>
                    <a:pt x="697" y="141"/>
                    <a:pt x="701" y="141"/>
                    <a:pt x="701" y="139"/>
                  </a:cubicBezTo>
                  <a:cubicBezTo>
                    <a:pt x="700" y="138"/>
                    <a:pt x="701" y="134"/>
                    <a:pt x="699" y="133"/>
                  </a:cubicBezTo>
                  <a:cubicBezTo>
                    <a:pt x="697" y="132"/>
                    <a:pt x="696" y="130"/>
                    <a:pt x="694" y="132"/>
                  </a:cubicBezTo>
                  <a:cubicBezTo>
                    <a:pt x="691" y="134"/>
                    <a:pt x="691" y="135"/>
                    <a:pt x="689" y="132"/>
                  </a:cubicBezTo>
                  <a:cubicBezTo>
                    <a:pt x="687" y="129"/>
                    <a:pt x="695" y="123"/>
                    <a:pt x="697" y="122"/>
                  </a:cubicBezTo>
                  <a:cubicBezTo>
                    <a:pt x="702" y="118"/>
                    <a:pt x="694" y="115"/>
                    <a:pt x="696" y="114"/>
                  </a:cubicBezTo>
                  <a:cubicBezTo>
                    <a:pt x="698" y="112"/>
                    <a:pt x="704" y="116"/>
                    <a:pt x="707" y="115"/>
                  </a:cubicBezTo>
                  <a:cubicBezTo>
                    <a:pt x="713" y="113"/>
                    <a:pt x="714" y="112"/>
                    <a:pt x="718" y="107"/>
                  </a:cubicBezTo>
                  <a:cubicBezTo>
                    <a:pt x="715" y="106"/>
                    <a:pt x="712" y="105"/>
                    <a:pt x="710" y="103"/>
                  </a:cubicBezTo>
                  <a:cubicBezTo>
                    <a:pt x="714" y="103"/>
                    <a:pt x="719" y="102"/>
                    <a:pt x="724" y="101"/>
                  </a:cubicBezTo>
                  <a:cubicBezTo>
                    <a:pt x="724" y="96"/>
                    <a:pt x="712" y="95"/>
                    <a:pt x="708" y="94"/>
                  </a:cubicBezTo>
                  <a:cubicBezTo>
                    <a:pt x="714" y="94"/>
                    <a:pt x="719" y="94"/>
                    <a:pt x="724" y="94"/>
                  </a:cubicBezTo>
                  <a:cubicBezTo>
                    <a:pt x="725" y="88"/>
                    <a:pt x="710" y="90"/>
                    <a:pt x="706" y="89"/>
                  </a:cubicBezTo>
                  <a:cubicBezTo>
                    <a:pt x="716" y="88"/>
                    <a:pt x="726" y="87"/>
                    <a:pt x="735" y="85"/>
                  </a:cubicBezTo>
                  <a:cubicBezTo>
                    <a:pt x="735" y="84"/>
                    <a:pt x="734" y="82"/>
                    <a:pt x="734" y="80"/>
                  </a:cubicBezTo>
                  <a:cubicBezTo>
                    <a:pt x="737" y="81"/>
                    <a:pt x="742" y="84"/>
                    <a:pt x="745" y="82"/>
                  </a:cubicBezTo>
                  <a:cubicBezTo>
                    <a:pt x="750" y="79"/>
                    <a:pt x="752" y="78"/>
                    <a:pt x="756" y="74"/>
                  </a:cubicBezTo>
                  <a:cubicBezTo>
                    <a:pt x="752" y="73"/>
                    <a:pt x="749" y="73"/>
                    <a:pt x="745" y="73"/>
                  </a:cubicBezTo>
                  <a:cubicBezTo>
                    <a:pt x="751" y="72"/>
                    <a:pt x="756" y="71"/>
                    <a:pt x="762" y="70"/>
                  </a:cubicBezTo>
                  <a:cubicBezTo>
                    <a:pt x="767" y="69"/>
                    <a:pt x="772" y="63"/>
                    <a:pt x="777" y="60"/>
                  </a:cubicBezTo>
                  <a:cubicBezTo>
                    <a:pt x="782" y="57"/>
                    <a:pt x="801" y="52"/>
                    <a:pt x="802" y="45"/>
                  </a:cubicBezTo>
                  <a:cubicBezTo>
                    <a:pt x="787" y="48"/>
                    <a:pt x="773" y="51"/>
                    <a:pt x="759" y="54"/>
                  </a:cubicBezTo>
                  <a:cubicBezTo>
                    <a:pt x="768" y="51"/>
                    <a:pt x="776" y="48"/>
                    <a:pt x="785" y="46"/>
                  </a:cubicBezTo>
                  <a:cubicBezTo>
                    <a:pt x="780" y="45"/>
                    <a:pt x="775" y="44"/>
                    <a:pt x="770" y="43"/>
                  </a:cubicBezTo>
                  <a:cubicBezTo>
                    <a:pt x="781" y="42"/>
                    <a:pt x="792" y="42"/>
                    <a:pt x="803" y="41"/>
                  </a:cubicBezTo>
                  <a:cubicBezTo>
                    <a:pt x="811" y="40"/>
                    <a:pt x="821" y="32"/>
                    <a:pt x="829" y="28"/>
                  </a:cubicBezTo>
                  <a:cubicBezTo>
                    <a:pt x="819" y="24"/>
                    <a:pt x="810" y="22"/>
                    <a:pt x="800" y="20"/>
                  </a:cubicBezTo>
                  <a:cubicBezTo>
                    <a:pt x="791" y="19"/>
                    <a:pt x="783" y="21"/>
                    <a:pt x="774" y="23"/>
                  </a:cubicBezTo>
                  <a:cubicBezTo>
                    <a:pt x="779" y="21"/>
                    <a:pt x="784" y="18"/>
                    <a:pt x="788" y="15"/>
                  </a:cubicBezTo>
                  <a:cubicBezTo>
                    <a:pt x="779" y="14"/>
                    <a:pt x="770" y="11"/>
                    <a:pt x="761" y="11"/>
                  </a:cubicBezTo>
                  <a:cubicBezTo>
                    <a:pt x="753" y="11"/>
                    <a:pt x="743" y="14"/>
                    <a:pt x="735" y="15"/>
                  </a:cubicBezTo>
                  <a:cubicBezTo>
                    <a:pt x="736" y="18"/>
                    <a:pt x="737" y="20"/>
                    <a:pt x="739" y="22"/>
                  </a:cubicBezTo>
                  <a:cubicBezTo>
                    <a:pt x="734" y="19"/>
                    <a:pt x="729" y="14"/>
                    <a:pt x="724" y="14"/>
                  </a:cubicBezTo>
                  <a:cubicBezTo>
                    <a:pt x="717" y="14"/>
                    <a:pt x="710" y="13"/>
                    <a:pt x="703" y="13"/>
                  </a:cubicBezTo>
                  <a:cubicBezTo>
                    <a:pt x="708" y="17"/>
                    <a:pt x="712" y="20"/>
                    <a:pt x="716" y="24"/>
                  </a:cubicBezTo>
                  <a:cubicBezTo>
                    <a:pt x="711" y="22"/>
                    <a:pt x="706" y="20"/>
                    <a:pt x="701" y="18"/>
                  </a:cubicBezTo>
                  <a:cubicBezTo>
                    <a:pt x="698" y="17"/>
                    <a:pt x="690" y="14"/>
                    <a:pt x="688" y="15"/>
                  </a:cubicBezTo>
                  <a:cubicBezTo>
                    <a:pt x="686" y="16"/>
                    <a:pt x="685" y="19"/>
                    <a:pt x="683" y="19"/>
                  </a:cubicBezTo>
                  <a:cubicBezTo>
                    <a:pt x="680" y="19"/>
                    <a:pt x="677" y="19"/>
                    <a:pt x="673" y="19"/>
                  </a:cubicBezTo>
                  <a:cubicBezTo>
                    <a:pt x="670" y="20"/>
                    <a:pt x="666" y="25"/>
                    <a:pt x="663" y="27"/>
                  </a:cubicBezTo>
                  <a:cubicBezTo>
                    <a:pt x="671" y="32"/>
                    <a:pt x="679" y="36"/>
                    <a:pt x="688" y="41"/>
                  </a:cubicBezTo>
                  <a:cubicBezTo>
                    <a:pt x="679" y="38"/>
                    <a:pt x="669" y="36"/>
                    <a:pt x="660" y="34"/>
                  </a:cubicBezTo>
                  <a:cubicBezTo>
                    <a:pt x="656" y="33"/>
                    <a:pt x="652" y="28"/>
                    <a:pt x="648" y="26"/>
                  </a:cubicBezTo>
                  <a:cubicBezTo>
                    <a:pt x="646" y="24"/>
                    <a:pt x="641" y="25"/>
                    <a:pt x="638" y="25"/>
                  </a:cubicBezTo>
                  <a:cubicBezTo>
                    <a:pt x="639" y="27"/>
                    <a:pt x="639" y="29"/>
                    <a:pt x="640" y="30"/>
                  </a:cubicBezTo>
                  <a:cubicBezTo>
                    <a:pt x="637" y="30"/>
                    <a:pt x="633" y="31"/>
                    <a:pt x="630" y="31"/>
                  </a:cubicBezTo>
                  <a:cubicBezTo>
                    <a:pt x="632" y="32"/>
                    <a:pt x="634" y="33"/>
                    <a:pt x="637" y="34"/>
                  </a:cubicBezTo>
                  <a:cubicBezTo>
                    <a:pt x="628" y="35"/>
                    <a:pt x="615" y="29"/>
                    <a:pt x="611" y="40"/>
                  </a:cubicBezTo>
                  <a:cubicBezTo>
                    <a:pt x="604" y="35"/>
                    <a:pt x="596" y="39"/>
                    <a:pt x="590" y="43"/>
                  </a:cubicBezTo>
                  <a:cubicBezTo>
                    <a:pt x="594" y="45"/>
                    <a:pt x="598" y="47"/>
                    <a:pt x="602" y="49"/>
                  </a:cubicBezTo>
                  <a:cubicBezTo>
                    <a:pt x="607" y="47"/>
                    <a:pt x="611" y="46"/>
                    <a:pt x="615" y="44"/>
                  </a:cubicBezTo>
                  <a:close/>
                  <a:moveTo>
                    <a:pt x="521" y="118"/>
                  </a:moveTo>
                  <a:cubicBezTo>
                    <a:pt x="518" y="115"/>
                    <a:pt x="515" y="115"/>
                    <a:pt x="511" y="116"/>
                  </a:cubicBezTo>
                  <a:cubicBezTo>
                    <a:pt x="507" y="117"/>
                    <a:pt x="509" y="120"/>
                    <a:pt x="512" y="120"/>
                  </a:cubicBezTo>
                  <a:cubicBezTo>
                    <a:pt x="515" y="119"/>
                    <a:pt x="518" y="117"/>
                    <a:pt x="521" y="118"/>
                  </a:cubicBezTo>
                  <a:close/>
                  <a:moveTo>
                    <a:pt x="684" y="367"/>
                  </a:moveTo>
                  <a:cubicBezTo>
                    <a:pt x="687" y="365"/>
                    <a:pt x="694" y="358"/>
                    <a:pt x="687" y="356"/>
                  </a:cubicBezTo>
                  <a:cubicBezTo>
                    <a:pt x="684" y="355"/>
                    <a:pt x="681" y="358"/>
                    <a:pt x="681" y="360"/>
                  </a:cubicBezTo>
                  <a:cubicBezTo>
                    <a:pt x="681" y="364"/>
                    <a:pt x="682" y="364"/>
                    <a:pt x="684" y="367"/>
                  </a:cubicBezTo>
                  <a:close/>
                  <a:moveTo>
                    <a:pt x="1228" y="486"/>
                  </a:moveTo>
                  <a:cubicBezTo>
                    <a:pt x="1227" y="486"/>
                    <a:pt x="1227" y="487"/>
                    <a:pt x="1226" y="488"/>
                  </a:cubicBezTo>
                  <a:cubicBezTo>
                    <a:pt x="1233" y="494"/>
                    <a:pt x="1243" y="483"/>
                    <a:pt x="1249" y="481"/>
                  </a:cubicBezTo>
                  <a:cubicBezTo>
                    <a:pt x="1252" y="480"/>
                    <a:pt x="1253" y="482"/>
                    <a:pt x="1254" y="479"/>
                  </a:cubicBezTo>
                  <a:cubicBezTo>
                    <a:pt x="1255" y="477"/>
                    <a:pt x="1256" y="474"/>
                    <a:pt x="1257" y="472"/>
                  </a:cubicBezTo>
                  <a:cubicBezTo>
                    <a:pt x="1258" y="468"/>
                    <a:pt x="1256" y="464"/>
                    <a:pt x="1254" y="461"/>
                  </a:cubicBezTo>
                  <a:cubicBezTo>
                    <a:pt x="1259" y="458"/>
                    <a:pt x="1260" y="458"/>
                    <a:pt x="1261" y="452"/>
                  </a:cubicBezTo>
                  <a:cubicBezTo>
                    <a:pt x="1258" y="453"/>
                    <a:pt x="1257" y="448"/>
                    <a:pt x="1256" y="446"/>
                  </a:cubicBezTo>
                  <a:cubicBezTo>
                    <a:pt x="1254" y="444"/>
                    <a:pt x="1250" y="447"/>
                    <a:pt x="1248" y="447"/>
                  </a:cubicBezTo>
                  <a:cubicBezTo>
                    <a:pt x="1249" y="446"/>
                    <a:pt x="1249" y="446"/>
                    <a:pt x="1249" y="445"/>
                  </a:cubicBezTo>
                  <a:cubicBezTo>
                    <a:pt x="1244" y="442"/>
                    <a:pt x="1239" y="448"/>
                    <a:pt x="1236" y="452"/>
                  </a:cubicBezTo>
                  <a:cubicBezTo>
                    <a:pt x="1238" y="453"/>
                    <a:pt x="1240" y="453"/>
                    <a:pt x="1241" y="454"/>
                  </a:cubicBezTo>
                  <a:cubicBezTo>
                    <a:pt x="1239" y="456"/>
                    <a:pt x="1238" y="458"/>
                    <a:pt x="1235" y="457"/>
                  </a:cubicBezTo>
                  <a:cubicBezTo>
                    <a:pt x="1233" y="456"/>
                    <a:pt x="1231" y="455"/>
                    <a:pt x="1229" y="456"/>
                  </a:cubicBezTo>
                  <a:cubicBezTo>
                    <a:pt x="1226" y="458"/>
                    <a:pt x="1227" y="458"/>
                    <a:pt x="1228" y="462"/>
                  </a:cubicBezTo>
                  <a:cubicBezTo>
                    <a:pt x="1229" y="463"/>
                    <a:pt x="1226" y="465"/>
                    <a:pt x="1225" y="466"/>
                  </a:cubicBezTo>
                  <a:cubicBezTo>
                    <a:pt x="1228" y="467"/>
                    <a:pt x="1230" y="469"/>
                    <a:pt x="1234" y="469"/>
                  </a:cubicBezTo>
                  <a:cubicBezTo>
                    <a:pt x="1232" y="471"/>
                    <a:pt x="1229" y="473"/>
                    <a:pt x="1227" y="477"/>
                  </a:cubicBezTo>
                  <a:cubicBezTo>
                    <a:pt x="1230" y="476"/>
                    <a:pt x="1233" y="474"/>
                    <a:pt x="1236" y="476"/>
                  </a:cubicBezTo>
                  <a:cubicBezTo>
                    <a:pt x="1234" y="476"/>
                    <a:pt x="1230" y="476"/>
                    <a:pt x="1228" y="478"/>
                  </a:cubicBezTo>
                  <a:cubicBezTo>
                    <a:pt x="1227" y="480"/>
                    <a:pt x="1225" y="481"/>
                    <a:pt x="1223" y="481"/>
                  </a:cubicBezTo>
                  <a:cubicBezTo>
                    <a:pt x="1224" y="481"/>
                    <a:pt x="1226" y="482"/>
                    <a:pt x="1227" y="482"/>
                  </a:cubicBezTo>
                  <a:cubicBezTo>
                    <a:pt x="1226" y="483"/>
                    <a:pt x="1224" y="484"/>
                    <a:pt x="1223" y="484"/>
                  </a:cubicBezTo>
                  <a:cubicBezTo>
                    <a:pt x="1225" y="485"/>
                    <a:pt x="1226" y="485"/>
                    <a:pt x="1228" y="486"/>
                  </a:cubicBezTo>
                  <a:close/>
                  <a:moveTo>
                    <a:pt x="652" y="356"/>
                  </a:moveTo>
                  <a:cubicBezTo>
                    <a:pt x="653" y="356"/>
                    <a:pt x="653" y="359"/>
                    <a:pt x="654" y="359"/>
                  </a:cubicBezTo>
                  <a:cubicBezTo>
                    <a:pt x="661" y="359"/>
                    <a:pt x="668" y="356"/>
                    <a:pt x="669" y="348"/>
                  </a:cubicBezTo>
                  <a:cubicBezTo>
                    <a:pt x="667" y="348"/>
                    <a:pt x="666" y="348"/>
                    <a:pt x="664" y="348"/>
                  </a:cubicBezTo>
                  <a:cubicBezTo>
                    <a:pt x="660" y="348"/>
                    <a:pt x="658" y="348"/>
                    <a:pt x="654" y="351"/>
                  </a:cubicBezTo>
                  <a:cubicBezTo>
                    <a:pt x="652" y="353"/>
                    <a:pt x="651" y="353"/>
                    <a:pt x="652" y="356"/>
                  </a:cubicBezTo>
                  <a:close/>
                  <a:moveTo>
                    <a:pt x="578" y="165"/>
                  </a:moveTo>
                  <a:cubicBezTo>
                    <a:pt x="577" y="161"/>
                    <a:pt x="573" y="154"/>
                    <a:pt x="568" y="156"/>
                  </a:cubicBezTo>
                  <a:cubicBezTo>
                    <a:pt x="565" y="157"/>
                    <a:pt x="552" y="159"/>
                    <a:pt x="554" y="166"/>
                  </a:cubicBezTo>
                  <a:cubicBezTo>
                    <a:pt x="555" y="168"/>
                    <a:pt x="566" y="172"/>
                    <a:pt x="568" y="174"/>
                  </a:cubicBezTo>
                  <a:cubicBezTo>
                    <a:pt x="574" y="173"/>
                    <a:pt x="580" y="174"/>
                    <a:pt x="578" y="165"/>
                  </a:cubicBezTo>
                  <a:close/>
                  <a:moveTo>
                    <a:pt x="489" y="98"/>
                  </a:moveTo>
                  <a:cubicBezTo>
                    <a:pt x="493" y="99"/>
                    <a:pt x="494" y="93"/>
                    <a:pt x="498" y="96"/>
                  </a:cubicBezTo>
                  <a:cubicBezTo>
                    <a:pt x="497" y="97"/>
                    <a:pt x="496" y="98"/>
                    <a:pt x="496" y="98"/>
                  </a:cubicBezTo>
                  <a:cubicBezTo>
                    <a:pt x="498" y="99"/>
                    <a:pt x="500" y="99"/>
                    <a:pt x="502" y="100"/>
                  </a:cubicBezTo>
                  <a:cubicBezTo>
                    <a:pt x="502" y="106"/>
                    <a:pt x="493" y="101"/>
                    <a:pt x="489" y="104"/>
                  </a:cubicBezTo>
                  <a:cubicBezTo>
                    <a:pt x="490" y="116"/>
                    <a:pt x="503" y="104"/>
                    <a:pt x="506" y="107"/>
                  </a:cubicBezTo>
                  <a:cubicBezTo>
                    <a:pt x="508" y="110"/>
                    <a:pt x="513" y="109"/>
                    <a:pt x="517" y="110"/>
                  </a:cubicBezTo>
                  <a:cubicBezTo>
                    <a:pt x="521" y="110"/>
                    <a:pt x="521" y="112"/>
                    <a:pt x="523" y="116"/>
                  </a:cubicBezTo>
                  <a:cubicBezTo>
                    <a:pt x="525" y="119"/>
                    <a:pt x="541" y="119"/>
                    <a:pt x="533" y="109"/>
                  </a:cubicBezTo>
                  <a:cubicBezTo>
                    <a:pt x="532" y="108"/>
                    <a:pt x="529" y="106"/>
                    <a:pt x="529" y="104"/>
                  </a:cubicBezTo>
                  <a:cubicBezTo>
                    <a:pt x="530" y="102"/>
                    <a:pt x="530" y="102"/>
                    <a:pt x="528" y="100"/>
                  </a:cubicBezTo>
                  <a:cubicBezTo>
                    <a:pt x="525" y="97"/>
                    <a:pt x="524" y="98"/>
                    <a:pt x="520" y="99"/>
                  </a:cubicBezTo>
                  <a:cubicBezTo>
                    <a:pt x="521" y="90"/>
                    <a:pt x="510" y="95"/>
                    <a:pt x="507" y="96"/>
                  </a:cubicBezTo>
                  <a:cubicBezTo>
                    <a:pt x="505" y="91"/>
                    <a:pt x="503" y="87"/>
                    <a:pt x="497" y="88"/>
                  </a:cubicBezTo>
                  <a:cubicBezTo>
                    <a:pt x="490" y="89"/>
                    <a:pt x="486" y="87"/>
                    <a:pt x="484" y="94"/>
                  </a:cubicBezTo>
                  <a:cubicBezTo>
                    <a:pt x="486" y="94"/>
                    <a:pt x="488" y="94"/>
                    <a:pt x="491" y="94"/>
                  </a:cubicBezTo>
                  <a:cubicBezTo>
                    <a:pt x="490" y="95"/>
                    <a:pt x="489" y="97"/>
                    <a:pt x="489" y="98"/>
                  </a:cubicBezTo>
                  <a:close/>
                  <a:moveTo>
                    <a:pt x="491" y="129"/>
                  </a:moveTo>
                  <a:cubicBezTo>
                    <a:pt x="493" y="132"/>
                    <a:pt x="495" y="128"/>
                    <a:pt x="493" y="126"/>
                  </a:cubicBezTo>
                  <a:cubicBezTo>
                    <a:pt x="491" y="124"/>
                    <a:pt x="490" y="123"/>
                    <a:pt x="488" y="121"/>
                  </a:cubicBezTo>
                  <a:cubicBezTo>
                    <a:pt x="486" y="120"/>
                    <a:pt x="484" y="117"/>
                    <a:pt x="481" y="118"/>
                  </a:cubicBezTo>
                  <a:cubicBezTo>
                    <a:pt x="481" y="121"/>
                    <a:pt x="482" y="123"/>
                    <a:pt x="483" y="125"/>
                  </a:cubicBezTo>
                  <a:cubicBezTo>
                    <a:pt x="485" y="127"/>
                    <a:pt x="489" y="128"/>
                    <a:pt x="491" y="129"/>
                  </a:cubicBezTo>
                  <a:close/>
                  <a:moveTo>
                    <a:pt x="537" y="75"/>
                  </a:moveTo>
                  <a:cubicBezTo>
                    <a:pt x="535" y="71"/>
                    <a:pt x="524" y="72"/>
                    <a:pt x="527" y="78"/>
                  </a:cubicBezTo>
                  <a:cubicBezTo>
                    <a:pt x="533" y="80"/>
                    <a:pt x="541" y="85"/>
                    <a:pt x="537" y="75"/>
                  </a:cubicBezTo>
                  <a:close/>
                  <a:moveTo>
                    <a:pt x="552" y="111"/>
                  </a:moveTo>
                  <a:cubicBezTo>
                    <a:pt x="550" y="112"/>
                    <a:pt x="548" y="112"/>
                    <a:pt x="545" y="113"/>
                  </a:cubicBezTo>
                  <a:cubicBezTo>
                    <a:pt x="547" y="114"/>
                    <a:pt x="551" y="118"/>
                    <a:pt x="551" y="118"/>
                  </a:cubicBezTo>
                  <a:cubicBezTo>
                    <a:pt x="554" y="118"/>
                    <a:pt x="556" y="117"/>
                    <a:pt x="558" y="116"/>
                  </a:cubicBezTo>
                  <a:cubicBezTo>
                    <a:pt x="561" y="115"/>
                    <a:pt x="566" y="115"/>
                    <a:pt x="567" y="113"/>
                  </a:cubicBezTo>
                  <a:cubicBezTo>
                    <a:pt x="568" y="111"/>
                    <a:pt x="565" y="109"/>
                    <a:pt x="568" y="106"/>
                  </a:cubicBezTo>
                  <a:cubicBezTo>
                    <a:pt x="565" y="105"/>
                    <a:pt x="561" y="105"/>
                    <a:pt x="559" y="104"/>
                  </a:cubicBezTo>
                  <a:cubicBezTo>
                    <a:pt x="557" y="104"/>
                    <a:pt x="555" y="101"/>
                    <a:pt x="552" y="100"/>
                  </a:cubicBezTo>
                  <a:cubicBezTo>
                    <a:pt x="549" y="98"/>
                    <a:pt x="536" y="96"/>
                    <a:pt x="543" y="104"/>
                  </a:cubicBezTo>
                  <a:cubicBezTo>
                    <a:pt x="542" y="104"/>
                    <a:pt x="541" y="104"/>
                    <a:pt x="541" y="104"/>
                  </a:cubicBezTo>
                  <a:cubicBezTo>
                    <a:pt x="542" y="111"/>
                    <a:pt x="548" y="108"/>
                    <a:pt x="552" y="111"/>
                  </a:cubicBezTo>
                  <a:close/>
                  <a:moveTo>
                    <a:pt x="434" y="114"/>
                  </a:moveTo>
                  <a:cubicBezTo>
                    <a:pt x="427" y="115"/>
                    <a:pt x="424" y="114"/>
                    <a:pt x="426" y="122"/>
                  </a:cubicBezTo>
                  <a:cubicBezTo>
                    <a:pt x="429" y="122"/>
                    <a:pt x="432" y="127"/>
                    <a:pt x="434" y="126"/>
                  </a:cubicBezTo>
                  <a:cubicBezTo>
                    <a:pt x="439" y="125"/>
                    <a:pt x="443" y="124"/>
                    <a:pt x="447" y="123"/>
                  </a:cubicBezTo>
                  <a:cubicBezTo>
                    <a:pt x="450" y="122"/>
                    <a:pt x="449" y="121"/>
                    <a:pt x="450" y="119"/>
                  </a:cubicBezTo>
                  <a:cubicBezTo>
                    <a:pt x="450" y="117"/>
                    <a:pt x="445" y="118"/>
                    <a:pt x="444" y="116"/>
                  </a:cubicBezTo>
                  <a:cubicBezTo>
                    <a:pt x="447" y="116"/>
                    <a:pt x="451" y="115"/>
                    <a:pt x="453" y="112"/>
                  </a:cubicBezTo>
                  <a:cubicBezTo>
                    <a:pt x="448" y="110"/>
                    <a:pt x="440" y="113"/>
                    <a:pt x="434" y="114"/>
                  </a:cubicBezTo>
                  <a:close/>
                  <a:moveTo>
                    <a:pt x="448" y="144"/>
                  </a:moveTo>
                  <a:cubicBezTo>
                    <a:pt x="450" y="146"/>
                    <a:pt x="453" y="147"/>
                    <a:pt x="456" y="149"/>
                  </a:cubicBezTo>
                  <a:cubicBezTo>
                    <a:pt x="454" y="150"/>
                    <a:pt x="452" y="151"/>
                    <a:pt x="450" y="151"/>
                  </a:cubicBezTo>
                  <a:cubicBezTo>
                    <a:pt x="452" y="152"/>
                    <a:pt x="459" y="154"/>
                    <a:pt x="459" y="156"/>
                  </a:cubicBezTo>
                  <a:cubicBezTo>
                    <a:pt x="459" y="161"/>
                    <a:pt x="454" y="158"/>
                    <a:pt x="450" y="158"/>
                  </a:cubicBezTo>
                  <a:cubicBezTo>
                    <a:pt x="449" y="158"/>
                    <a:pt x="441" y="159"/>
                    <a:pt x="440" y="157"/>
                  </a:cubicBezTo>
                  <a:cubicBezTo>
                    <a:pt x="439" y="152"/>
                    <a:pt x="438" y="152"/>
                    <a:pt x="434" y="153"/>
                  </a:cubicBezTo>
                  <a:cubicBezTo>
                    <a:pt x="434" y="152"/>
                    <a:pt x="435" y="152"/>
                    <a:pt x="436" y="151"/>
                  </a:cubicBezTo>
                  <a:cubicBezTo>
                    <a:pt x="433" y="149"/>
                    <a:pt x="429" y="144"/>
                    <a:pt x="425" y="145"/>
                  </a:cubicBezTo>
                  <a:cubicBezTo>
                    <a:pt x="418" y="146"/>
                    <a:pt x="421" y="143"/>
                    <a:pt x="415" y="141"/>
                  </a:cubicBezTo>
                  <a:cubicBezTo>
                    <a:pt x="414" y="140"/>
                    <a:pt x="405" y="141"/>
                    <a:pt x="405" y="143"/>
                  </a:cubicBezTo>
                  <a:cubicBezTo>
                    <a:pt x="405" y="145"/>
                    <a:pt x="412" y="146"/>
                    <a:pt x="414" y="147"/>
                  </a:cubicBezTo>
                  <a:cubicBezTo>
                    <a:pt x="408" y="146"/>
                    <a:pt x="404" y="146"/>
                    <a:pt x="398" y="148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02" y="153"/>
                    <a:pt x="409" y="151"/>
                    <a:pt x="413" y="151"/>
                  </a:cubicBezTo>
                  <a:cubicBezTo>
                    <a:pt x="411" y="152"/>
                    <a:pt x="394" y="151"/>
                    <a:pt x="394" y="156"/>
                  </a:cubicBezTo>
                  <a:cubicBezTo>
                    <a:pt x="395" y="160"/>
                    <a:pt x="409" y="155"/>
                    <a:pt x="411" y="155"/>
                  </a:cubicBezTo>
                  <a:cubicBezTo>
                    <a:pt x="405" y="159"/>
                    <a:pt x="394" y="156"/>
                    <a:pt x="391" y="162"/>
                  </a:cubicBezTo>
                  <a:cubicBezTo>
                    <a:pt x="395" y="164"/>
                    <a:pt x="397" y="165"/>
                    <a:pt x="402" y="163"/>
                  </a:cubicBezTo>
                  <a:cubicBezTo>
                    <a:pt x="402" y="164"/>
                    <a:pt x="402" y="165"/>
                    <a:pt x="402" y="166"/>
                  </a:cubicBezTo>
                  <a:cubicBezTo>
                    <a:pt x="403" y="166"/>
                    <a:pt x="405" y="167"/>
                    <a:pt x="407" y="167"/>
                  </a:cubicBezTo>
                  <a:cubicBezTo>
                    <a:pt x="406" y="163"/>
                    <a:pt x="410" y="164"/>
                    <a:pt x="411" y="168"/>
                  </a:cubicBezTo>
                  <a:cubicBezTo>
                    <a:pt x="416" y="165"/>
                    <a:pt x="417" y="164"/>
                    <a:pt x="419" y="158"/>
                  </a:cubicBezTo>
                  <a:cubicBezTo>
                    <a:pt x="422" y="160"/>
                    <a:pt x="421" y="162"/>
                    <a:pt x="420" y="165"/>
                  </a:cubicBezTo>
                  <a:cubicBezTo>
                    <a:pt x="423" y="165"/>
                    <a:pt x="429" y="167"/>
                    <a:pt x="430" y="163"/>
                  </a:cubicBezTo>
                  <a:cubicBezTo>
                    <a:pt x="432" y="167"/>
                    <a:pt x="438" y="165"/>
                    <a:pt x="441" y="162"/>
                  </a:cubicBezTo>
                  <a:cubicBezTo>
                    <a:pt x="436" y="169"/>
                    <a:pt x="424" y="170"/>
                    <a:pt x="416" y="172"/>
                  </a:cubicBezTo>
                  <a:cubicBezTo>
                    <a:pt x="426" y="179"/>
                    <a:pt x="430" y="177"/>
                    <a:pt x="440" y="173"/>
                  </a:cubicBezTo>
                  <a:cubicBezTo>
                    <a:pt x="446" y="171"/>
                    <a:pt x="452" y="169"/>
                    <a:pt x="457" y="167"/>
                  </a:cubicBezTo>
                  <a:cubicBezTo>
                    <a:pt x="461" y="165"/>
                    <a:pt x="463" y="168"/>
                    <a:pt x="466" y="168"/>
                  </a:cubicBezTo>
                  <a:cubicBezTo>
                    <a:pt x="467" y="168"/>
                    <a:pt x="468" y="165"/>
                    <a:pt x="470" y="165"/>
                  </a:cubicBezTo>
                  <a:cubicBezTo>
                    <a:pt x="473" y="165"/>
                    <a:pt x="476" y="165"/>
                    <a:pt x="479" y="165"/>
                  </a:cubicBezTo>
                  <a:cubicBezTo>
                    <a:pt x="482" y="165"/>
                    <a:pt x="484" y="161"/>
                    <a:pt x="485" y="157"/>
                  </a:cubicBezTo>
                  <a:cubicBezTo>
                    <a:pt x="486" y="152"/>
                    <a:pt x="485" y="148"/>
                    <a:pt x="479" y="149"/>
                  </a:cubicBezTo>
                  <a:cubicBezTo>
                    <a:pt x="471" y="150"/>
                    <a:pt x="478" y="152"/>
                    <a:pt x="475" y="156"/>
                  </a:cubicBezTo>
                  <a:cubicBezTo>
                    <a:pt x="473" y="152"/>
                    <a:pt x="472" y="151"/>
                    <a:pt x="469" y="150"/>
                  </a:cubicBezTo>
                  <a:cubicBezTo>
                    <a:pt x="467" y="149"/>
                    <a:pt x="466" y="145"/>
                    <a:pt x="464" y="144"/>
                  </a:cubicBezTo>
                  <a:cubicBezTo>
                    <a:pt x="461" y="141"/>
                    <a:pt x="463" y="132"/>
                    <a:pt x="456" y="135"/>
                  </a:cubicBezTo>
                  <a:cubicBezTo>
                    <a:pt x="453" y="139"/>
                    <a:pt x="451" y="141"/>
                    <a:pt x="448" y="144"/>
                  </a:cubicBezTo>
                  <a:close/>
                  <a:moveTo>
                    <a:pt x="553" y="74"/>
                  </a:moveTo>
                  <a:cubicBezTo>
                    <a:pt x="554" y="83"/>
                    <a:pt x="564" y="83"/>
                    <a:pt x="570" y="81"/>
                  </a:cubicBezTo>
                  <a:cubicBezTo>
                    <a:pt x="568" y="84"/>
                    <a:pt x="565" y="84"/>
                    <a:pt x="562" y="84"/>
                  </a:cubicBezTo>
                  <a:cubicBezTo>
                    <a:pt x="560" y="84"/>
                    <a:pt x="560" y="88"/>
                    <a:pt x="563" y="87"/>
                  </a:cubicBezTo>
                  <a:cubicBezTo>
                    <a:pt x="565" y="87"/>
                    <a:pt x="565" y="91"/>
                    <a:pt x="568" y="89"/>
                  </a:cubicBezTo>
                  <a:cubicBezTo>
                    <a:pt x="570" y="88"/>
                    <a:pt x="571" y="86"/>
                    <a:pt x="573" y="87"/>
                  </a:cubicBezTo>
                  <a:cubicBezTo>
                    <a:pt x="573" y="88"/>
                    <a:pt x="573" y="89"/>
                    <a:pt x="573" y="89"/>
                  </a:cubicBezTo>
                  <a:cubicBezTo>
                    <a:pt x="576" y="91"/>
                    <a:pt x="577" y="88"/>
                    <a:pt x="579" y="87"/>
                  </a:cubicBezTo>
                  <a:cubicBezTo>
                    <a:pt x="580" y="87"/>
                    <a:pt x="582" y="90"/>
                    <a:pt x="582" y="86"/>
                  </a:cubicBezTo>
                  <a:cubicBezTo>
                    <a:pt x="586" y="88"/>
                    <a:pt x="593" y="85"/>
                    <a:pt x="596" y="88"/>
                  </a:cubicBezTo>
                  <a:cubicBezTo>
                    <a:pt x="593" y="89"/>
                    <a:pt x="589" y="89"/>
                    <a:pt x="585" y="89"/>
                  </a:cubicBezTo>
                  <a:cubicBezTo>
                    <a:pt x="591" y="92"/>
                    <a:pt x="596" y="91"/>
                    <a:pt x="602" y="90"/>
                  </a:cubicBezTo>
                  <a:cubicBezTo>
                    <a:pt x="592" y="92"/>
                    <a:pt x="582" y="91"/>
                    <a:pt x="572" y="95"/>
                  </a:cubicBezTo>
                  <a:cubicBezTo>
                    <a:pt x="575" y="98"/>
                    <a:pt x="578" y="98"/>
                    <a:pt x="582" y="99"/>
                  </a:cubicBezTo>
                  <a:cubicBezTo>
                    <a:pt x="580" y="99"/>
                    <a:pt x="578" y="99"/>
                    <a:pt x="576" y="99"/>
                  </a:cubicBezTo>
                  <a:cubicBezTo>
                    <a:pt x="579" y="104"/>
                    <a:pt x="587" y="102"/>
                    <a:pt x="592" y="103"/>
                  </a:cubicBezTo>
                  <a:cubicBezTo>
                    <a:pt x="589" y="104"/>
                    <a:pt x="586" y="104"/>
                    <a:pt x="582" y="104"/>
                  </a:cubicBezTo>
                  <a:cubicBezTo>
                    <a:pt x="587" y="111"/>
                    <a:pt x="596" y="110"/>
                    <a:pt x="603" y="111"/>
                  </a:cubicBezTo>
                  <a:cubicBezTo>
                    <a:pt x="603" y="109"/>
                    <a:pt x="601" y="107"/>
                    <a:pt x="600" y="107"/>
                  </a:cubicBezTo>
                  <a:cubicBezTo>
                    <a:pt x="604" y="107"/>
                    <a:pt x="606" y="109"/>
                    <a:pt x="609" y="111"/>
                  </a:cubicBezTo>
                  <a:cubicBezTo>
                    <a:pt x="608" y="108"/>
                    <a:pt x="606" y="105"/>
                    <a:pt x="605" y="102"/>
                  </a:cubicBezTo>
                  <a:cubicBezTo>
                    <a:pt x="608" y="105"/>
                    <a:pt x="611" y="108"/>
                    <a:pt x="614" y="111"/>
                  </a:cubicBezTo>
                  <a:cubicBezTo>
                    <a:pt x="616" y="107"/>
                    <a:pt x="617" y="105"/>
                    <a:pt x="615" y="102"/>
                  </a:cubicBezTo>
                  <a:cubicBezTo>
                    <a:pt x="628" y="109"/>
                    <a:pt x="613" y="96"/>
                    <a:pt x="623" y="93"/>
                  </a:cubicBezTo>
                  <a:cubicBezTo>
                    <a:pt x="622" y="96"/>
                    <a:pt x="623" y="99"/>
                    <a:pt x="624" y="101"/>
                  </a:cubicBezTo>
                  <a:cubicBezTo>
                    <a:pt x="627" y="99"/>
                    <a:pt x="630" y="98"/>
                    <a:pt x="629" y="94"/>
                  </a:cubicBezTo>
                  <a:cubicBezTo>
                    <a:pt x="631" y="96"/>
                    <a:pt x="641" y="91"/>
                    <a:pt x="645" y="90"/>
                  </a:cubicBezTo>
                  <a:cubicBezTo>
                    <a:pt x="643" y="87"/>
                    <a:pt x="641" y="85"/>
                    <a:pt x="638" y="83"/>
                  </a:cubicBezTo>
                  <a:cubicBezTo>
                    <a:pt x="638" y="84"/>
                    <a:pt x="637" y="85"/>
                    <a:pt x="636" y="86"/>
                  </a:cubicBezTo>
                  <a:cubicBezTo>
                    <a:pt x="636" y="79"/>
                    <a:pt x="628" y="83"/>
                    <a:pt x="625" y="85"/>
                  </a:cubicBezTo>
                  <a:cubicBezTo>
                    <a:pt x="629" y="78"/>
                    <a:pt x="631" y="75"/>
                    <a:pt x="622" y="74"/>
                  </a:cubicBezTo>
                  <a:cubicBezTo>
                    <a:pt x="627" y="69"/>
                    <a:pt x="620" y="64"/>
                    <a:pt x="615" y="68"/>
                  </a:cubicBezTo>
                  <a:cubicBezTo>
                    <a:pt x="616" y="69"/>
                    <a:pt x="617" y="71"/>
                    <a:pt x="618" y="73"/>
                  </a:cubicBezTo>
                  <a:cubicBezTo>
                    <a:pt x="616" y="73"/>
                    <a:pt x="613" y="72"/>
                    <a:pt x="611" y="70"/>
                  </a:cubicBezTo>
                  <a:cubicBezTo>
                    <a:pt x="611" y="68"/>
                    <a:pt x="613" y="64"/>
                    <a:pt x="609" y="65"/>
                  </a:cubicBezTo>
                  <a:cubicBezTo>
                    <a:pt x="605" y="66"/>
                    <a:pt x="601" y="64"/>
                    <a:pt x="598" y="61"/>
                  </a:cubicBezTo>
                  <a:cubicBezTo>
                    <a:pt x="593" y="55"/>
                    <a:pt x="591" y="51"/>
                    <a:pt x="584" y="49"/>
                  </a:cubicBezTo>
                  <a:cubicBezTo>
                    <a:pt x="580" y="48"/>
                    <a:pt x="574" y="46"/>
                    <a:pt x="571" y="50"/>
                  </a:cubicBezTo>
                  <a:cubicBezTo>
                    <a:pt x="574" y="52"/>
                    <a:pt x="578" y="50"/>
                    <a:pt x="582" y="52"/>
                  </a:cubicBezTo>
                  <a:cubicBezTo>
                    <a:pt x="578" y="58"/>
                    <a:pt x="566" y="50"/>
                    <a:pt x="563" y="59"/>
                  </a:cubicBezTo>
                  <a:cubicBezTo>
                    <a:pt x="566" y="60"/>
                    <a:pt x="570" y="59"/>
                    <a:pt x="572" y="61"/>
                  </a:cubicBezTo>
                  <a:cubicBezTo>
                    <a:pt x="570" y="62"/>
                    <a:pt x="556" y="63"/>
                    <a:pt x="560" y="67"/>
                  </a:cubicBezTo>
                  <a:cubicBezTo>
                    <a:pt x="558" y="68"/>
                    <a:pt x="556" y="68"/>
                    <a:pt x="554" y="69"/>
                  </a:cubicBezTo>
                  <a:cubicBezTo>
                    <a:pt x="558" y="71"/>
                    <a:pt x="560" y="70"/>
                    <a:pt x="563" y="71"/>
                  </a:cubicBezTo>
                  <a:cubicBezTo>
                    <a:pt x="563" y="71"/>
                    <a:pt x="562" y="72"/>
                    <a:pt x="562" y="72"/>
                  </a:cubicBezTo>
                  <a:cubicBezTo>
                    <a:pt x="565" y="74"/>
                    <a:pt x="569" y="70"/>
                    <a:pt x="572" y="72"/>
                  </a:cubicBezTo>
                  <a:cubicBezTo>
                    <a:pt x="570" y="72"/>
                    <a:pt x="569" y="73"/>
                    <a:pt x="568" y="74"/>
                  </a:cubicBezTo>
                  <a:cubicBezTo>
                    <a:pt x="569" y="74"/>
                    <a:pt x="570" y="75"/>
                    <a:pt x="571" y="76"/>
                  </a:cubicBezTo>
                  <a:cubicBezTo>
                    <a:pt x="569" y="76"/>
                    <a:pt x="568" y="75"/>
                    <a:pt x="567" y="75"/>
                  </a:cubicBezTo>
                  <a:cubicBezTo>
                    <a:pt x="562" y="75"/>
                    <a:pt x="558" y="74"/>
                    <a:pt x="553" y="74"/>
                  </a:cubicBezTo>
                  <a:close/>
                  <a:moveTo>
                    <a:pt x="493" y="147"/>
                  </a:moveTo>
                  <a:cubicBezTo>
                    <a:pt x="496" y="150"/>
                    <a:pt x="509" y="151"/>
                    <a:pt x="507" y="144"/>
                  </a:cubicBezTo>
                  <a:cubicBezTo>
                    <a:pt x="504" y="144"/>
                    <a:pt x="496" y="144"/>
                    <a:pt x="493" y="147"/>
                  </a:cubicBezTo>
                  <a:close/>
                  <a:moveTo>
                    <a:pt x="391" y="147"/>
                  </a:moveTo>
                  <a:cubicBezTo>
                    <a:pt x="389" y="148"/>
                    <a:pt x="377" y="153"/>
                    <a:pt x="378" y="156"/>
                  </a:cubicBezTo>
                  <a:cubicBezTo>
                    <a:pt x="379" y="159"/>
                    <a:pt x="385" y="158"/>
                    <a:pt x="386" y="156"/>
                  </a:cubicBezTo>
                  <a:cubicBezTo>
                    <a:pt x="388" y="154"/>
                    <a:pt x="392" y="151"/>
                    <a:pt x="391" y="147"/>
                  </a:cubicBezTo>
                  <a:close/>
                  <a:moveTo>
                    <a:pt x="1255" y="424"/>
                  </a:moveTo>
                  <a:cubicBezTo>
                    <a:pt x="1254" y="424"/>
                    <a:pt x="1254" y="424"/>
                    <a:pt x="1254" y="424"/>
                  </a:cubicBezTo>
                  <a:cubicBezTo>
                    <a:pt x="1255" y="425"/>
                    <a:pt x="1255" y="425"/>
                    <a:pt x="1255" y="425"/>
                  </a:cubicBezTo>
                  <a:cubicBezTo>
                    <a:pt x="1255" y="425"/>
                    <a:pt x="1255" y="424"/>
                    <a:pt x="1255" y="424"/>
                  </a:cubicBezTo>
                  <a:close/>
                  <a:moveTo>
                    <a:pt x="474" y="193"/>
                  </a:moveTo>
                  <a:cubicBezTo>
                    <a:pt x="478" y="194"/>
                    <a:pt x="478" y="195"/>
                    <a:pt x="481" y="197"/>
                  </a:cubicBezTo>
                  <a:cubicBezTo>
                    <a:pt x="484" y="200"/>
                    <a:pt x="485" y="202"/>
                    <a:pt x="488" y="201"/>
                  </a:cubicBezTo>
                  <a:cubicBezTo>
                    <a:pt x="491" y="200"/>
                    <a:pt x="493" y="196"/>
                    <a:pt x="493" y="193"/>
                  </a:cubicBezTo>
                  <a:cubicBezTo>
                    <a:pt x="493" y="190"/>
                    <a:pt x="490" y="189"/>
                    <a:pt x="487" y="187"/>
                  </a:cubicBezTo>
                  <a:cubicBezTo>
                    <a:pt x="482" y="188"/>
                    <a:pt x="476" y="186"/>
                    <a:pt x="474" y="193"/>
                  </a:cubicBezTo>
                  <a:close/>
                  <a:moveTo>
                    <a:pt x="500" y="164"/>
                  </a:moveTo>
                  <a:cubicBezTo>
                    <a:pt x="498" y="159"/>
                    <a:pt x="496" y="159"/>
                    <a:pt x="491" y="161"/>
                  </a:cubicBezTo>
                  <a:cubicBezTo>
                    <a:pt x="486" y="168"/>
                    <a:pt x="498" y="165"/>
                    <a:pt x="500" y="164"/>
                  </a:cubicBezTo>
                  <a:close/>
                  <a:moveTo>
                    <a:pt x="492" y="139"/>
                  </a:moveTo>
                  <a:cubicBezTo>
                    <a:pt x="493" y="141"/>
                    <a:pt x="493" y="141"/>
                    <a:pt x="494" y="144"/>
                  </a:cubicBezTo>
                  <a:cubicBezTo>
                    <a:pt x="497" y="144"/>
                    <a:pt x="502" y="145"/>
                    <a:pt x="505" y="142"/>
                  </a:cubicBezTo>
                  <a:cubicBezTo>
                    <a:pt x="503" y="141"/>
                    <a:pt x="501" y="140"/>
                    <a:pt x="500" y="139"/>
                  </a:cubicBezTo>
                  <a:cubicBezTo>
                    <a:pt x="497" y="137"/>
                    <a:pt x="494" y="138"/>
                    <a:pt x="492" y="139"/>
                  </a:cubicBezTo>
                  <a:close/>
                  <a:moveTo>
                    <a:pt x="577" y="124"/>
                  </a:moveTo>
                  <a:cubicBezTo>
                    <a:pt x="579" y="122"/>
                    <a:pt x="580" y="120"/>
                    <a:pt x="581" y="119"/>
                  </a:cubicBezTo>
                  <a:cubicBezTo>
                    <a:pt x="573" y="116"/>
                    <a:pt x="564" y="116"/>
                    <a:pt x="557" y="120"/>
                  </a:cubicBezTo>
                  <a:cubicBezTo>
                    <a:pt x="558" y="126"/>
                    <a:pt x="573" y="124"/>
                    <a:pt x="577" y="124"/>
                  </a:cubicBezTo>
                  <a:close/>
                  <a:moveTo>
                    <a:pt x="682" y="201"/>
                  </a:moveTo>
                  <a:cubicBezTo>
                    <a:pt x="683" y="203"/>
                    <a:pt x="685" y="204"/>
                    <a:pt x="687" y="204"/>
                  </a:cubicBezTo>
                  <a:cubicBezTo>
                    <a:pt x="690" y="206"/>
                    <a:pt x="698" y="202"/>
                    <a:pt x="701" y="202"/>
                  </a:cubicBezTo>
                  <a:cubicBezTo>
                    <a:pt x="705" y="201"/>
                    <a:pt x="710" y="202"/>
                    <a:pt x="713" y="202"/>
                  </a:cubicBezTo>
                  <a:cubicBezTo>
                    <a:pt x="708" y="195"/>
                    <a:pt x="705" y="193"/>
                    <a:pt x="697" y="189"/>
                  </a:cubicBezTo>
                  <a:cubicBezTo>
                    <a:pt x="695" y="188"/>
                    <a:pt x="692" y="190"/>
                    <a:pt x="689" y="189"/>
                  </a:cubicBezTo>
                  <a:cubicBezTo>
                    <a:pt x="686" y="188"/>
                    <a:pt x="683" y="187"/>
                    <a:pt x="680" y="186"/>
                  </a:cubicBezTo>
                  <a:cubicBezTo>
                    <a:pt x="675" y="187"/>
                    <a:pt x="674" y="193"/>
                    <a:pt x="679" y="196"/>
                  </a:cubicBezTo>
                  <a:cubicBezTo>
                    <a:pt x="683" y="197"/>
                    <a:pt x="680" y="198"/>
                    <a:pt x="682" y="201"/>
                  </a:cubicBezTo>
                  <a:close/>
                  <a:moveTo>
                    <a:pt x="597" y="122"/>
                  </a:moveTo>
                  <a:cubicBezTo>
                    <a:pt x="594" y="124"/>
                    <a:pt x="600" y="127"/>
                    <a:pt x="601" y="127"/>
                  </a:cubicBezTo>
                  <a:cubicBezTo>
                    <a:pt x="604" y="129"/>
                    <a:pt x="606" y="127"/>
                    <a:pt x="609" y="126"/>
                  </a:cubicBezTo>
                  <a:cubicBezTo>
                    <a:pt x="608" y="120"/>
                    <a:pt x="600" y="119"/>
                    <a:pt x="597" y="122"/>
                  </a:cubicBezTo>
                  <a:close/>
                  <a:moveTo>
                    <a:pt x="602" y="135"/>
                  </a:moveTo>
                  <a:cubicBezTo>
                    <a:pt x="599" y="137"/>
                    <a:pt x="606" y="142"/>
                    <a:pt x="608" y="141"/>
                  </a:cubicBezTo>
                  <a:cubicBezTo>
                    <a:pt x="607" y="140"/>
                    <a:pt x="607" y="138"/>
                    <a:pt x="607" y="138"/>
                  </a:cubicBezTo>
                  <a:cubicBezTo>
                    <a:pt x="610" y="135"/>
                    <a:pt x="604" y="134"/>
                    <a:pt x="602" y="135"/>
                  </a:cubicBezTo>
                  <a:close/>
                  <a:moveTo>
                    <a:pt x="2449" y="172"/>
                  </a:moveTo>
                  <a:cubicBezTo>
                    <a:pt x="2458" y="173"/>
                    <a:pt x="2464" y="172"/>
                    <a:pt x="2473" y="169"/>
                  </a:cubicBezTo>
                  <a:cubicBezTo>
                    <a:pt x="2474" y="169"/>
                    <a:pt x="2474" y="164"/>
                    <a:pt x="2474" y="164"/>
                  </a:cubicBezTo>
                  <a:cubicBezTo>
                    <a:pt x="2473" y="163"/>
                    <a:pt x="2469" y="162"/>
                    <a:pt x="2468" y="162"/>
                  </a:cubicBezTo>
                  <a:cubicBezTo>
                    <a:pt x="2463" y="161"/>
                    <a:pt x="2461" y="161"/>
                    <a:pt x="2457" y="163"/>
                  </a:cubicBezTo>
                  <a:cubicBezTo>
                    <a:pt x="2457" y="162"/>
                    <a:pt x="2456" y="160"/>
                    <a:pt x="2457" y="159"/>
                  </a:cubicBezTo>
                  <a:cubicBezTo>
                    <a:pt x="2453" y="159"/>
                    <a:pt x="2449" y="158"/>
                    <a:pt x="2445" y="161"/>
                  </a:cubicBezTo>
                  <a:cubicBezTo>
                    <a:pt x="2445" y="153"/>
                    <a:pt x="2435" y="158"/>
                    <a:pt x="2436" y="163"/>
                  </a:cubicBezTo>
                  <a:cubicBezTo>
                    <a:pt x="2437" y="166"/>
                    <a:pt x="2447" y="171"/>
                    <a:pt x="2449" y="172"/>
                  </a:cubicBezTo>
                  <a:close/>
                  <a:moveTo>
                    <a:pt x="1709" y="227"/>
                  </a:moveTo>
                  <a:cubicBezTo>
                    <a:pt x="1713" y="233"/>
                    <a:pt x="1719" y="236"/>
                    <a:pt x="1726" y="237"/>
                  </a:cubicBezTo>
                  <a:cubicBezTo>
                    <a:pt x="1732" y="237"/>
                    <a:pt x="1744" y="241"/>
                    <a:pt x="1750" y="236"/>
                  </a:cubicBezTo>
                  <a:cubicBezTo>
                    <a:pt x="1741" y="231"/>
                    <a:pt x="1735" y="226"/>
                    <a:pt x="1734" y="214"/>
                  </a:cubicBezTo>
                  <a:cubicBezTo>
                    <a:pt x="1734" y="205"/>
                    <a:pt x="1743" y="197"/>
                    <a:pt x="1748" y="191"/>
                  </a:cubicBezTo>
                  <a:cubicBezTo>
                    <a:pt x="1751" y="187"/>
                    <a:pt x="1754" y="183"/>
                    <a:pt x="1757" y="179"/>
                  </a:cubicBezTo>
                  <a:cubicBezTo>
                    <a:pt x="1759" y="176"/>
                    <a:pt x="1766" y="174"/>
                    <a:pt x="1769" y="172"/>
                  </a:cubicBezTo>
                  <a:cubicBezTo>
                    <a:pt x="1776" y="167"/>
                    <a:pt x="1781" y="162"/>
                    <a:pt x="1788" y="159"/>
                  </a:cubicBezTo>
                  <a:cubicBezTo>
                    <a:pt x="1797" y="157"/>
                    <a:pt x="1807" y="154"/>
                    <a:pt x="1816" y="151"/>
                  </a:cubicBezTo>
                  <a:cubicBezTo>
                    <a:pt x="1820" y="149"/>
                    <a:pt x="1839" y="146"/>
                    <a:pt x="1839" y="138"/>
                  </a:cubicBezTo>
                  <a:cubicBezTo>
                    <a:pt x="1840" y="128"/>
                    <a:pt x="1821" y="132"/>
                    <a:pt x="1818" y="135"/>
                  </a:cubicBezTo>
                  <a:cubicBezTo>
                    <a:pt x="1811" y="141"/>
                    <a:pt x="1802" y="142"/>
                    <a:pt x="1793" y="145"/>
                  </a:cubicBezTo>
                  <a:cubicBezTo>
                    <a:pt x="1785" y="145"/>
                    <a:pt x="1779" y="146"/>
                    <a:pt x="1771" y="149"/>
                  </a:cubicBezTo>
                  <a:cubicBezTo>
                    <a:pt x="1765" y="151"/>
                    <a:pt x="1755" y="153"/>
                    <a:pt x="1750" y="157"/>
                  </a:cubicBezTo>
                  <a:cubicBezTo>
                    <a:pt x="1745" y="162"/>
                    <a:pt x="1739" y="167"/>
                    <a:pt x="1734" y="173"/>
                  </a:cubicBezTo>
                  <a:cubicBezTo>
                    <a:pt x="1730" y="177"/>
                    <a:pt x="1727" y="181"/>
                    <a:pt x="1723" y="185"/>
                  </a:cubicBezTo>
                  <a:cubicBezTo>
                    <a:pt x="1720" y="188"/>
                    <a:pt x="1722" y="190"/>
                    <a:pt x="1723" y="194"/>
                  </a:cubicBezTo>
                  <a:cubicBezTo>
                    <a:pt x="1723" y="196"/>
                    <a:pt x="1716" y="200"/>
                    <a:pt x="1714" y="201"/>
                  </a:cubicBezTo>
                  <a:cubicBezTo>
                    <a:pt x="1709" y="205"/>
                    <a:pt x="1714" y="205"/>
                    <a:pt x="1711" y="210"/>
                  </a:cubicBezTo>
                  <a:cubicBezTo>
                    <a:pt x="1710" y="213"/>
                    <a:pt x="1704" y="212"/>
                    <a:pt x="1704" y="216"/>
                  </a:cubicBezTo>
                  <a:cubicBezTo>
                    <a:pt x="1704" y="223"/>
                    <a:pt x="1704" y="223"/>
                    <a:pt x="1709" y="227"/>
                  </a:cubicBezTo>
                  <a:close/>
                  <a:moveTo>
                    <a:pt x="1725" y="69"/>
                  </a:moveTo>
                  <a:cubicBezTo>
                    <a:pt x="1717" y="66"/>
                    <a:pt x="1716" y="66"/>
                    <a:pt x="1709" y="72"/>
                  </a:cubicBezTo>
                  <a:cubicBezTo>
                    <a:pt x="1712" y="73"/>
                    <a:pt x="1716" y="73"/>
                    <a:pt x="1719" y="74"/>
                  </a:cubicBezTo>
                  <a:cubicBezTo>
                    <a:pt x="1721" y="72"/>
                    <a:pt x="1723" y="71"/>
                    <a:pt x="1725" y="69"/>
                  </a:cubicBezTo>
                  <a:close/>
                  <a:moveTo>
                    <a:pt x="1758" y="49"/>
                  </a:moveTo>
                  <a:cubicBezTo>
                    <a:pt x="1756" y="47"/>
                    <a:pt x="1754" y="45"/>
                    <a:pt x="1752" y="43"/>
                  </a:cubicBezTo>
                  <a:cubicBezTo>
                    <a:pt x="1756" y="42"/>
                    <a:pt x="1760" y="41"/>
                    <a:pt x="1764" y="40"/>
                  </a:cubicBezTo>
                  <a:cubicBezTo>
                    <a:pt x="1757" y="39"/>
                    <a:pt x="1754" y="38"/>
                    <a:pt x="1749" y="42"/>
                  </a:cubicBezTo>
                  <a:cubicBezTo>
                    <a:pt x="1744" y="45"/>
                    <a:pt x="1740" y="48"/>
                    <a:pt x="1735" y="51"/>
                  </a:cubicBezTo>
                  <a:cubicBezTo>
                    <a:pt x="1739" y="52"/>
                    <a:pt x="1743" y="52"/>
                    <a:pt x="1748" y="53"/>
                  </a:cubicBezTo>
                  <a:cubicBezTo>
                    <a:pt x="1751" y="51"/>
                    <a:pt x="1754" y="50"/>
                    <a:pt x="1758" y="49"/>
                  </a:cubicBezTo>
                  <a:close/>
                  <a:moveTo>
                    <a:pt x="1758" y="243"/>
                  </a:moveTo>
                  <a:cubicBezTo>
                    <a:pt x="1759" y="246"/>
                    <a:pt x="1769" y="255"/>
                    <a:pt x="1772" y="252"/>
                  </a:cubicBezTo>
                  <a:cubicBezTo>
                    <a:pt x="1776" y="248"/>
                    <a:pt x="1764" y="242"/>
                    <a:pt x="1762" y="241"/>
                  </a:cubicBezTo>
                  <a:cubicBezTo>
                    <a:pt x="1760" y="242"/>
                    <a:pt x="1759" y="242"/>
                    <a:pt x="1758" y="243"/>
                  </a:cubicBezTo>
                  <a:close/>
                  <a:moveTo>
                    <a:pt x="1769" y="75"/>
                  </a:moveTo>
                  <a:cubicBezTo>
                    <a:pt x="1767" y="72"/>
                    <a:pt x="1763" y="74"/>
                    <a:pt x="1761" y="75"/>
                  </a:cubicBezTo>
                  <a:cubicBezTo>
                    <a:pt x="1762" y="76"/>
                    <a:pt x="1763" y="77"/>
                    <a:pt x="1764" y="78"/>
                  </a:cubicBezTo>
                  <a:cubicBezTo>
                    <a:pt x="1766" y="77"/>
                    <a:pt x="1767" y="76"/>
                    <a:pt x="1769" y="75"/>
                  </a:cubicBezTo>
                  <a:close/>
                  <a:moveTo>
                    <a:pt x="1754" y="58"/>
                  </a:moveTo>
                  <a:cubicBezTo>
                    <a:pt x="1748" y="56"/>
                    <a:pt x="1743" y="54"/>
                    <a:pt x="1738" y="55"/>
                  </a:cubicBezTo>
                  <a:cubicBezTo>
                    <a:pt x="1730" y="55"/>
                    <a:pt x="1728" y="54"/>
                    <a:pt x="1722" y="60"/>
                  </a:cubicBezTo>
                  <a:cubicBezTo>
                    <a:pt x="1727" y="61"/>
                    <a:pt x="1732" y="63"/>
                    <a:pt x="1738" y="64"/>
                  </a:cubicBezTo>
                  <a:cubicBezTo>
                    <a:pt x="1744" y="63"/>
                    <a:pt x="1748" y="62"/>
                    <a:pt x="1754" y="58"/>
                  </a:cubicBezTo>
                  <a:close/>
                  <a:moveTo>
                    <a:pt x="1677" y="63"/>
                  </a:moveTo>
                  <a:cubicBezTo>
                    <a:pt x="1674" y="65"/>
                    <a:pt x="1670" y="68"/>
                    <a:pt x="1666" y="70"/>
                  </a:cubicBezTo>
                  <a:cubicBezTo>
                    <a:pt x="1673" y="72"/>
                    <a:pt x="1677" y="73"/>
                    <a:pt x="1684" y="73"/>
                  </a:cubicBezTo>
                  <a:cubicBezTo>
                    <a:pt x="1684" y="71"/>
                    <a:pt x="1683" y="69"/>
                    <a:pt x="1683" y="67"/>
                  </a:cubicBezTo>
                  <a:cubicBezTo>
                    <a:pt x="1690" y="65"/>
                    <a:pt x="1697" y="63"/>
                    <a:pt x="1705" y="62"/>
                  </a:cubicBezTo>
                  <a:cubicBezTo>
                    <a:pt x="1701" y="59"/>
                    <a:pt x="1698" y="57"/>
                    <a:pt x="1693" y="58"/>
                  </a:cubicBezTo>
                  <a:cubicBezTo>
                    <a:pt x="1689" y="59"/>
                    <a:pt x="1684" y="61"/>
                    <a:pt x="1679" y="60"/>
                  </a:cubicBezTo>
                  <a:cubicBezTo>
                    <a:pt x="1670" y="58"/>
                    <a:pt x="1663" y="61"/>
                    <a:pt x="1653" y="64"/>
                  </a:cubicBezTo>
                  <a:cubicBezTo>
                    <a:pt x="1657" y="65"/>
                    <a:pt x="1660" y="65"/>
                    <a:pt x="1663" y="66"/>
                  </a:cubicBezTo>
                  <a:cubicBezTo>
                    <a:pt x="1668" y="65"/>
                    <a:pt x="1673" y="64"/>
                    <a:pt x="1677" y="63"/>
                  </a:cubicBezTo>
                  <a:close/>
                  <a:moveTo>
                    <a:pt x="1681" y="266"/>
                  </a:moveTo>
                  <a:cubicBezTo>
                    <a:pt x="1684" y="268"/>
                    <a:pt x="1691" y="262"/>
                    <a:pt x="1693" y="260"/>
                  </a:cubicBezTo>
                  <a:cubicBezTo>
                    <a:pt x="1690" y="257"/>
                    <a:pt x="1688" y="256"/>
                    <a:pt x="1684" y="255"/>
                  </a:cubicBezTo>
                  <a:cubicBezTo>
                    <a:pt x="1678" y="258"/>
                    <a:pt x="1676" y="261"/>
                    <a:pt x="1681" y="266"/>
                  </a:cubicBezTo>
                  <a:close/>
                  <a:moveTo>
                    <a:pt x="1471" y="245"/>
                  </a:moveTo>
                  <a:cubicBezTo>
                    <a:pt x="1479" y="244"/>
                    <a:pt x="1483" y="242"/>
                    <a:pt x="1489" y="236"/>
                  </a:cubicBezTo>
                  <a:cubicBezTo>
                    <a:pt x="1485" y="236"/>
                    <a:pt x="1485" y="239"/>
                    <a:pt x="1482" y="241"/>
                  </a:cubicBezTo>
                  <a:cubicBezTo>
                    <a:pt x="1480" y="242"/>
                    <a:pt x="1476" y="241"/>
                    <a:pt x="1473" y="241"/>
                  </a:cubicBezTo>
                  <a:cubicBezTo>
                    <a:pt x="1475" y="244"/>
                    <a:pt x="1473" y="245"/>
                    <a:pt x="1471" y="245"/>
                  </a:cubicBezTo>
                  <a:close/>
                  <a:moveTo>
                    <a:pt x="435" y="107"/>
                  </a:moveTo>
                  <a:cubicBezTo>
                    <a:pt x="439" y="109"/>
                    <a:pt x="438" y="106"/>
                    <a:pt x="441" y="106"/>
                  </a:cubicBezTo>
                  <a:cubicBezTo>
                    <a:pt x="444" y="106"/>
                    <a:pt x="458" y="111"/>
                    <a:pt x="456" y="104"/>
                  </a:cubicBezTo>
                  <a:cubicBezTo>
                    <a:pt x="455" y="99"/>
                    <a:pt x="444" y="100"/>
                    <a:pt x="441" y="101"/>
                  </a:cubicBezTo>
                  <a:cubicBezTo>
                    <a:pt x="436" y="102"/>
                    <a:pt x="428" y="103"/>
                    <a:pt x="425" y="107"/>
                  </a:cubicBezTo>
                  <a:cubicBezTo>
                    <a:pt x="425" y="108"/>
                    <a:pt x="426" y="108"/>
                    <a:pt x="427" y="109"/>
                  </a:cubicBezTo>
                  <a:cubicBezTo>
                    <a:pt x="429" y="108"/>
                    <a:pt x="433" y="106"/>
                    <a:pt x="435" y="107"/>
                  </a:cubicBezTo>
                  <a:close/>
                  <a:moveTo>
                    <a:pt x="1758" y="66"/>
                  </a:moveTo>
                  <a:cubicBezTo>
                    <a:pt x="1756" y="66"/>
                    <a:pt x="1736" y="67"/>
                    <a:pt x="1738" y="72"/>
                  </a:cubicBezTo>
                  <a:cubicBezTo>
                    <a:pt x="1739" y="78"/>
                    <a:pt x="1753" y="74"/>
                    <a:pt x="1758" y="73"/>
                  </a:cubicBezTo>
                  <a:cubicBezTo>
                    <a:pt x="1757" y="72"/>
                    <a:pt x="1757" y="71"/>
                    <a:pt x="1756" y="70"/>
                  </a:cubicBezTo>
                  <a:cubicBezTo>
                    <a:pt x="1758" y="70"/>
                    <a:pt x="1761" y="69"/>
                    <a:pt x="1763" y="69"/>
                  </a:cubicBezTo>
                  <a:cubicBezTo>
                    <a:pt x="1761" y="68"/>
                    <a:pt x="1759" y="67"/>
                    <a:pt x="1758" y="66"/>
                  </a:cubicBezTo>
                  <a:close/>
                  <a:moveTo>
                    <a:pt x="2372" y="168"/>
                  </a:moveTo>
                  <a:cubicBezTo>
                    <a:pt x="2374" y="170"/>
                    <a:pt x="2377" y="173"/>
                    <a:pt x="2380" y="173"/>
                  </a:cubicBezTo>
                  <a:cubicBezTo>
                    <a:pt x="2386" y="172"/>
                    <a:pt x="2386" y="172"/>
                    <a:pt x="2388" y="167"/>
                  </a:cubicBezTo>
                  <a:cubicBezTo>
                    <a:pt x="2392" y="173"/>
                    <a:pt x="2398" y="168"/>
                    <a:pt x="2404" y="165"/>
                  </a:cubicBezTo>
                  <a:cubicBezTo>
                    <a:pt x="2406" y="165"/>
                    <a:pt x="2408" y="171"/>
                    <a:pt x="2410" y="170"/>
                  </a:cubicBezTo>
                  <a:cubicBezTo>
                    <a:pt x="2413" y="170"/>
                    <a:pt x="2415" y="169"/>
                    <a:pt x="2418" y="168"/>
                  </a:cubicBezTo>
                  <a:cubicBezTo>
                    <a:pt x="2417" y="167"/>
                    <a:pt x="2416" y="165"/>
                    <a:pt x="2415" y="163"/>
                  </a:cubicBezTo>
                  <a:cubicBezTo>
                    <a:pt x="2419" y="165"/>
                    <a:pt x="2420" y="166"/>
                    <a:pt x="2424" y="164"/>
                  </a:cubicBezTo>
                  <a:cubicBezTo>
                    <a:pt x="2427" y="162"/>
                    <a:pt x="2429" y="161"/>
                    <a:pt x="2431" y="158"/>
                  </a:cubicBezTo>
                  <a:cubicBezTo>
                    <a:pt x="2423" y="155"/>
                    <a:pt x="2415" y="152"/>
                    <a:pt x="2407" y="149"/>
                  </a:cubicBezTo>
                  <a:cubicBezTo>
                    <a:pt x="2405" y="148"/>
                    <a:pt x="2402" y="146"/>
                    <a:pt x="2399" y="147"/>
                  </a:cubicBezTo>
                  <a:cubicBezTo>
                    <a:pt x="2395" y="149"/>
                    <a:pt x="2397" y="151"/>
                    <a:pt x="2398" y="156"/>
                  </a:cubicBezTo>
                  <a:cubicBezTo>
                    <a:pt x="2392" y="153"/>
                    <a:pt x="2381" y="143"/>
                    <a:pt x="2376" y="147"/>
                  </a:cubicBezTo>
                  <a:cubicBezTo>
                    <a:pt x="2371" y="151"/>
                    <a:pt x="2368" y="152"/>
                    <a:pt x="2366" y="159"/>
                  </a:cubicBezTo>
                  <a:cubicBezTo>
                    <a:pt x="2365" y="163"/>
                    <a:pt x="2370" y="166"/>
                    <a:pt x="2372" y="168"/>
                  </a:cubicBezTo>
                  <a:close/>
                  <a:moveTo>
                    <a:pt x="1255" y="442"/>
                  </a:moveTo>
                  <a:cubicBezTo>
                    <a:pt x="1257" y="441"/>
                    <a:pt x="1257" y="439"/>
                    <a:pt x="1256" y="437"/>
                  </a:cubicBezTo>
                  <a:cubicBezTo>
                    <a:pt x="1255" y="438"/>
                    <a:pt x="1254" y="438"/>
                    <a:pt x="1253" y="439"/>
                  </a:cubicBezTo>
                  <a:cubicBezTo>
                    <a:pt x="1256" y="440"/>
                    <a:pt x="1254" y="440"/>
                    <a:pt x="1255" y="442"/>
                  </a:cubicBezTo>
                  <a:close/>
                  <a:moveTo>
                    <a:pt x="2402" y="194"/>
                  </a:moveTo>
                  <a:cubicBezTo>
                    <a:pt x="2408" y="198"/>
                    <a:pt x="2411" y="197"/>
                    <a:pt x="2418" y="197"/>
                  </a:cubicBezTo>
                  <a:cubicBezTo>
                    <a:pt x="2416" y="191"/>
                    <a:pt x="2416" y="191"/>
                    <a:pt x="2411" y="188"/>
                  </a:cubicBezTo>
                  <a:cubicBezTo>
                    <a:pt x="2410" y="187"/>
                    <a:pt x="2401" y="183"/>
                    <a:pt x="2401" y="183"/>
                  </a:cubicBezTo>
                  <a:cubicBezTo>
                    <a:pt x="2401" y="179"/>
                    <a:pt x="2398" y="175"/>
                    <a:pt x="2393" y="178"/>
                  </a:cubicBezTo>
                  <a:cubicBezTo>
                    <a:pt x="2387" y="182"/>
                    <a:pt x="2394" y="186"/>
                    <a:pt x="2396" y="187"/>
                  </a:cubicBezTo>
                  <a:cubicBezTo>
                    <a:pt x="2393" y="190"/>
                    <a:pt x="2390" y="192"/>
                    <a:pt x="2387" y="194"/>
                  </a:cubicBezTo>
                  <a:cubicBezTo>
                    <a:pt x="2391" y="194"/>
                    <a:pt x="2399" y="191"/>
                    <a:pt x="2402" y="194"/>
                  </a:cubicBezTo>
                  <a:close/>
                  <a:moveTo>
                    <a:pt x="1808" y="59"/>
                  </a:moveTo>
                  <a:cubicBezTo>
                    <a:pt x="1813" y="58"/>
                    <a:pt x="1811" y="56"/>
                    <a:pt x="1811" y="51"/>
                  </a:cubicBezTo>
                  <a:cubicBezTo>
                    <a:pt x="1809" y="51"/>
                    <a:pt x="1805" y="50"/>
                    <a:pt x="1804" y="51"/>
                  </a:cubicBezTo>
                  <a:cubicBezTo>
                    <a:pt x="1802" y="52"/>
                    <a:pt x="1802" y="56"/>
                    <a:pt x="1801" y="57"/>
                  </a:cubicBezTo>
                  <a:cubicBezTo>
                    <a:pt x="1797" y="59"/>
                    <a:pt x="1793" y="53"/>
                    <a:pt x="1790" y="59"/>
                  </a:cubicBezTo>
                  <a:cubicBezTo>
                    <a:pt x="1791" y="60"/>
                    <a:pt x="1792" y="62"/>
                    <a:pt x="1793" y="62"/>
                  </a:cubicBezTo>
                  <a:cubicBezTo>
                    <a:pt x="1798" y="61"/>
                    <a:pt x="1803" y="60"/>
                    <a:pt x="1808" y="59"/>
                  </a:cubicBezTo>
                  <a:close/>
                  <a:moveTo>
                    <a:pt x="1766" y="66"/>
                  </a:moveTo>
                  <a:cubicBezTo>
                    <a:pt x="1769" y="66"/>
                    <a:pt x="1770" y="65"/>
                    <a:pt x="1772" y="68"/>
                  </a:cubicBezTo>
                  <a:cubicBezTo>
                    <a:pt x="1775" y="72"/>
                    <a:pt x="1783" y="66"/>
                    <a:pt x="1786" y="63"/>
                  </a:cubicBezTo>
                  <a:cubicBezTo>
                    <a:pt x="1789" y="59"/>
                    <a:pt x="1782" y="54"/>
                    <a:pt x="1778" y="55"/>
                  </a:cubicBezTo>
                  <a:cubicBezTo>
                    <a:pt x="1773" y="56"/>
                    <a:pt x="1768" y="58"/>
                    <a:pt x="1762" y="61"/>
                  </a:cubicBezTo>
                  <a:cubicBezTo>
                    <a:pt x="1763" y="63"/>
                    <a:pt x="1763" y="66"/>
                    <a:pt x="1766" y="66"/>
                  </a:cubicBezTo>
                  <a:close/>
                  <a:moveTo>
                    <a:pt x="2074" y="112"/>
                  </a:moveTo>
                  <a:cubicBezTo>
                    <a:pt x="2079" y="118"/>
                    <a:pt x="2089" y="111"/>
                    <a:pt x="2094" y="109"/>
                  </a:cubicBezTo>
                  <a:cubicBezTo>
                    <a:pt x="2096" y="108"/>
                    <a:pt x="2099" y="111"/>
                    <a:pt x="2101" y="111"/>
                  </a:cubicBezTo>
                  <a:cubicBezTo>
                    <a:pt x="2106" y="110"/>
                    <a:pt x="2110" y="109"/>
                    <a:pt x="2115" y="109"/>
                  </a:cubicBezTo>
                  <a:cubicBezTo>
                    <a:pt x="2118" y="108"/>
                    <a:pt x="2119" y="107"/>
                    <a:pt x="2122" y="105"/>
                  </a:cubicBezTo>
                  <a:cubicBezTo>
                    <a:pt x="2124" y="103"/>
                    <a:pt x="2120" y="98"/>
                    <a:pt x="2118" y="98"/>
                  </a:cubicBezTo>
                  <a:cubicBezTo>
                    <a:pt x="2114" y="97"/>
                    <a:pt x="2113" y="96"/>
                    <a:pt x="2110" y="92"/>
                  </a:cubicBezTo>
                  <a:cubicBezTo>
                    <a:pt x="2109" y="90"/>
                    <a:pt x="2103" y="92"/>
                    <a:pt x="2101" y="92"/>
                  </a:cubicBezTo>
                  <a:cubicBezTo>
                    <a:pt x="2102" y="91"/>
                    <a:pt x="2104" y="90"/>
                    <a:pt x="2105" y="89"/>
                  </a:cubicBezTo>
                  <a:cubicBezTo>
                    <a:pt x="2099" y="86"/>
                    <a:pt x="2094" y="86"/>
                    <a:pt x="2090" y="91"/>
                  </a:cubicBezTo>
                  <a:cubicBezTo>
                    <a:pt x="2085" y="96"/>
                    <a:pt x="2082" y="102"/>
                    <a:pt x="2078" y="108"/>
                  </a:cubicBezTo>
                  <a:cubicBezTo>
                    <a:pt x="2077" y="109"/>
                    <a:pt x="2076" y="111"/>
                    <a:pt x="2074" y="112"/>
                  </a:cubicBezTo>
                  <a:close/>
                  <a:moveTo>
                    <a:pt x="2016" y="82"/>
                  </a:moveTo>
                  <a:cubicBezTo>
                    <a:pt x="2020" y="82"/>
                    <a:pt x="2029" y="79"/>
                    <a:pt x="2032" y="83"/>
                  </a:cubicBezTo>
                  <a:cubicBezTo>
                    <a:pt x="2036" y="88"/>
                    <a:pt x="2038" y="95"/>
                    <a:pt x="2044" y="94"/>
                  </a:cubicBezTo>
                  <a:cubicBezTo>
                    <a:pt x="2052" y="94"/>
                    <a:pt x="2056" y="93"/>
                    <a:pt x="2063" y="96"/>
                  </a:cubicBezTo>
                  <a:cubicBezTo>
                    <a:pt x="2069" y="98"/>
                    <a:pt x="2072" y="97"/>
                    <a:pt x="2078" y="95"/>
                  </a:cubicBezTo>
                  <a:cubicBezTo>
                    <a:pt x="2078" y="93"/>
                    <a:pt x="2076" y="89"/>
                    <a:pt x="2076" y="86"/>
                  </a:cubicBezTo>
                  <a:cubicBezTo>
                    <a:pt x="2077" y="84"/>
                    <a:pt x="2080" y="80"/>
                    <a:pt x="2077" y="79"/>
                  </a:cubicBezTo>
                  <a:cubicBezTo>
                    <a:pt x="2071" y="75"/>
                    <a:pt x="2068" y="78"/>
                    <a:pt x="2062" y="81"/>
                  </a:cubicBezTo>
                  <a:cubicBezTo>
                    <a:pt x="2064" y="78"/>
                    <a:pt x="2066" y="76"/>
                    <a:pt x="2068" y="74"/>
                  </a:cubicBezTo>
                  <a:cubicBezTo>
                    <a:pt x="2065" y="73"/>
                    <a:pt x="2058" y="73"/>
                    <a:pt x="2057" y="70"/>
                  </a:cubicBezTo>
                  <a:cubicBezTo>
                    <a:pt x="2056" y="62"/>
                    <a:pt x="2056" y="63"/>
                    <a:pt x="2062" y="61"/>
                  </a:cubicBezTo>
                  <a:cubicBezTo>
                    <a:pt x="2058" y="58"/>
                    <a:pt x="2050" y="49"/>
                    <a:pt x="2045" y="49"/>
                  </a:cubicBezTo>
                  <a:cubicBezTo>
                    <a:pt x="2039" y="49"/>
                    <a:pt x="2043" y="52"/>
                    <a:pt x="2040" y="54"/>
                  </a:cubicBezTo>
                  <a:cubicBezTo>
                    <a:pt x="2036" y="55"/>
                    <a:pt x="2032" y="56"/>
                    <a:pt x="2028" y="57"/>
                  </a:cubicBezTo>
                  <a:cubicBezTo>
                    <a:pt x="2023" y="59"/>
                    <a:pt x="2024" y="60"/>
                    <a:pt x="2023" y="65"/>
                  </a:cubicBezTo>
                  <a:cubicBezTo>
                    <a:pt x="2022" y="67"/>
                    <a:pt x="2015" y="67"/>
                    <a:pt x="2014" y="68"/>
                  </a:cubicBezTo>
                  <a:cubicBezTo>
                    <a:pt x="2012" y="68"/>
                    <a:pt x="2010" y="75"/>
                    <a:pt x="2009" y="77"/>
                  </a:cubicBezTo>
                  <a:cubicBezTo>
                    <a:pt x="2009" y="78"/>
                    <a:pt x="2015" y="82"/>
                    <a:pt x="2016" y="82"/>
                  </a:cubicBezTo>
                  <a:close/>
                  <a:moveTo>
                    <a:pt x="2700" y="234"/>
                  </a:moveTo>
                  <a:cubicBezTo>
                    <a:pt x="2702" y="234"/>
                    <a:pt x="2703" y="235"/>
                    <a:pt x="2705" y="235"/>
                  </a:cubicBezTo>
                  <a:cubicBezTo>
                    <a:pt x="2712" y="233"/>
                    <a:pt x="2717" y="234"/>
                    <a:pt x="2722" y="228"/>
                  </a:cubicBezTo>
                  <a:cubicBezTo>
                    <a:pt x="2719" y="226"/>
                    <a:pt x="2717" y="223"/>
                    <a:pt x="2714" y="223"/>
                  </a:cubicBezTo>
                  <a:cubicBezTo>
                    <a:pt x="2709" y="222"/>
                    <a:pt x="2704" y="222"/>
                    <a:pt x="2699" y="222"/>
                  </a:cubicBezTo>
                  <a:cubicBezTo>
                    <a:pt x="2696" y="222"/>
                    <a:pt x="2691" y="225"/>
                    <a:pt x="2688" y="227"/>
                  </a:cubicBezTo>
                  <a:cubicBezTo>
                    <a:pt x="2687" y="227"/>
                    <a:pt x="2690" y="236"/>
                    <a:pt x="2690" y="237"/>
                  </a:cubicBezTo>
                  <a:cubicBezTo>
                    <a:pt x="2693" y="236"/>
                    <a:pt x="2696" y="235"/>
                    <a:pt x="2700" y="234"/>
                  </a:cubicBezTo>
                  <a:close/>
                  <a:moveTo>
                    <a:pt x="1429" y="259"/>
                  </a:moveTo>
                  <a:cubicBezTo>
                    <a:pt x="1427" y="260"/>
                    <a:pt x="1423" y="260"/>
                    <a:pt x="1424" y="264"/>
                  </a:cubicBezTo>
                  <a:cubicBezTo>
                    <a:pt x="1426" y="263"/>
                    <a:pt x="1427" y="262"/>
                    <a:pt x="1429" y="260"/>
                  </a:cubicBezTo>
                  <a:cubicBezTo>
                    <a:pt x="1429" y="260"/>
                    <a:pt x="1429" y="259"/>
                    <a:pt x="1429" y="259"/>
                  </a:cubicBezTo>
                  <a:close/>
                  <a:moveTo>
                    <a:pt x="1409" y="276"/>
                  </a:moveTo>
                  <a:cubicBezTo>
                    <a:pt x="1411" y="276"/>
                    <a:pt x="1413" y="275"/>
                    <a:pt x="1414" y="273"/>
                  </a:cubicBezTo>
                  <a:cubicBezTo>
                    <a:pt x="1412" y="272"/>
                    <a:pt x="1411" y="272"/>
                    <a:pt x="1409" y="274"/>
                  </a:cubicBezTo>
                  <a:cubicBezTo>
                    <a:pt x="1409" y="274"/>
                    <a:pt x="1409" y="275"/>
                    <a:pt x="1409" y="276"/>
                  </a:cubicBezTo>
                  <a:close/>
                  <a:moveTo>
                    <a:pt x="1420" y="262"/>
                  </a:moveTo>
                  <a:cubicBezTo>
                    <a:pt x="1419" y="264"/>
                    <a:pt x="1417" y="266"/>
                    <a:pt x="1415" y="268"/>
                  </a:cubicBezTo>
                  <a:cubicBezTo>
                    <a:pt x="1417" y="268"/>
                    <a:pt x="1419" y="269"/>
                    <a:pt x="1420" y="269"/>
                  </a:cubicBezTo>
                  <a:cubicBezTo>
                    <a:pt x="1424" y="267"/>
                    <a:pt x="1423" y="265"/>
                    <a:pt x="1420" y="262"/>
                  </a:cubicBezTo>
                  <a:close/>
                  <a:moveTo>
                    <a:pt x="1279" y="401"/>
                  </a:moveTo>
                  <a:cubicBezTo>
                    <a:pt x="1281" y="401"/>
                    <a:pt x="1281" y="401"/>
                    <a:pt x="1283" y="400"/>
                  </a:cubicBezTo>
                  <a:cubicBezTo>
                    <a:pt x="1281" y="400"/>
                    <a:pt x="1281" y="399"/>
                    <a:pt x="1279" y="400"/>
                  </a:cubicBezTo>
                  <a:cubicBezTo>
                    <a:pt x="1280" y="399"/>
                    <a:pt x="1280" y="399"/>
                    <a:pt x="1281" y="399"/>
                  </a:cubicBezTo>
                  <a:cubicBezTo>
                    <a:pt x="1278" y="397"/>
                    <a:pt x="1277" y="400"/>
                    <a:pt x="1277" y="401"/>
                  </a:cubicBezTo>
                  <a:cubicBezTo>
                    <a:pt x="1278" y="401"/>
                    <a:pt x="1278" y="402"/>
                    <a:pt x="1278" y="402"/>
                  </a:cubicBezTo>
                  <a:cubicBezTo>
                    <a:pt x="1279" y="402"/>
                    <a:pt x="1279" y="401"/>
                    <a:pt x="1279" y="401"/>
                  </a:cubicBezTo>
                  <a:close/>
                  <a:moveTo>
                    <a:pt x="1482" y="240"/>
                  </a:moveTo>
                  <a:cubicBezTo>
                    <a:pt x="1483" y="238"/>
                    <a:pt x="1485" y="237"/>
                    <a:pt x="1486" y="235"/>
                  </a:cubicBezTo>
                  <a:cubicBezTo>
                    <a:pt x="1483" y="236"/>
                    <a:pt x="1483" y="238"/>
                    <a:pt x="1480" y="237"/>
                  </a:cubicBezTo>
                  <a:cubicBezTo>
                    <a:pt x="1478" y="236"/>
                    <a:pt x="1476" y="236"/>
                    <a:pt x="1474" y="236"/>
                  </a:cubicBezTo>
                  <a:cubicBezTo>
                    <a:pt x="1475" y="241"/>
                    <a:pt x="1478" y="240"/>
                    <a:pt x="1482" y="240"/>
                  </a:cubicBezTo>
                  <a:close/>
                  <a:moveTo>
                    <a:pt x="1257" y="439"/>
                  </a:moveTo>
                  <a:cubicBezTo>
                    <a:pt x="1258" y="438"/>
                    <a:pt x="1259" y="437"/>
                    <a:pt x="1259" y="435"/>
                  </a:cubicBezTo>
                  <a:cubicBezTo>
                    <a:pt x="1258" y="435"/>
                    <a:pt x="1256" y="436"/>
                    <a:pt x="1257" y="439"/>
                  </a:cubicBezTo>
                  <a:close/>
                  <a:moveTo>
                    <a:pt x="1421" y="270"/>
                  </a:moveTo>
                  <a:cubicBezTo>
                    <a:pt x="1418" y="270"/>
                    <a:pt x="1415" y="269"/>
                    <a:pt x="1415" y="274"/>
                  </a:cubicBezTo>
                  <a:cubicBezTo>
                    <a:pt x="1417" y="273"/>
                    <a:pt x="1419" y="272"/>
                    <a:pt x="1421" y="270"/>
                  </a:cubicBezTo>
                  <a:close/>
                  <a:moveTo>
                    <a:pt x="1262" y="440"/>
                  </a:moveTo>
                  <a:cubicBezTo>
                    <a:pt x="1262" y="441"/>
                    <a:pt x="1263" y="442"/>
                    <a:pt x="1264" y="443"/>
                  </a:cubicBezTo>
                  <a:cubicBezTo>
                    <a:pt x="1265" y="442"/>
                    <a:pt x="1264" y="440"/>
                    <a:pt x="1262" y="440"/>
                  </a:cubicBezTo>
                  <a:close/>
                  <a:moveTo>
                    <a:pt x="1260" y="420"/>
                  </a:moveTo>
                  <a:cubicBezTo>
                    <a:pt x="1260" y="420"/>
                    <a:pt x="1260" y="420"/>
                    <a:pt x="1259" y="420"/>
                  </a:cubicBezTo>
                  <a:cubicBezTo>
                    <a:pt x="1260" y="421"/>
                    <a:pt x="1260" y="421"/>
                    <a:pt x="1261" y="421"/>
                  </a:cubicBezTo>
                  <a:cubicBezTo>
                    <a:pt x="1259" y="422"/>
                    <a:pt x="1259" y="424"/>
                    <a:pt x="1258" y="426"/>
                  </a:cubicBezTo>
                  <a:cubicBezTo>
                    <a:pt x="1258" y="427"/>
                    <a:pt x="1255" y="428"/>
                    <a:pt x="1254" y="430"/>
                  </a:cubicBezTo>
                  <a:cubicBezTo>
                    <a:pt x="1258" y="430"/>
                    <a:pt x="1258" y="432"/>
                    <a:pt x="1255" y="432"/>
                  </a:cubicBezTo>
                  <a:cubicBezTo>
                    <a:pt x="1257" y="434"/>
                    <a:pt x="1262" y="432"/>
                    <a:pt x="1257" y="429"/>
                  </a:cubicBezTo>
                  <a:cubicBezTo>
                    <a:pt x="1260" y="431"/>
                    <a:pt x="1262" y="429"/>
                    <a:pt x="1264" y="427"/>
                  </a:cubicBezTo>
                  <a:cubicBezTo>
                    <a:pt x="1264" y="427"/>
                    <a:pt x="1264" y="427"/>
                    <a:pt x="1264" y="428"/>
                  </a:cubicBezTo>
                  <a:cubicBezTo>
                    <a:pt x="1261" y="429"/>
                    <a:pt x="1261" y="433"/>
                    <a:pt x="1260" y="436"/>
                  </a:cubicBezTo>
                  <a:cubicBezTo>
                    <a:pt x="1259" y="439"/>
                    <a:pt x="1261" y="439"/>
                    <a:pt x="1260" y="442"/>
                  </a:cubicBezTo>
                  <a:cubicBezTo>
                    <a:pt x="1259" y="443"/>
                    <a:pt x="1258" y="444"/>
                    <a:pt x="1259" y="445"/>
                  </a:cubicBezTo>
                  <a:cubicBezTo>
                    <a:pt x="1262" y="447"/>
                    <a:pt x="1261" y="442"/>
                    <a:pt x="1261" y="440"/>
                  </a:cubicBezTo>
                  <a:cubicBezTo>
                    <a:pt x="1262" y="438"/>
                    <a:pt x="1261" y="435"/>
                    <a:pt x="1265" y="433"/>
                  </a:cubicBezTo>
                  <a:cubicBezTo>
                    <a:pt x="1261" y="436"/>
                    <a:pt x="1264" y="440"/>
                    <a:pt x="1267" y="434"/>
                  </a:cubicBezTo>
                  <a:cubicBezTo>
                    <a:pt x="1267" y="435"/>
                    <a:pt x="1267" y="436"/>
                    <a:pt x="1268" y="437"/>
                  </a:cubicBezTo>
                  <a:cubicBezTo>
                    <a:pt x="1265" y="437"/>
                    <a:pt x="1266" y="438"/>
                    <a:pt x="1266" y="440"/>
                  </a:cubicBezTo>
                  <a:cubicBezTo>
                    <a:pt x="1267" y="443"/>
                    <a:pt x="1267" y="442"/>
                    <a:pt x="1266" y="446"/>
                  </a:cubicBezTo>
                  <a:cubicBezTo>
                    <a:pt x="1265" y="449"/>
                    <a:pt x="1262" y="450"/>
                    <a:pt x="1266" y="453"/>
                  </a:cubicBezTo>
                  <a:cubicBezTo>
                    <a:pt x="1266" y="452"/>
                    <a:pt x="1266" y="451"/>
                    <a:pt x="1266" y="450"/>
                  </a:cubicBezTo>
                  <a:cubicBezTo>
                    <a:pt x="1268" y="451"/>
                    <a:pt x="1271" y="453"/>
                    <a:pt x="1269" y="450"/>
                  </a:cubicBezTo>
                  <a:cubicBezTo>
                    <a:pt x="1272" y="452"/>
                    <a:pt x="1276" y="448"/>
                    <a:pt x="1280" y="449"/>
                  </a:cubicBezTo>
                  <a:cubicBezTo>
                    <a:pt x="1273" y="450"/>
                    <a:pt x="1277" y="461"/>
                    <a:pt x="1281" y="458"/>
                  </a:cubicBezTo>
                  <a:cubicBezTo>
                    <a:pt x="1279" y="461"/>
                    <a:pt x="1280" y="467"/>
                    <a:pt x="1282" y="468"/>
                  </a:cubicBezTo>
                  <a:cubicBezTo>
                    <a:pt x="1281" y="469"/>
                    <a:pt x="1281" y="469"/>
                    <a:pt x="1281" y="469"/>
                  </a:cubicBezTo>
                  <a:cubicBezTo>
                    <a:pt x="1280" y="467"/>
                    <a:pt x="1280" y="468"/>
                    <a:pt x="1279" y="467"/>
                  </a:cubicBezTo>
                  <a:cubicBezTo>
                    <a:pt x="1279" y="468"/>
                    <a:pt x="1279" y="468"/>
                    <a:pt x="1279" y="469"/>
                  </a:cubicBezTo>
                  <a:cubicBezTo>
                    <a:pt x="1277" y="469"/>
                    <a:pt x="1274" y="467"/>
                    <a:pt x="1272" y="469"/>
                  </a:cubicBezTo>
                  <a:cubicBezTo>
                    <a:pt x="1272" y="467"/>
                    <a:pt x="1270" y="467"/>
                    <a:pt x="1268" y="467"/>
                  </a:cubicBezTo>
                  <a:cubicBezTo>
                    <a:pt x="1271" y="470"/>
                    <a:pt x="1269" y="472"/>
                    <a:pt x="1267" y="474"/>
                  </a:cubicBezTo>
                  <a:cubicBezTo>
                    <a:pt x="1268" y="474"/>
                    <a:pt x="1270" y="473"/>
                    <a:pt x="1272" y="473"/>
                  </a:cubicBezTo>
                  <a:cubicBezTo>
                    <a:pt x="1271" y="476"/>
                    <a:pt x="1274" y="477"/>
                    <a:pt x="1271" y="481"/>
                  </a:cubicBezTo>
                  <a:cubicBezTo>
                    <a:pt x="1270" y="482"/>
                    <a:pt x="1265" y="483"/>
                    <a:pt x="1263" y="484"/>
                  </a:cubicBezTo>
                  <a:cubicBezTo>
                    <a:pt x="1263" y="485"/>
                    <a:pt x="1263" y="487"/>
                    <a:pt x="1263" y="486"/>
                  </a:cubicBezTo>
                  <a:cubicBezTo>
                    <a:pt x="1265" y="490"/>
                    <a:pt x="1268" y="485"/>
                    <a:pt x="1272" y="487"/>
                  </a:cubicBezTo>
                  <a:cubicBezTo>
                    <a:pt x="1271" y="487"/>
                    <a:pt x="1271" y="488"/>
                    <a:pt x="1270" y="488"/>
                  </a:cubicBezTo>
                  <a:cubicBezTo>
                    <a:pt x="1272" y="488"/>
                    <a:pt x="1276" y="490"/>
                    <a:pt x="1276" y="490"/>
                  </a:cubicBezTo>
                  <a:cubicBezTo>
                    <a:pt x="1279" y="489"/>
                    <a:pt x="1281" y="488"/>
                    <a:pt x="1284" y="487"/>
                  </a:cubicBezTo>
                  <a:cubicBezTo>
                    <a:pt x="1282" y="489"/>
                    <a:pt x="1281" y="491"/>
                    <a:pt x="1280" y="493"/>
                  </a:cubicBezTo>
                  <a:cubicBezTo>
                    <a:pt x="1275" y="492"/>
                    <a:pt x="1270" y="490"/>
                    <a:pt x="1269" y="496"/>
                  </a:cubicBezTo>
                  <a:cubicBezTo>
                    <a:pt x="1268" y="500"/>
                    <a:pt x="1262" y="502"/>
                    <a:pt x="1260" y="505"/>
                  </a:cubicBezTo>
                  <a:cubicBezTo>
                    <a:pt x="1264" y="508"/>
                    <a:pt x="1269" y="499"/>
                    <a:pt x="1275" y="504"/>
                  </a:cubicBezTo>
                  <a:cubicBezTo>
                    <a:pt x="1278" y="495"/>
                    <a:pt x="1280" y="502"/>
                    <a:pt x="1286" y="499"/>
                  </a:cubicBezTo>
                  <a:cubicBezTo>
                    <a:pt x="1288" y="498"/>
                    <a:pt x="1291" y="495"/>
                    <a:pt x="1293" y="495"/>
                  </a:cubicBezTo>
                  <a:cubicBezTo>
                    <a:pt x="1296" y="496"/>
                    <a:pt x="1297" y="498"/>
                    <a:pt x="1299" y="498"/>
                  </a:cubicBezTo>
                  <a:cubicBezTo>
                    <a:pt x="1305" y="496"/>
                    <a:pt x="1308" y="497"/>
                    <a:pt x="1313" y="494"/>
                  </a:cubicBezTo>
                  <a:cubicBezTo>
                    <a:pt x="1320" y="492"/>
                    <a:pt x="1310" y="489"/>
                    <a:pt x="1308" y="489"/>
                  </a:cubicBezTo>
                  <a:cubicBezTo>
                    <a:pt x="1313" y="485"/>
                    <a:pt x="1316" y="483"/>
                    <a:pt x="1317" y="476"/>
                  </a:cubicBezTo>
                  <a:cubicBezTo>
                    <a:pt x="1318" y="469"/>
                    <a:pt x="1306" y="474"/>
                    <a:pt x="1305" y="473"/>
                  </a:cubicBezTo>
                  <a:cubicBezTo>
                    <a:pt x="1309" y="469"/>
                    <a:pt x="1302" y="463"/>
                    <a:pt x="1299" y="463"/>
                  </a:cubicBezTo>
                  <a:cubicBezTo>
                    <a:pt x="1301" y="463"/>
                    <a:pt x="1303" y="463"/>
                    <a:pt x="1304" y="465"/>
                  </a:cubicBezTo>
                  <a:cubicBezTo>
                    <a:pt x="1303" y="456"/>
                    <a:pt x="1295" y="455"/>
                    <a:pt x="1293" y="448"/>
                  </a:cubicBezTo>
                  <a:cubicBezTo>
                    <a:pt x="1290" y="438"/>
                    <a:pt x="1286" y="437"/>
                    <a:pt x="1277" y="436"/>
                  </a:cubicBezTo>
                  <a:cubicBezTo>
                    <a:pt x="1279" y="434"/>
                    <a:pt x="1281" y="433"/>
                    <a:pt x="1283" y="434"/>
                  </a:cubicBezTo>
                  <a:cubicBezTo>
                    <a:pt x="1280" y="428"/>
                    <a:pt x="1292" y="422"/>
                    <a:pt x="1289" y="417"/>
                  </a:cubicBezTo>
                  <a:cubicBezTo>
                    <a:pt x="1287" y="414"/>
                    <a:pt x="1273" y="415"/>
                    <a:pt x="1271" y="419"/>
                  </a:cubicBezTo>
                  <a:cubicBezTo>
                    <a:pt x="1271" y="418"/>
                    <a:pt x="1271" y="418"/>
                    <a:pt x="1271" y="418"/>
                  </a:cubicBezTo>
                  <a:cubicBezTo>
                    <a:pt x="1272" y="417"/>
                    <a:pt x="1272" y="415"/>
                    <a:pt x="1273" y="415"/>
                  </a:cubicBezTo>
                  <a:cubicBezTo>
                    <a:pt x="1272" y="414"/>
                    <a:pt x="1271" y="414"/>
                    <a:pt x="1270" y="413"/>
                  </a:cubicBezTo>
                  <a:cubicBezTo>
                    <a:pt x="1271" y="414"/>
                    <a:pt x="1271" y="413"/>
                    <a:pt x="1272" y="414"/>
                  </a:cubicBezTo>
                  <a:cubicBezTo>
                    <a:pt x="1273" y="410"/>
                    <a:pt x="1279" y="409"/>
                    <a:pt x="1280" y="404"/>
                  </a:cubicBezTo>
                  <a:cubicBezTo>
                    <a:pt x="1277" y="403"/>
                    <a:pt x="1272" y="404"/>
                    <a:pt x="1269" y="406"/>
                  </a:cubicBezTo>
                  <a:cubicBezTo>
                    <a:pt x="1268" y="405"/>
                    <a:pt x="1269" y="405"/>
                    <a:pt x="1267" y="406"/>
                  </a:cubicBezTo>
                  <a:cubicBezTo>
                    <a:pt x="1266" y="403"/>
                    <a:pt x="1263" y="406"/>
                    <a:pt x="1265" y="409"/>
                  </a:cubicBezTo>
                  <a:cubicBezTo>
                    <a:pt x="1264" y="409"/>
                    <a:pt x="1263" y="409"/>
                    <a:pt x="1262" y="409"/>
                  </a:cubicBezTo>
                  <a:cubicBezTo>
                    <a:pt x="1262" y="410"/>
                    <a:pt x="1262" y="410"/>
                    <a:pt x="1261" y="411"/>
                  </a:cubicBezTo>
                  <a:cubicBezTo>
                    <a:pt x="1263" y="412"/>
                    <a:pt x="1263" y="413"/>
                    <a:pt x="1264" y="414"/>
                  </a:cubicBezTo>
                  <a:cubicBezTo>
                    <a:pt x="1263" y="413"/>
                    <a:pt x="1261" y="413"/>
                    <a:pt x="1259" y="414"/>
                  </a:cubicBezTo>
                  <a:cubicBezTo>
                    <a:pt x="1260" y="415"/>
                    <a:pt x="1260" y="417"/>
                    <a:pt x="1260" y="418"/>
                  </a:cubicBezTo>
                  <a:cubicBezTo>
                    <a:pt x="1260" y="418"/>
                    <a:pt x="1259" y="418"/>
                    <a:pt x="1258" y="417"/>
                  </a:cubicBezTo>
                  <a:cubicBezTo>
                    <a:pt x="1258" y="419"/>
                    <a:pt x="1259" y="419"/>
                    <a:pt x="1260" y="420"/>
                  </a:cubicBezTo>
                  <a:close/>
                  <a:moveTo>
                    <a:pt x="1270" y="455"/>
                  </a:moveTo>
                  <a:cubicBezTo>
                    <a:pt x="1268" y="456"/>
                    <a:pt x="1267" y="457"/>
                    <a:pt x="1267" y="459"/>
                  </a:cubicBezTo>
                  <a:cubicBezTo>
                    <a:pt x="1267" y="459"/>
                    <a:pt x="1268" y="460"/>
                    <a:pt x="1268" y="460"/>
                  </a:cubicBezTo>
                  <a:cubicBezTo>
                    <a:pt x="1270" y="458"/>
                    <a:pt x="1271" y="457"/>
                    <a:pt x="1270" y="455"/>
                  </a:cubicBezTo>
                  <a:close/>
                  <a:moveTo>
                    <a:pt x="1434" y="268"/>
                  </a:moveTo>
                  <a:cubicBezTo>
                    <a:pt x="1437" y="264"/>
                    <a:pt x="1440" y="261"/>
                    <a:pt x="1443" y="258"/>
                  </a:cubicBezTo>
                  <a:cubicBezTo>
                    <a:pt x="1440" y="260"/>
                    <a:pt x="1438" y="262"/>
                    <a:pt x="1436" y="263"/>
                  </a:cubicBezTo>
                  <a:cubicBezTo>
                    <a:pt x="1434" y="263"/>
                    <a:pt x="1433" y="265"/>
                    <a:pt x="1434" y="268"/>
                  </a:cubicBezTo>
                  <a:close/>
                  <a:moveTo>
                    <a:pt x="1449" y="249"/>
                  </a:moveTo>
                  <a:cubicBezTo>
                    <a:pt x="1448" y="251"/>
                    <a:pt x="1446" y="252"/>
                    <a:pt x="1444" y="254"/>
                  </a:cubicBezTo>
                  <a:cubicBezTo>
                    <a:pt x="1446" y="254"/>
                    <a:pt x="1448" y="254"/>
                    <a:pt x="1449" y="254"/>
                  </a:cubicBezTo>
                  <a:cubicBezTo>
                    <a:pt x="1451" y="252"/>
                    <a:pt x="1453" y="250"/>
                    <a:pt x="1449" y="249"/>
                  </a:cubicBezTo>
                  <a:close/>
                  <a:moveTo>
                    <a:pt x="1439" y="254"/>
                  </a:moveTo>
                  <a:cubicBezTo>
                    <a:pt x="1435" y="256"/>
                    <a:pt x="1435" y="255"/>
                    <a:pt x="1435" y="259"/>
                  </a:cubicBezTo>
                  <a:cubicBezTo>
                    <a:pt x="1434" y="265"/>
                    <a:pt x="1443" y="257"/>
                    <a:pt x="1445" y="256"/>
                  </a:cubicBezTo>
                  <a:cubicBezTo>
                    <a:pt x="1443" y="253"/>
                    <a:pt x="1441" y="254"/>
                    <a:pt x="1439" y="254"/>
                  </a:cubicBezTo>
                  <a:close/>
                  <a:moveTo>
                    <a:pt x="1457" y="247"/>
                  </a:moveTo>
                  <a:cubicBezTo>
                    <a:pt x="1454" y="246"/>
                    <a:pt x="1451" y="246"/>
                    <a:pt x="1450" y="249"/>
                  </a:cubicBezTo>
                  <a:cubicBezTo>
                    <a:pt x="1451" y="249"/>
                    <a:pt x="1452" y="250"/>
                    <a:pt x="1453" y="250"/>
                  </a:cubicBezTo>
                  <a:cubicBezTo>
                    <a:pt x="1454" y="250"/>
                    <a:pt x="1456" y="249"/>
                    <a:pt x="1457" y="247"/>
                  </a:cubicBezTo>
                  <a:close/>
                  <a:moveTo>
                    <a:pt x="1430" y="264"/>
                  </a:moveTo>
                  <a:cubicBezTo>
                    <a:pt x="1428" y="265"/>
                    <a:pt x="1429" y="268"/>
                    <a:pt x="1427" y="269"/>
                  </a:cubicBezTo>
                  <a:cubicBezTo>
                    <a:pt x="1427" y="267"/>
                    <a:pt x="1427" y="265"/>
                    <a:pt x="1428" y="263"/>
                  </a:cubicBezTo>
                  <a:cubicBezTo>
                    <a:pt x="1425" y="263"/>
                    <a:pt x="1424" y="265"/>
                    <a:pt x="1425" y="268"/>
                  </a:cubicBezTo>
                  <a:cubicBezTo>
                    <a:pt x="1424" y="268"/>
                    <a:pt x="1423" y="268"/>
                    <a:pt x="1423" y="268"/>
                  </a:cubicBezTo>
                  <a:cubicBezTo>
                    <a:pt x="1422" y="271"/>
                    <a:pt x="1423" y="270"/>
                    <a:pt x="1421" y="272"/>
                  </a:cubicBezTo>
                  <a:cubicBezTo>
                    <a:pt x="1424" y="272"/>
                    <a:pt x="1425" y="273"/>
                    <a:pt x="1427" y="271"/>
                  </a:cubicBezTo>
                  <a:cubicBezTo>
                    <a:pt x="1429" y="269"/>
                    <a:pt x="1430" y="268"/>
                    <a:pt x="1432" y="269"/>
                  </a:cubicBezTo>
                  <a:cubicBezTo>
                    <a:pt x="1433" y="267"/>
                    <a:pt x="1433" y="262"/>
                    <a:pt x="1430" y="264"/>
                  </a:cubicBezTo>
                  <a:close/>
                  <a:moveTo>
                    <a:pt x="1423" y="275"/>
                  </a:moveTo>
                  <a:cubicBezTo>
                    <a:pt x="1423" y="279"/>
                    <a:pt x="1421" y="280"/>
                    <a:pt x="1418" y="280"/>
                  </a:cubicBezTo>
                  <a:cubicBezTo>
                    <a:pt x="1419" y="281"/>
                    <a:pt x="1419" y="281"/>
                    <a:pt x="1420" y="282"/>
                  </a:cubicBezTo>
                  <a:cubicBezTo>
                    <a:pt x="1420" y="283"/>
                    <a:pt x="1419" y="284"/>
                    <a:pt x="1419" y="285"/>
                  </a:cubicBezTo>
                  <a:cubicBezTo>
                    <a:pt x="1422" y="281"/>
                    <a:pt x="1424" y="280"/>
                    <a:pt x="1423" y="275"/>
                  </a:cubicBezTo>
                  <a:close/>
                  <a:moveTo>
                    <a:pt x="1426" y="274"/>
                  </a:moveTo>
                  <a:cubicBezTo>
                    <a:pt x="1426" y="274"/>
                    <a:pt x="1425" y="274"/>
                    <a:pt x="1424" y="274"/>
                  </a:cubicBezTo>
                  <a:cubicBezTo>
                    <a:pt x="1424" y="275"/>
                    <a:pt x="1424" y="277"/>
                    <a:pt x="1424" y="278"/>
                  </a:cubicBezTo>
                  <a:cubicBezTo>
                    <a:pt x="1427" y="275"/>
                    <a:pt x="1429" y="273"/>
                    <a:pt x="1431" y="270"/>
                  </a:cubicBezTo>
                  <a:cubicBezTo>
                    <a:pt x="1429" y="270"/>
                    <a:pt x="1427" y="272"/>
                    <a:pt x="1426" y="274"/>
                  </a:cubicBezTo>
                  <a:close/>
                  <a:moveTo>
                    <a:pt x="1462" y="249"/>
                  </a:moveTo>
                  <a:cubicBezTo>
                    <a:pt x="1459" y="246"/>
                    <a:pt x="1453" y="250"/>
                    <a:pt x="1451" y="253"/>
                  </a:cubicBezTo>
                  <a:cubicBezTo>
                    <a:pt x="1452" y="253"/>
                    <a:pt x="1454" y="252"/>
                    <a:pt x="1456" y="252"/>
                  </a:cubicBezTo>
                  <a:cubicBezTo>
                    <a:pt x="1458" y="251"/>
                    <a:pt x="1460" y="250"/>
                    <a:pt x="1462" y="249"/>
                  </a:cubicBezTo>
                  <a:close/>
                  <a:moveTo>
                    <a:pt x="1465" y="244"/>
                  </a:moveTo>
                  <a:cubicBezTo>
                    <a:pt x="1464" y="244"/>
                    <a:pt x="1463" y="244"/>
                    <a:pt x="1462" y="244"/>
                  </a:cubicBezTo>
                  <a:cubicBezTo>
                    <a:pt x="1462" y="245"/>
                    <a:pt x="1462" y="246"/>
                    <a:pt x="1462" y="247"/>
                  </a:cubicBezTo>
                  <a:cubicBezTo>
                    <a:pt x="1465" y="248"/>
                    <a:pt x="1466" y="247"/>
                    <a:pt x="1465" y="244"/>
                  </a:cubicBezTo>
                  <a:close/>
                  <a:moveTo>
                    <a:pt x="1850" y="192"/>
                  </a:moveTo>
                  <a:cubicBezTo>
                    <a:pt x="1845" y="193"/>
                    <a:pt x="1847" y="195"/>
                    <a:pt x="1846" y="200"/>
                  </a:cubicBezTo>
                  <a:cubicBezTo>
                    <a:pt x="1850" y="199"/>
                    <a:pt x="1855" y="198"/>
                    <a:pt x="1859" y="198"/>
                  </a:cubicBezTo>
                  <a:cubicBezTo>
                    <a:pt x="1858" y="193"/>
                    <a:pt x="1854" y="192"/>
                    <a:pt x="1850" y="192"/>
                  </a:cubicBezTo>
                  <a:close/>
                  <a:moveTo>
                    <a:pt x="2309" y="678"/>
                  </a:moveTo>
                  <a:cubicBezTo>
                    <a:pt x="2309" y="680"/>
                    <a:pt x="2309" y="682"/>
                    <a:pt x="2310" y="684"/>
                  </a:cubicBezTo>
                  <a:cubicBezTo>
                    <a:pt x="2315" y="685"/>
                    <a:pt x="2311" y="679"/>
                    <a:pt x="2314" y="679"/>
                  </a:cubicBezTo>
                  <a:cubicBezTo>
                    <a:pt x="2319" y="680"/>
                    <a:pt x="2316" y="685"/>
                    <a:pt x="2315" y="687"/>
                  </a:cubicBezTo>
                  <a:cubicBezTo>
                    <a:pt x="2313" y="691"/>
                    <a:pt x="2313" y="702"/>
                    <a:pt x="2319" y="698"/>
                  </a:cubicBezTo>
                  <a:cubicBezTo>
                    <a:pt x="2324" y="694"/>
                    <a:pt x="2325" y="688"/>
                    <a:pt x="2328" y="682"/>
                  </a:cubicBezTo>
                  <a:cubicBezTo>
                    <a:pt x="2329" y="680"/>
                    <a:pt x="2326" y="677"/>
                    <a:pt x="2326" y="676"/>
                  </a:cubicBezTo>
                  <a:cubicBezTo>
                    <a:pt x="2324" y="673"/>
                    <a:pt x="2322" y="676"/>
                    <a:pt x="2320" y="673"/>
                  </a:cubicBezTo>
                  <a:cubicBezTo>
                    <a:pt x="2324" y="669"/>
                    <a:pt x="2328" y="675"/>
                    <a:pt x="2330" y="667"/>
                  </a:cubicBezTo>
                  <a:cubicBezTo>
                    <a:pt x="2332" y="671"/>
                    <a:pt x="2334" y="669"/>
                    <a:pt x="2336" y="668"/>
                  </a:cubicBezTo>
                  <a:cubicBezTo>
                    <a:pt x="2338" y="667"/>
                    <a:pt x="2342" y="666"/>
                    <a:pt x="2342" y="665"/>
                  </a:cubicBezTo>
                  <a:cubicBezTo>
                    <a:pt x="2345" y="662"/>
                    <a:pt x="2351" y="664"/>
                    <a:pt x="2355" y="665"/>
                  </a:cubicBezTo>
                  <a:cubicBezTo>
                    <a:pt x="2349" y="670"/>
                    <a:pt x="2352" y="673"/>
                    <a:pt x="2357" y="677"/>
                  </a:cubicBezTo>
                  <a:cubicBezTo>
                    <a:pt x="2359" y="674"/>
                    <a:pt x="2361" y="668"/>
                    <a:pt x="2366" y="669"/>
                  </a:cubicBezTo>
                  <a:cubicBezTo>
                    <a:pt x="2363" y="666"/>
                    <a:pt x="2362" y="664"/>
                    <a:pt x="2365" y="661"/>
                  </a:cubicBezTo>
                  <a:cubicBezTo>
                    <a:pt x="2369" y="667"/>
                    <a:pt x="2376" y="665"/>
                    <a:pt x="2380" y="660"/>
                  </a:cubicBezTo>
                  <a:cubicBezTo>
                    <a:pt x="2381" y="661"/>
                    <a:pt x="2382" y="663"/>
                    <a:pt x="2382" y="665"/>
                  </a:cubicBezTo>
                  <a:cubicBezTo>
                    <a:pt x="2384" y="662"/>
                    <a:pt x="2386" y="659"/>
                    <a:pt x="2389" y="656"/>
                  </a:cubicBezTo>
                  <a:cubicBezTo>
                    <a:pt x="2388" y="658"/>
                    <a:pt x="2388" y="660"/>
                    <a:pt x="2388" y="662"/>
                  </a:cubicBezTo>
                  <a:cubicBezTo>
                    <a:pt x="2391" y="660"/>
                    <a:pt x="2392" y="657"/>
                    <a:pt x="2395" y="655"/>
                  </a:cubicBezTo>
                  <a:cubicBezTo>
                    <a:pt x="2396" y="655"/>
                    <a:pt x="2395" y="647"/>
                    <a:pt x="2395" y="645"/>
                  </a:cubicBezTo>
                  <a:cubicBezTo>
                    <a:pt x="2396" y="641"/>
                    <a:pt x="2398" y="641"/>
                    <a:pt x="2398" y="636"/>
                  </a:cubicBezTo>
                  <a:cubicBezTo>
                    <a:pt x="2398" y="632"/>
                    <a:pt x="2397" y="627"/>
                    <a:pt x="2402" y="629"/>
                  </a:cubicBezTo>
                  <a:cubicBezTo>
                    <a:pt x="2402" y="626"/>
                    <a:pt x="2401" y="624"/>
                    <a:pt x="2403" y="622"/>
                  </a:cubicBezTo>
                  <a:cubicBezTo>
                    <a:pt x="2406" y="620"/>
                    <a:pt x="2405" y="616"/>
                    <a:pt x="2405" y="613"/>
                  </a:cubicBezTo>
                  <a:cubicBezTo>
                    <a:pt x="2405" y="610"/>
                    <a:pt x="2403" y="607"/>
                    <a:pt x="2402" y="605"/>
                  </a:cubicBezTo>
                  <a:cubicBezTo>
                    <a:pt x="2400" y="602"/>
                    <a:pt x="2402" y="600"/>
                    <a:pt x="2402" y="597"/>
                  </a:cubicBezTo>
                  <a:cubicBezTo>
                    <a:pt x="2398" y="595"/>
                    <a:pt x="2396" y="598"/>
                    <a:pt x="2397" y="603"/>
                  </a:cubicBezTo>
                  <a:cubicBezTo>
                    <a:pt x="2394" y="594"/>
                    <a:pt x="2389" y="606"/>
                    <a:pt x="2388" y="609"/>
                  </a:cubicBezTo>
                  <a:cubicBezTo>
                    <a:pt x="2387" y="612"/>
                    <a:pt x="2390" y="613"/>
                    <a:pt x="2390" y="615"/>
                  </a:cubicBezTo>
                  <a:cubicBezTo>
                    <a:pt x="2389" y="619"/>
                    <a:pt x="2388" y="622"/>
                    <a:pt x="2386" y="626"/>
                  </a:cubicBezTo>
                  <a:cubicBezTo>
                    <a:pt x="2385" y="631"/>
                    <a:pt x="2381" y="636"/>
                    <a:pt x="2377" y="639"/>
                  </a:cubicBezTo>
                  <a:cubicBezTo>
                    <a:pt x="2374" y="640"/>
                    <a:pt x="2372" y="642"/>
                    <a:pt x="2368" y="642"/>
                  </a:cubicBezTo>
                  <a:cubicBezTo>
                    <a:pt x="2366" y="642"/>
                    <a:pt x="2369" y="637"/>
                    <a:pt x="2370" y="636"/>
                  </a:cubicBezTo>
                  <a:cubicBezTo>
                    <a:pt x="2366" y="637"/>
                    <a:pt x="2364" y="637"/>
                    <a:pt x="2364" y="642"/>
                  </a:cubicBezTo>
                  <a:cubicBezTo>
                    <a:pt x="2364" y="644"/>
                    <a:pt x="2360" y="647"/>
                    <a:pt x="2359" y="649"/>
                  </a:cubicBezTo>
                  <a:cubicBezTo>
                    <a:pt x="2357" y="652"/>
                    <a:pt x="2360" y="654"/>
                    <a:pt x="2357" y="655"/>
                  </a:cubicBezTo>
                  <a:cubicBezTo>
                    <a:pt x="2352" y="657"/>
                    <a:pt x="2354" y="653"/>
                    <a:pt x="2351" y="654"/>
                  </a:cubicBezTo>
                  <a:cubicBezTo>
                    <a:pt x="2346" y="654"/>
                    <a:pt x="2336" y="653"/>
                    <a:pt x="2333" y="658"/>
                  </a:cubicBezTo>
                  <a:cubicBezTo>
                    <a:pt x="2330" y="663"/>
                    <a:pt x="2325" y="666"/>
                    <a:pt x="2319" y="666"/>
                  </a:cubicBezTo>
                  <a:cubicBezTo>
                    <a:pt x="2321" y="673"/>
                    <a:pt x="2313" y="675"/>
                    <a:pt x="2309" y="678"/>
                  </a:cubicBezTo>
                  <a:close/>
                  <a:moveTo>
                    <a:pt x="2301" y="950"/>
                  </a:moveTo>
                  <a:cubicBezTo>
                    <a:pt x="2299" y="952"/>
                    <a:pt x="2295" y="955"/>
                    <a:pt x="2294" y="958"/>
                  </a:cubicBezTo>
                  <a:cubicBezTo>
                    <a:pt x="2291" y="962"/>
                    <a:pt x="2293" y="962"/>
                    <a:pt x="2293" y="966"/>
                  </a:cubicBezTo>
                  <a:cubicBezTo>
                    <a:pt x="2294" y="969"/>
                    <a:pt x="2294" y="972"/>
                    <a:pt x="2294" y="975"/>
                  </a:cubicBezTo>
                  <a:cubicBezTo>
                    <a:pt x="2294" y="977"/>
                    <a:pt x="2298" y="980"/>
                    <a:pt x="2300" y="981"/>
                  </a:cubicBezTo>
                  <a:cubicBezTo>
                    <a:pt x="2299" y="977"/>
                    <a:pt x="2298" y="969"/>
                    <a:pt x="2304" y="971"/>
                  </a:cubicBezTo>
                  <a:cubicBezTo>
                    <a:pt x="2303" y="971"/>
                    <a:pt x="2297" y="966"/>
                    <a:pt x="2300" y="965"/>
                  </a:cubicBezTo>
                  <a:cubicBezTo>
                    <a:pt x="2303" y="964"/>
                    <a:pt x="2304" y="960"/>
                    <a:pt x="2300" y="959"/>
                  </a:cubicBezTo>
                  <a:cubicBezTo>
                    <a:pt x="2300" y="958"/>
                    <a:pt x="2301" y="956"/>
                    <a:pt x="2302" y="955"/>
                  </a:cubicBezTo>
                  <a:cubicBezTo>
                    <a:pt x="2302" y="954"/>
                    <a:pt x="2301" y="952"/>
                    <a:pt x="2301" y="950"/>
                  </a:cubicBezTo>
                  <a:close/>
                  <a:moveTo>
                    <a:pt x="2475" y="1179"/>
                  </a:moveTo>
                  <a:cubicBezTo>
                    <a:pt x="2470" y="1175"/>
                    <a:pt x="2476" y="1170"/>
                    <a:pt x="2469" y="1167"/>
                  </a:cubicBezTo>
                  <a:cubicBezTo>
                    <a:pt x="2468" y="1167"/>
                    <a:pt x="2465" y="1172"/>
                    <a:pt x="2464" y="1169"/>
                  </a:cubicBezTo>
                  <a:cubicBezTo>
                    <a:pt x="2463" y="1166"/>
                    <a:pt x="2462" y="1162"/>
                    <a:pt x="2461" y="1159"/>
                  </a:cubicBezTo>
                  <a:cubicBezTo>
                    <a:pt x="2459" y="1153"/>
                    <a:pt x="2459" y="1150"/>
                    <a:pt x="2454" y="1147"/>
                  </a:cubicBezTo>
                  <a:cubicBezTo>
                    <a:pt x="2452" y="1145"/>
                    <a:pt x="2438" y="1139"/>
                    <a:pt x="2438" y="1137"/>
                  </a:cubicBezTo>
                  <a:cubicBezTo>
                    <a:pt x="2438" y="1131"/>
                    <a:pt x="2439" y="1124"/>
                    <a:pt x="2436" y="1120"/>
                  </a:cubicBezTo>
                  <a:cubicBezTo>
                    <a:pt x="2430" y="1114"/>
                    <a:pt x="2431" y="1111"/>
                    <a:pt x="2430" y="1103"/>
                  </a:cubicBezTo>
                  <a:cubicBezTo>
                    <a:pt x="2430" y="1098"/>
                    <a:pt x="2423" y="1095"/>
                    <a:pt x="2420" y="1098"/>
                  </a:cubicBezTo>
                  <a:cubicBezTo>
                    <a:pt x="2418" y="1085"/>
                    <a:pt x="2414" y="1076"/>
                    <a:pt x="2410" y="1065"/>
                  </a:cubicBezTo>
                  <a:cubicBezTo>
                    <a:pt x="2404" y="1066"/>
                    <a:pt x="2403" y="1077"/>
                    <a:pt x="2402" y="1082"/>
                  </a:cubicBezTo>
                  <a:cubicBezTo>
                    <a:pt x="2400" y="1088"/>
                    <a:pt x="2402" y="1094"/>
                    <a:pt x="2402" y="1100"/>
                  </a:cubicBezTo>
                  <a:cubicBezTo>
                    <a:pt x="2402" y="1107"/>
                    <a:pt x="2398" y="1130"/>
                    <a:pt x="2388" y="1126"/>
                  </a:cubicBezTo>
                  <a:cubicBezTo>
                    <a:pt x="2385" y="1125"/>
                    <a:pt x="2382" y="1119"/>
                    <a:pt x="2378" y="1117"/>
                  </a:cubicBezTo>
                  <a:cubicBezTo>
                    <a:pt x="2372" y="1113"/>
                    <a:pt x="2365" y="1109"/>
                    <a:pt x="2359" y="1105"/>
                  </a:cubicBezTo>
                  <a:cubicBezTo>
                    <a:pt x="2353" y="1102"/>
                    <a:pt x="2356" y="1100"/>
                    <a:pt x="2357" y="1092"/>
                  </a:cubicBezTo>
                  <a:cubicBezTo>
                    <a:pt x="2359" y="1086"/>
                    <a:pt x="2362" y="1083"/>
                    <a:pt x="2366" y="1079"/>
                  </a:cubicBezTo>
                  <a:cubicBezTo>
                    <a:pt x="2360" y="1073"/>
                    <a:pt x="2358" y="1073"/>
                    <a:pt x="2350" y="1072"/>
                  </a:cubicBezTo>
                  <a:cubicBezTo>
                    <a:pt x="2344" y="1071"/>
                    <a:pt x="2337" y="1070"/>
                    <a:pt x="2331" y="1070"/>
                  </a:cubicBezTo>
                  <a:cubicBezTo>
                    <a:pt x="2331" y="1073"/>
                    <a:pt x="2332" y="1076"/>
                    <a:pt x="2332" y="1079"/>
                  </a:cubicBezTo>
                  <a:cubicBezTo>
                    <a:pt x="2325" y="1078"/>
                    <a:pt x="2319" y="1074"/>
                    <a:pt x="2314" y="1081"/>
                  </a:cubicBezTo>
                  <a:cubicBezTo>
                    <a:pt x="2310" y="1087"/>
                    <a:pt x="2309" y="1093"/>
                    <a:pt x="2307" y="1101"/>
                  </a:cubicBezTo>
                  <a:cubicBezTo>
                    <a:pt x="2301" y="1098"/>
                    <a:pt x="2295" y="1095"/>
                    <a:pt x="2289" y="1092"/>
                  </a:cubicBezTo>
                  <a:cubicBezTo>
                    <a:pt x="2287" y="1090"/>
                    <a:pt x="2279" y="1099"/>
                    <a:pt x="2277" y="1100"/>
                  </a:cubicBezTo>
                  <a:cubicBezTo>
                    <a:pt x="2268" y="1109"/>
                    <a:pt x="2254" y="1116"/>
                    <a:pt x="2250" y="1129"/>
                  </a:cubicBezTo>
                  <a:cubicBezTo>
                    <a:pt x="2247" y="1135"/>
                    <a:pt x="2247" y="1141"/>
                    <a:pt x="2241" y="1142"/>
                  </a:cubicBezTo>
                  <a:cubicBezTo>
                    <a:pt x="2232" y="1144"/>
                    <a:pt x="2224" y="1146"/>
                    <a:pt x="2216" y="1148"/>
                  </a:cubicBezTo>
                  <a:cubicBezTo>
                    <a:pt x="2210" y="1149"/>
                    <a:pt x="2207" y="1152"/>
                    <a:pt x="2202" y="1155"/>
                  </a:cubicBezTo>
                  <a:cubicBezTo>
                    <a:pt x="2196" y="1160"/>
                    <a:pt x="2194" y="1161"/>
                    <a:pt x="2192" y="1169"/>
                  </a:cubicBezTo>
                  <a:cubicBezTo>
                    <a:pt x="2190" y="1167"/>
                    <a:pt x="2189" y="1164"/>
                    <a:pt x="2188" y="1161"/>
                  </a:cubicBezTo>
                  <a:cubicBezTo>
                    <a:pt x="2184" y="1172"/>
                    <a:pt x="2182" y="1180"/>
                    <a:pt x="2186" y="1191"/>
                  </a:cubicBezTo>
                  <a:cubicBezTo>
                    <a:pt x="2188" y="1197"/>
                    <a:pt x="2188" y="1198"/>
                    <a:pt x="2185" y="1204"/>
                  </a:cubicBezTo>
                  <a:cubicBezTo>
                    <a:pt x="2184" y="1209"/>
                    <a:pt x="2187" y="1212"/>
                    <a:pt x="2189" y="1216"/>
                  </a:cubicBezTo>
                  <a:cubicBezTo>
                    <a:pt x="2194" y="1227"/>
                    <a:pt x="2197" y="1237"/>
                    <a:pt x="2199" y="1248"/>
                  </a:cubicBezTo>
                  <a:cubicBezTo>
                    <a:pt x="2199" y="1252"/>
                    <a:pt x="2203" y="1264"/>
                    <a:pt x="2201" y="1267"/>
                  </a:cubicBezTo>
                  <a:cubicBezTo>
                    <a:pt x="2201" y="1269"/>
                    <a:pt x="2191" y="1274"/>
                    <a:pt x="2196" y="1278"/>
                  </a:cubicBezTo>
                  <a:cubicBezTo>
                    <a:pt x="2200" y="1280"/>
                    <a:pt x="2204" y="1286"/>
                    <a:pt x="2209" y="1286"/>
                  </a:cubicBezTo>
                  <a:cubicBezTo>
                    <a:pt x="2213" y="1286"/>
                    <a:pt x="2219" y="1287"/>
                    <a:pt x="2223" y="1284"/>
                  </a:cubicBezTo>
                  <a:cubicBezTo>
                    <a:pt x="2228" y="1279"/>
                    <a:pt x="2230" y="1277"/>
                    <a:pt x="2236" y="1276"/>
                  </a:cubicBezTo>
                  <a:cubicBezTo>
                    <a:pt x="2241" y="1275"/>
                    <a:pt x="2246" y="1275"/>
                    <a:pt x="2251" y="1275"/>
                  </a:cubicBezTo>
                  <a:cubicBezTo>
                    <a:pt x="2255" y="1274"/>
                    <a:pt x="2258" y="1274"/>
                    <a:pt x="2262" y="1274"/>
                  </a:cubicBezTo>
                  <a:cubicBezTo>
                    <a:pt x="2263" y="1274"/>
                    <a:pt x="2265" y="1269"/>
                    <a:pt x="2266" y="1268"/>
                  </a:cubicBezTo>
                  <a:cubicBezTo>
                    <a:pt x="2268" y="1264"/>
                    <a:pt x="2275" y="1262"/>
                    <a:pt x="2279" y="1260"/>
                  </a:cubicBezTo>
                  <a:cubicBezTo>
                    <a:pt x="2283" y="1258"/>
                    <a:pt x="2289" y="1261"/>
                    <a:pt x="2292" y="1259"/>
                  </a:cubicBezTo>
                  <a:cubicBezTo>
                    <a:pt x="2295" y="1257"/>
                    <a:pt x="2301" y="1252"/>
                    <a:pt x="2304" y="1252"/>
                  </a:cubicBezTo>
                  <a:cubicBezTo>
                    <a:pt x="2316" y="1254"/>
                    <a:pt x="2326" y="1255"/>
                    <a:pt x="2337" y="1259"/>
                  </a:cubicBezTo>
                  <a:cubicBezTo>
                    <a:pt x="2344" y="1262"/>
                    <a:pt x="2345" y="1263"/>
                    <a:pt x="2349" y="1270"/>
                  </a:cubicBezTo>
                  <a:cubicBezTo>
                    <a:pt x="2351" y="1275"/>
                    <a:pt x="2354" y="1279"/>
                    <a:pt x="2357" y="1283"/>
                  </a:cubicBezTo>
                  <a:cubicBezTo>
                    <a:pt x="2363" y="1276"/>
                    <a:pt x="2368" y="1270"/>
                    <a:pt x="2373" y="1262"/>
                  </a:cubicBezTo>
                  <a:cubicBezTo>
                    <a:pt x="2376" y="1271"/>
                    <a:pt x="2370" y="1278"/>
                    <a:pt x="2366" y="1285"/>
                  </a:cubicBezTo>
                  <a:cubicBezTo>
                    <a:pt x="2373" y="1287"/>
                    <a:pt x="2373" y="1282"/>
                    <a:pt x="2376" y="1275"/>
                  </a:cubicBezTo>
                  <a:cubicBezTo>
                    <a:pt x="2377" y="1280"/>
                    <a:pt x="2375" y="1291"/>
                    <a:pt x="2380" y="1291"/>
                  </a:cubicBezTo>
                  <a:cubicBezTo>
                    <a:pt x="2384" y="1291"/>
                    <a:pt x="2387" y="1299"/>
                    <a:pt x="2388" y="1303"/>
                  </a:cubicBezTo>
                  <a:cubicBezTo>
                    <a:pt x="2390" y="1315"/>
                    <a:pt x="2399" y="1319"/>
                    <a:pt x="2410" y="1320"/>
                  </a:cubicBezTo>
                  <a:cubicBezTo>
                    <a:pt x="2417" y="1322"/>
                    <a:pt x="2418" y="1322"/>
                    <a:pt x="2423" y="1318"/>
                  </a:cubicBezTo>
                  <a:cubicBezTo>
                    <a:pt x="2429" y="1313"/>
                    <a:pt x="2429" y="1315"/>
                    <a:pt x="2434" y="1321"/>
                  </a:cubicBezTo>
                  <a:cubicBezTo>
                    <a:pt x="2436" y="1324"/>
                    <a:pt x="2443" y="1322"/>
                    <a:pt x="2445" y="1319"/>
                  </a:cubicBezTo>
                  <a:cubicBezTo>
                    <a:pt x="2450" y="1314"/>
                    <a:pt x="2451" y="1313"/>
                    <a:pt x="2459" y="1313"/>
                  </a:cubicBezTo>
                  <a:cubicBezTo>
                    <a:pt x="2471" y="1313"/>
                    <a:pt x="2470" y="1296"/>
                    <a:pt x="2472" y="1285"/>
                  </a:cubicBezTo>
                  <a:cubicBezTo>
                    <a:pt x="2473" y="1276"/>
                    <a:pt x="2483" y="1270"/>
                    <a:pt x="2486" y="1261"/>
                  </a:cubicBezTo>
                  <a:cubicBezTo>
                    <a:pt x="2488" y="1250"/>
                    <a:pt x="2494" y="1237"/>
                    <a:pt x="2494" y="1226"/>
                  </a:cubicBezTo>
                  <a:cubicBezTo>
                    <a:pt x="2494" y="1215"/>
                    <a:pt x="2491" y="1203"/>
                    <a:pt x="2489" y="1193"/>
                  </a:cubicBezTo>
                  <a:cubicBezTo>
                    <a:pt x="2484" y="1188"/>
                    <a:pt x="2479" y="1184"/>
                    <a:pt x="2475" y="1179"/>
                  </a:cubicBezTo>
                  <a:close/>
                  <a:moveTo>
                    <a:pt x="2281" y="1001"/>
                  </a:moveTo>
                  <a:cubicBezTo>
                    <a:pt x="2278" y="1008"/>
                    <a:pt x="2290" y="1005"/>
                    <a:pt x="2291" y="1004"/>
                  </a:cubicBezTo>
                  <a:cubicBezTo>
                    <a:pt x="2291" y="1000"/>
                    <a:pt x="2282" y="996"/>
                    <a:pt x="2281" y="1001"/>
                  </a:cubicBezTo>
                  <a:close/>
                  <a:moveTo>
                    <a:pt x="2321" y="1070"/>
                  </a:moveTo>
                  <a:cubicBezTo>
                    <a:pt x="2317" y="1072"/>
                    <a:pt x="2313" y="1067"/>
                    <a:pt x="2312" y="1074"/>
                  </a:cubicBezTo>
                  <a:cubicBezTo>
                    <a:pt x="2316" y="1074"/>
                    <a:pt x="2319" y="1076"/>
                    <a:pt x="2322" y="1074"/>
                  </a:cubicBezTo>
                  <a:cubicBezTo>
                    <a:pt x="2324" y="1073"/>
                    <a:pt x="2325" y="1069"/>
                    <a:pt x="2321" y="1070"/>
                  </a:cubicBezTo>
                  <a:close/>
                  <a:moveTo>
                    <a:pt x="2490" y="1015"/>
                  </a:moveTo>
                  <a:cubicBezTo>
                    <a:pt x="2492" y="1010"/>
                    <a:pt x="2492" y="1010"/>
                    <a:pt x="2490" y="1006"/>
                  </a:cubicBezTo>
                  <a:cubicBezTo>
                    <a:pt x="2490" y="1006"/>
                    <a:pt x="2488" y="1007"/>
                    <a:pt x="2488" y="1006"/>
                  </a:cubicBezTo>
                  <a:cubicBezTo>
                    <a:pt x="2487" y="1005"/>
                    <a:pt x="2486" y="1003"/>
                    <a:pt x="2486" y="1003"/>
                  </a:cubicBezTo>
                  <a:cubicBezTo>
                    <a:pt x="2482" y="1000"/>
                    <a:pt x="2477" y="997"/>
                    <a:pt x="2473" y="995"/>
                  </a:cubicBezTo>
                  <a:cubicBezTo>
                    <a:pt x="2472" y="1000"/>
                    <a:pt x="2490" y="1002"/>
                    <a:pt x="2488" y="1011"/>
                  </a:cubicBezTo>
                  <a:cubicBezTo>
                    <a:pt x="2488" y="1012"/>
                    <a:pt x="2489" y="1013"/>
                    <a:pt x="2490" y="1015"/>
                  </a:cubicBezTo>
                  <a:close/>
                  <a:moveTo>
                    <a:pt x="2451" y="1341"/>
                  </a:moveTo>
                  <a:cubicBezTo>
                    <a:pt x="2448" y="1342"/>
                    <a:pt x="2441" y="1347"/>
                    <a:pt x="2439" y="1346"/>
                  </a:cubicBezTo>
                  <a:cubicBezTo>
                    <a:pt x="2435" y="1344"/>
                    <a:pt x="2430" y="1342"/>
                    <a:pt x="2426" y="1340"/>
                  </a:cubicBezTo>
                  <a:cubicBezTo>
                    <a:pt x="2425" y="1347"/>
                    <a:pt x="2426" y="1355"/>
                    <a:pt x="2429" y="1361"/>
                  </a:cubicBezTo>
                  <a:cubicBezTo>
                    <a:pt x="2432" y="1368"/>
                    <a:pt x="2436" y="1370"/>
                    <a:pt x="2443" y="1371"/>
                  </a:cubicBezTo>
                  <a:cubicBezTo>
                    <a:pt x="2451" y="1373"/>
                    <a:pt x="2459" y="1344"/>
                    <a:pt x="2451" y="1341"/>
                  </a:cubicBezTo>
                  <a:close/>
                  <a:moveTo>
                    <a:pt x="2463" y="1020"/>
                  </a:moveTo>
                  <a:cubicBezTo>
                    <a:pt x="2460" y="1021"/>
                    <a:pt x="2457" y="1020"/>
                    <a:pt x="2454" y="1021"/>
                  </a:cubicBezTo>
                  <a:cubicBezTo>
                    <a:pt x="2456" y="1026"/>
                    <a:pt x="2465" y="1028"/>
                    <a:pt x="2470" y="1027"/>
                  </a:cubicBezTo>
                  <a:cubicBezTo>
                    <a:pt x="2473" y="1026"/>
                    <a:pt x="2478" y="1025"/>
                    <a:pt x="2479" y="1021"/>
                  </a:cubicBezTo>
                  <a:cubicBezTo>
                    <a:pt x="2480" y="1020"/>
                    <a:pt x="2487" y="1021"/>
                    <a:pt x="2482" y="1016"/>
                  </a:cubicBezTo>
                  <a:cubicBezTo>
                    <a:pt x="2488" y="1015"/>
                    <a:pt x="2486" y="1010"/>
                    <a:pt x="2482" y="1008"/>
                  </a:cubicBezTo>
                  <a:cubicBezTo>
                    <a:pt x="2478" y="1005"/>
                    <a:pt x="2479" y="1013"/>
                    <a:pt x="2479" y="1015"/>
                  </a:cubicBezTo>
                  <a:cubicBezTo>
                    <a:pt x="2479" y="1015"/>
                    <a:pt x="2465" y="1025"/>
                    <a:pt x="2468" y="1017"/>
                  </a:cubicBezTo>
                  <a:cubicBezTo>
                    <a:pt x="2468" y="1016"/>
                    <a:pt x="2466" y="1020"/>
                    <a:pt x="2463" y="1020"/>
                  </a:cubicBezTo>
                  <a:close/>
                  <a:moveTo>
                    <a:pt x="2434" y="1020"/>
                  </a:moveTo>
                  <a:cubicBezTo>
                    <a:pt x="2432" y="1017"/>
                    <a:pt x="2434" y="1013"/>
                    <a:pt x="2430" y="1010"/>
                  </a:cubicBezTo>
                  <a:cubicBezTo>
                    <a:pt x="2427" y="1008"/>
                    <a:pt x="2423" y="1006"/>
                    <a:pt x="2420" y="1004"/>
                  </a:cubicBezTo>
                  <a:cubicBezTo>
                    <a:pt x="2415" y="1001"/>
                    <a:pt x="2408" y="999"/>
                    <a:pt x="2402" y="997"/>
                  </a:cubicBezTo>
                  <a:cubicBezTo>
                    <a:pt x="2393" y="994"/>
                    <a:pt x="2384" y="990"/>
                    <a:pt x="2376" y="987"/>
                  </a:cubicBezTo>
                  <a:cubicBezTo>
                    <a:pt x="2371" y="985"/>
                    <a:pt x="2364" y="989"/>
                    <a:pt x="2361" y="992"/>
                  </a:cubicBezTo>
                  <a:cubicBezTo>
                    <a:pt x="2360" y="994"/>
                    <a:pt x="2356" y="1002"/>
                    <a:pt x="2354" y="1001"/>
                  </a:cubicBezTo>
                  <a:cubicBezTo>
                    <a:pt x="2351" y="999"/>
                    <a:pt x="2349" y="999"/>
                    <a:pt x="2347" y="995"/>
                  </a:cubicBezTo>
                  <a:cubicBezTo>
                    <a:pt x="2345" y="990"/>
                    <a:pt x="2344" y="987"/>
                    <a:pt x="2344" y="982"/>
                  </a:cubicBezTo>
                  <a:cubicBezTo>
                    <a:pt x="2343" y="977"/>
                    <a:pt x="2342" y="978"/>
                    <a:pt x="2337" y="977"/>
                  </a:cubicBezTo>
                  <a:cubicBezTo>
                    <a:pt x="2330" y="975"/>
                    <a:pt x="2323" y="977"/>
                    <a:pt x="2319" y="984"/>
                  </a:cubicBezTo>
                  <a:cubicBezTo>
                    <a:pt x="2322" y="985"/>
                    <a:pt x="2324" y="985"/>
                    <a:pt x="2327" y="986"/>
                  </a:cubicBezTo>
                  <a:cubicBezTo>
                    <a:pt x="2328" y="986"/>
                    <a:pt x="2327" y="990"/>
                    <a:pt x="2328" y="991"/>
                  </a:cubicBezTo>
                  <a:cubicBezTo>
                    <a:pt x="2332" y="993"/>
                    <a:pt x="2338" y="992"/>
                    <a:pt x="2342" y="991"/>
                  </a:cubicBezTo>
                  <a:cubicBezTo>
                    <a:pt x="2342" y="992"/>
                    <a:pt x="2342" y="994"/>
                    <a:pt x="2342" y="995"/>
                  </a:cubicBezTo>
                  <a:cubicBezTo>
                    <a:pt x="2336" y="993"/>
                    <a:pt x="2333" y="994"/>
                    <a:pt x="2327" y="996"/>
                  </a:cubicBezTo>
                  <a:cubicBezTo>
                    <a:pt x="2330" y="1000"/>
                    <a:pt x="2332" y="1004"/>
                    <a:pt x="2334" y="1008"/>
                  </a:cubicBezTo>
                  <a:cubicBezTo>
                    <a:pt x="2337" y="1005"/>
                    <a:pt x="2339" y="1003"/>
                    <a:pt x="2341" y="1000"/>
                  </a:cubicBezTo>
                  <a:cubicBezTo>
                    <a:pt x="2342" y="1006"/>
                    <a:pt x="2342" y="1006"/>
                    <a:pt x="2347" y="1008"/>
                  </a:cubicBezTo>
                  <a:cubicBezTo>
                    <a:pt x="2353" y="1011"/>
                    <a:pt x="2359" y="1014"/>
                    <a:pt x="2366" y="1016"/>
                  </a:cubicBezTo>
                  <a:cubicBezTo>
                    <a:pt x="2368" y="1017"/>
                    <a:pt x="2374" y="1018"/>
                    <a:pt x="2376" y="1021"/>
                  </a:cubicBezTo>
                  <a:cubicBezTo>
                    <a:pt x="2378" y="1026"/>
                    <a:pt x="2380" y="1031"/>
                    <a:pt x="2382" y="1036"/>
                  </a:cubicBezTo>
                  <a:cubicBezTo>
                    <a:pt x="2375" y="1038"/>
                    <a:pt x="2374" y="1037"/>
                    <a:pt x="2373" y="1045"/>
                  </a:cubicBezTo>
                  <a:cubicBezTo>
                    <a:pt x="2378" y="1045"/>
                    <a:pt x="2384" y="1044"/>
                    <a:pt x="2389" y="1044"/>
                  </a:cubicBezTo>
                  <a:cubicBezTo>
                    <a:pt x="2392" y="1044"/>
                    <a:pt x="2394" y="1052"/>
                    <a:pt x="2398" y="1052"/>
                  </a:cubicBezTo>
                  <a:cubicBezTo>
                    <a:pt x="2404" y="1053"/>
                    <a:pt x="2409" y="1054"/>
                    <a:pt x="2414" y="1051"/>
                  </a:cubicBezTo>
                  <a:cubicBezTo>
                    <a:pt x="2417" y="1049"/>
                    <a:pt x="2418" y="1040"/>
                    <a:pt x="2421" y="1041"/>
                  </a:cubicBezTo>
                  <a:cubicBezTo>
                    <a:pt x="2424" y="1041"/>
                    <a:pt x="2433" y="1041"/>
                    <a:pt x="2435" y="1043"/>
                  </a:cubicBezTo>
                  <a:cubicBezTo>
                    <a:pt x="2440" y="1048"/>
                    <a:pt x="2444" y="1052"/>
                    <a:pt x="2448" y="1057"/>
                  </a:cubicBezTo>
                  <a:cubicBezTo>
                    <a:pt x="2452" y="1060"/>
                    <a:pt x="2457" y="1060"/>
                    <a:pt x="2461" y="1061"/>
                  </a:cubicBezTo>
                  <a:cubicBezTo>
                    <a:pt x="2465" y="1061"/>
                    <a:pt x="2470" y="1065"/>
                    <a:pt x="2472" y="1064"/>
                  </a:cubicBezTo>
                  <a:cubicBezTo>
                    <a:pt x="2470" y="1062"/>
                    <a:pt x="2464" y="1058"/>
                    <a:pt x="2467" y="1055"/>
                  </a:cubicBezTo>
                  <a:cubicBezTo>
                    <a:pt x="2464" y="1055"/>
                    <a:pt x="2460" y="1055"/>
                    <a:pt x="2462" y="1051"/>
                  </a:cubicBezTo>
                  <a:cubicBezTo>
                    <a:pt x="2455" y="1050"/>
                    <a:pt x="2455" y="1049"/>
                    <a:pt x="2452" y="1042"/>
                  </a:cubicBezTo>
                  <a:cubicBezTo>
                    <a:pt x="2451" y="1040"/>
                    <a:pt x="2448" y="1039"/>
                    <a:pt x="2446" y="1038"/>
                  </a:cubicBezTo>
                  <a:cubicBezTo>
                    <a:pt x="2445" y="1037"/>
                    <a:pt x="2444" y="1033"/>
                    <a:pt x="2443" y="1031"/>
                  </a:cubicBezTo>
                  <a:cubicBezTo>
                    <a:pt x="2446" y="1031"/>
                    <a:pt x="2448" y="1031"/>
                    <a:pt x="2450" y="1030"/>
                  </a:cubicBezTo>
                  <a:cubicBezTo>
                    <a:pt x="2451" y="1021"/>
                    <a:pt x="2438" y="1024"/>
                    <a:pt x="2434" y="1020"/>
                  </a:cubicBezTo>
                  <a:close/>
                  <a:moveTo>
                    <a:pt x="2406" y="496"/>
                  </a:moveTo>
                  <a:cubicBezTo>
                    <a:pt x="2406" y="501"/>
                    <a:pt x="2407" y="506"/>
                    <a:pt x="2405" y="511"/>
                  </a:cubicBezTo>
                  <a:cubicBezTo>
                    <a:pt x="2402" y="517"/>
                    <a:pt x="2404" y="518"/>
                    <a:pt x="2405" y="524"/>
                  </a:cubicBezTo>
                  <a:cubicBezTo>
                    <a:pt x="2406" y="528"/>
                    <a:pt x="2406" y="528"/>
                    <a:pt x="2404" y="531"/>
                  </a:cubicBezTo>
                  <a:cubicBezTo>
                    <a:pt x="2403" y="533"/>
                    <a:pt x="2404" y="536"/>
                    <a:pt x="2404" y="538"/>
                  </a:cubicBezTo>
                  <a:cubicBezTo>
                    <a:pt x="2404" y="544"/>
                    <a:pt x="2403" y="545"/>
                    <a:pt x="2406" y="551"/>
                  </a:cubicBezTo>
                  <a:cubicBezTo>
                    <a:pt x="2406" y="548"/>
                    <a:pt x="2406" y="543"/>
                    <a:pt x="2410" y="542"/>
                  </a:cubicBezTo>
                  <a:cubicBezTo>
                    <a:pt x="2414" y="541"/>
                    <a:pt x="2416" y="546"/>
                    <a:pt x="2416" y="550"/>
                  </a:cubicBezTo>
                  <a:cubicBezTo>
                    <a:pt x="2420" y="546"/>
                    <a:pt x="2415" y="540"/>
                    <a:pt x="2413" y="536"/>
                  </a:cubicBezTo>
                  <a:cubicBezTo>
                    <a:pt x="2410" y="531"/>
                    <a:pt x="2409" y="530"/>
                    <a:pt x="2410" y="525"/>
                  </a:cubicBezTo>
                  <a:cubicBezTo>
                    <a:pt x="2413" y="518"/>
                    <a:pt x="2412" y="516"/>
                    <a:pt x="2419" y="514"/>
                  </a:cubicBezTo>
                  <a:cubicBezTo>
                    <a:pt x="2423" y="513"/>
                    <a:pt x="2423" y="521"/>
                    <a:pt x="2427" y="521"/>
                  </a:cubicBezTo>
                  <a:cubicBezTo>
                    <a:pt x="2424" y="515"/>
                    <a:pt x="2422" y="509"/>
                    <a:pt x="2420" y="502"/>
                  </a:cubicBezTo>
                  <a:cubicBezTo>
                    <a:pt x="2419" y="498"/>
                    <a:pt x="2418" y="495"/>
                    <a:pt x="2418" y="491"/>
                  </a:cubicBezTo>
                  <a:cubicBezTo>
                    <a:pt x="2417" y="489"/>
                    <a:pt x="2414" y="487"/>
                    <a:pt x="2414" y="485"/>
                  </a:cubicBezTo>
                  <a:cubicBezTo>
                    <a:pt x="2413" y="477"/>
                    <a:pt x="2419" y="473"/>
                    <a:pt x="2415" y="466"/>
                  </a:cubicBezTo>
                  <a:cubicBezTo>
                    <a:pt x="2413" y="462"/>
                    <a:pt x="2415" y="451"/>
                    <a:pt x="2408" y="457"/>
                  </a:cubicBezTo>
                  <a:cubicBezTo>
                    <a:pt x="2411" y="459"/>
                    <a:pt x="2412" y="464"/>
                    <a:pt x="2409" y="466"/>
                  </a:cubicBezTo>
                  <a:cubicBezTo>
                    <a:pt x="2408" y="467"/>
                    <a:pt x="2408" y="465"/>
                    <a:pt x="2406" y="467"/>
                  </a:cubicBezTo>
                  <a:cubicBezTo>
                    <a:pt x="2403" y="469"/>
                    <a:pt x="2404" y="469"/>
                    <a:pt x="2405" y="472"/>
                  </a:cubicBezTo>
                  <a:cubicBezTo>
                    <a:pt x="2406" y="476"/>
                    <a:pt x="2404" y="482"/>
                    <a:pt x="2403" y="486"/>
                  </a:cubicBezTo>
                  <a:cubicBezTo>
                    <a:pt x="2402" y="489"/>
                    <a:pt x="2410" y="492"/>
                    <a:pt x="2406" y="496"/>
                  </a:cubicBezTo>
                  <a:close/>
                  <a:moveTo>
                    <a:pt x="2266" y="891"/>
                  </a:moveTo>
                  <a:cubicBezTo>
                    <a:pt x="2270" y="892"/>
                    <a:pt x="2272" y="886"/>
                    <a:pt x="2267" y="886"/>
                  </a:cubicBezTo>
                  <a:cubicBezTo>
                    <a:pt x="2266" y="887"/>
                    <a:pt x="2262" y="890"/>
                    <a:pt x="2266" y="891"/>
                  </a:cubicBezTo>
                  <a:close/>
                  <a:moveTo>
                    <a:pt x="2260" y="892"/>
                  </a:moveTo>
                  <a:cubicBezTo>
                    <a:pt x="2261" y="889"/>
                    <a:pt x="2263" y="886"/>
                    <a:pt x="2265" y="884"/>
                  </a:cubicBezTo>
                  <a:cubicBezTo>
                    <a:pt x="2267" y="883"/>
                    <a:pt x="2266" y="878"/>
                    <a:pt x="2267" y="876"/>
                  </a:cubicBezTo>
                  <a:cubicBezTo>
                    <a:pt x="2266" y="876"/>
                    <a:pt x="2266" y="876"/>
                    <a:pt x="2265" y="876"/>
                  </a:cubicBezTo>
                  <a:cubicBezTo>
                    <a:pt x="2264" y="881"/>
                    <a:pt x="2260" y="887"/>
                    <a:pt x="2260" y="892"/>
                  </a:cubicBezTo>
                  <a:close/>
                  <a:moveTo>
                    <a:pt x="2273" y="875"/>
                  </a:moveTo>
                  <a:cubicBezTo>
                    <a:pt x="2271" y="876"/>
                    <a:pt x="2269" y="876"/>
                    <a:pt x="2268" y="874"/>
                  </a:cubicBezTo>
                  <a:cubicBezTo>
                    <a:pt x="2268" y="876"/>
                    <a:pt x="2268" y="878"/>
                    <a:pt x="2269" y="880"/>
                  </a:cubicBezTo>
                  <a:cubicBezTo>
                    <a:pt x="2272" y="877"/>
                    <a:pt x="2270" y="885"/>
                    <a:pt x="2273" y="887"/>
                  </a:cubicBezTo>
                  <a:cubicBezTo>
                    <a:pt x="2273" y="886"/>
                    <a:pt x="2273" y="885"/>
                    <a:pt x="2273" y="884"/>
                  </a:cubicBezTo>
                  <a:cubicBezTo>
                    <a:pt x="2274" y="885"/>
                    <a:pt x="2274" y="886"/>
                    <a:pt x="2275" y="887"/>
                  </a:cubicBezTo>
                  <a:cubicBezTo>
                    <a:pt x="2277" y="884"/>
                    <a:pt x="2273" y="879"/>
                    <a:pt x="2273" y="875"/>
                  </a:cubicBezTo>
                  <a:close/>
                  <a:moveTo>
                    <a:pt x="2262" y="868"/>
                  </a:moveTo>
                  <a:cubicBezTo>
                    <a:pt x="2263" y="870"/>
                    <a:pt x="2264" y="872"/>
                    <a:pt x="2266" y="873"/>
                  </a:cubicBezTo>
                  <a:cubicBezTo>
                    <a:pt x="2266" y="872"/>
                    <a:pt x="2266" y="869"/>
                    <a:pt x="2266" y="868"/>
                  </a:cubicBezTo>
                  <a:cubicBezTo>
                    <a:pt x="2263" y="868"/>
                    <a:pt x="2264" y="864"/>
                    <a:pt x="2259" y="865"/>
                  </a:cubicBezTo>
                  <a:cubicBezTo>
                    <a:pt x="2261" y="867"/>
                    <a:pt x="2260" y="869"/>
                    <a:pt x="2258" y="871"/>
                  </a:cubicBezTo>
                  <a:cubicBezTo>
                    <a:pt x="2259" y="870"/>
                    <a:pt x="2261" y="869"/>
                    <a:pt x="2262" y="868"/>
                  </a:cubicBezTo>
                  <a:close/>
                  <a:moveTo>
                    <a:pt x="2268" y="865"/>
                  </a:moveTo>
                  <a:cubicBezTo>
                    <a:pt x="2268" y="868"/>
                    <a:pt x="2270" y="869"/>
                    <a:pt x="2272" y="871"/>
                  </a:cubicBezTo>
                  <a:cubicBezTo>
                    <a:pt x="2274" y="873"/>
                    <a:pt x="2272" y="873"/>
                    <a:pt x="2273" y="875"/>
                  </a:cubicBezTo>
                  <a:cubicBezTo>
                    <a:pt x="2279" y="882"/>
                    <a:pt x="2278" y="873"/>
                    <a:pt x="2277" y="869"/>
                  </a:cubicBezTo>
                  <a:cubicBezTo>
                    <a:pt x="2276" y="864"/>
                    <a:pt x="2271" y="865"/>
                    <a:pt x="2268" y="865"/>
                  </a:cubicBezTo>
                  <a:close/>
                  <a:moveTo>
                    <a:pt x="2249" y="872"/>
                  </a:moveTo>
                  <a:cubicBezTo>
                    <a:pt x="2250" y="881"/>
                    <a:pt x="2248" y="887"/>
                    <a:pt x="2258" y="883"/>
                  </a:cubicBezTo>
                  <a:cubicBezTo>
                    <a:pt x="2255" y="886"/>
                    <a:pt x="2250" y="891"/>
                    <a:pt x="2255" y="893"/>
                  </a:cubicBezTo>
                  <a:cubicBezTo>
                    <a:pt x="2257" y="894"/>
                    <a:pt x="2256" y="897"/>
                    <a:pt x="2259" y="896"/>
                  </a:cubicBezTo>
                  <a:cubicBezTo>
                    <a:pt x="2261" y="896"/>
                    <a:pt x="2260" y="892"/>
                    <a:pt x="2260" y="890"/>
                  </a:cubicBezTo>
                  <a:cubicBezTo>
                    <a:pt x="2260" y="887"/>
                    <a:pt x="2263" y="881"/>
                    <a:pt x="2262" y="879"/>
                  </a:cubicBezTo>
                  <a:cubicBezTo>
                    <a:pt x="2259" y="874"/>
                    <a:pt x="2258" y="874"/>
                    <a:pt x="2253" y="872"/>
                  </a:cubicBezTo>
                  <a:cubicBezTo>
                    <a:pt x="2252" y="871"/>
                    <a:pt x="2250" y="872"/>
                    <a:pt x="2249" y="872"/>
                  </a:cubicBezTo>
                  <a:close/>
                  <a:moveTo>
                    <a:pt x="2229" y="984"/>
                  </a:moveTo>
                  <a:cubicBezTo>
                    <a:pt x="2228" y="987"/>
                    <a:pt x="2229" y="989"/>
                    <a:pt x="2227" y="993"/>
                  </a:cubicBezTo>
                  <a:cubicBezTo>
                    <a:pt x="2225" y="998"/>
                    <a:pt x="2223" y="998"/>
                    <a:pt x="2226" y="1003"/>
                  </a:cubicBezTo>
                  <a:cubicBezTo>
                    <a:pt x="2228" y="1005"/>
                    <a:pt x="2232" y="1002"/>
                    <a:pt x="2231" y="1008"/>
                  </a:cubicBezTo>
                  <a:cubicBezTo>
                    <a:pt x="2231" y="1010"/>
                    <a:pt x="2228" y="1019"/>
                    <a:pt x="2229" y="1021"/>
                  </a:cubicBezTo>
                  <a:cubicBezTo>
                    <a:pt x="2231" y="1023"/>
                    <a:pt x="2237" y="1023"/>
                    <a:pt x="2238" y="1021"/>
                  </a:cubicBezTo>
                  <a:cubicBezTo>
                    <a:pt x="2238" y="1020"/>
                    <a:pt x="2237" y="1017"/>
                    <a:pt x="2237" y="1016"/>
                  </a:cubicBezTo>
                  <a:cubicBezTo>
                    <a:pt x="2237" y="1015"/>
                    <a:pt x="2238" y="1013"/>
                    <a:pt x="2238" y="1012"/>
                  </a:cubicBezTo>
                  <a:cubicBezTo>
                    <a:pt x="2239" y="1009"/>
                    <a:pt x="2238" y="1005"/>
                    <a:pt x="2238" y="1002"/>
                  </a:cubicBezTo>
                  <a:cubicBezTo>
                    <a:pt x="2239" y="999"/>
                    <a:pt x="2234" y="997"/>
                    <a:pt x="2241" y="996"/>
                  </a:cubicBezTo>
                  <a:cubicBezTo>
                    <a:pt x="2244" y="995"/>
                    <a:pt x="2241" y="1002"/>
                    <a:pt x="2242" y="1004"/>
                  </a:cubicBezTo>
                  <a:cubicBezTo>
                    <a:pt x="2243" y="1007"/>
                    <a:pt x="2247" y="1007"/>
                    <a:pt x="2246" y="1010"/>
                  </a:cubicBezTo>
                  <a:cubicBezTo>
                    <a:pt x="2245" y="1014"/>
                    <a:pt x="2248" y="1015"/>
                    <a:pt x="2251" y="1014"/>
                  </a:cubicBezTo>
                  <a:cubicBezTo>
                    <a:pt x="2249" y="1015"/>
                    <a:pt x="2257" y="1008"/>
                    <a:pt x="2256" y="1010"/>
                  </a:cubicBezTo>
                  <a:cubicBezTo>
                    <a:pt x="2259" y="1005"/>
                    <a:pt x="2253" y="1008"/>
                    <a:pt x="2252" y="1004"/>
                  </a:cubicBezTo>
                  <a:cubicBezTo>
                    <a:pt x="2251" y="1003"/>
                    <a:pt x="2254" y="1001"/>
                    <a:pt x="2253" y="1000"/>
                  </a:cubicBezTo>
                  <a:cubicBezTo>
                    <a:pt x="2252" y="998"/>
                    <a:pt x="2251" y="996"/>
                    <a:pt x="2250" y="994"/>
                  </a:cubicBezTo>
                  <a:cubicBezTo>
                    <a:pt x="2249" y="991"/>
                    <a:pt x="2247" y="992"/>
                    <a:pt x="2245" y="989"/>
                  </a:cubicBezTo>
                  <a:cubicBezTo>
                    <a:pt x="2252" y="992"/>
                    <a:pt x="2255" y="978"/>
                    <a:pt x="2261" y="982"/>
                  </a:cubicBezTo>
                  <a:cubicBezTo>
                    <a:pt x="2263" y="976"/>
                    <a:pt x="2257" y="979"/>
                    <a:pt x="2255" y="979"/>
                  </a:cubicBezTo>
                  <a:cubicBezTo>
                    <a:pt x="2252" y="979"/>
                    <a:pt x="2252" y="981"/>
                    <a:pt x="2250" y="981"/>
                  </a:cubicBezTo>
                  <a:cubicBezTo>
                    <a:pt x="2247" y="982"/>
                    <a:pt x="2248" y="979"/>
                    <a:pt x="2246" y="982"/>
                  </a:cubicBezTo>
                  <a:cubicBezTo>
                    <a:pt x="2239" y="989"/>
                    <a:pt x="2232" y="976"/>
                    <a:pt x="2237" y="970"/>
                  </a:cubicBezTo>
                  <a:cubicBezTo>
                    <a:pt x="2240" y="967"/>
                    <a:pt x="2243" y="970"/>
                    <a:pt x="2246" y="970"/>
                  </a:cubicBezTo>
                  <a:cubicBezTo>
                    <a:pt x="2250" y="970"/>
                    <a:pt x="2255" y="968"/>
                    <a:pt x="2259" y="970"/>
                  </a:cubicBezTo>
                  <a:cubicBezTo>
                    <a:pt x="2267" y="975"/>
                    <a:pt x="2272" y="965"/>
                    <a:pt x="2275" y="958"/>
                  </a:cubicBezTo>
                  <a:cubicBezTo>
                    <a:pt x="2271" y="958"/>
                    <a:pt x="2268" y="964"/>
                    <a:pt x="2265" y="966"/>
                  </a:cubicBezTo>
                  <a:cubicBezTo>
                    <a:pt x="2263" y="967"/>
                    <a:pt x="2260" y="965"/>
                    <a:pt x="2258" y="965"/>
                  </a:cubicBezTo>
                  <a:cubicBezTo>
                    <a:pt x="2256" y="965"/>
                    <a:pt x="2257" y="966"/>
                    <a:pt x="2254" y="965"/>
                  </a:cubicBezTo>
                  <a:cubicBezTo>
                    <a:pt x="2250" y="964"/>
                    <a:pt x="2244" y="960"/>
                    <a:pt x="2240" y="962"/>
                  </a:cubicBezTo>
                  <a:cubicBezTo>
                    <a:pt x="2236" y="965"/>
                    <a:pt x="2235" y="968"/>
                    <a:pt x="2232" y="973"/>
                  </a:cubicBezTo>
                  <a:cubicBezTo>
                    <a:pt x="2235" y="978"/>
                    <a:pt x="2230" y="980"/>
                    <a:pt x="2229" y="984"/>
                  </a:cubicBezTo>
                  <a:close/>
                  <a:moveTo>
                    <a:pt x="2237" y="857"/>
                  </a:moveTo>
                  <a:cubicBezTo>
                    <a:pt x="2239" y="861"/>
                    <a:pt x="2242" y="865"/>
                    <a:pt x="2244" y="869"/>
                  </a:cubicBezTo>
                  <a:cubicBezTo>
                    <a:pt x="2248" y="864"/>
                    <a:pt x="2248" y="861"/>
                    <a:pt x="2243" y="857"/>
                  </a:cubicBezTo>
                  <a:cubicBezTo>
                    <a:pt x="2241" y="857"/>
                    <a:pt x="2239" y="857"/>
                    <a:pt x="2237" y="857"/>
                  </a:cubicBezTo>
                  <a:close/>
                  <a:moveTo>
                    <a:pt x="2194" y="1043"/>
                  </a:moveTo>
                  <a:cubicBezTo>
                    <a:pt x="2194" y="1047"/>
                    <a:pt x="2197" y="1051"/>
                    <a:pt x="2200" y="1047"/>
                  </a:cubicBezTo>
                  <a:cubicBezTo>
                    <a:pt x="2203" y="1043"/>
                    <a:pt x="2196" y="1042"/>
                    <a:pt x="2194" y="1043"/>
                  </a:cubicBezTo>
                  <a:close/>
                  <a:moveTo>
                    <a:pt x="2393" y="576"/>
                  </a:moveTo>
                  <a:cubicBezTo>
                    <a:pt x="2393" y="578"/>
                    <a:pt x="2393" y="582"/>
                    <a:pt x="2392" y="582"/>
                  </a:cubicBezTo>
                  <a:cubicBezTo>
                    <a:pt x="2389" y="584"/>
                    <a:pt x="2388" y="584"/>
                    <a:pt x="2388" y="587"/>
                  </a:cubicBezTo>
                  <a:cubicBezTo>
                    <a:pt x="2387" y="588"/>
                    <a:pt x="2390" y="597"/>
                    <a:pt x="2391" y="597"/>
                  </a:cubicBezTo>
                  <a:cubicBezTo>
                    <a:pt x="2392" y="598"/>
                    <a:pt x="2394" y="594"/>
                    <a:pt x="2395" y="594"/>
                  </a:cubicBezTo>
                  <a:cubicBezTo>
                    <a:pt x="2396" y="594"/>
                    <a:pt x="2399" y="595"/>
                    <a:pt x="2398" y="592"/>
                  </a:cubicBezTo>
                  <a:cubicBezTo>
                    <a:pt x="2396" y="590"/>
                    <a:pt x="2391" y="591"/>
                    <a:pt x="2392" y="586"/>
                  </a:cubicBezTo>
                  <a:cubicBezTo>
                    <a:pt x="2394" y="586"/>
                    <a:pt x="2397" y="588"/>
                    <a:pt x="2398" y="587"/>
                  </a:cubicBezTo>
                  <a:cubicBezTo>
                    <a:pt x="2400" y="587"/>
                    <a:pt x="2403" y="585"/>
                    <a:pt x="2404" y="586"/>
                  </a:cubicBezTo>
                  <a:cubicBezTo>
                    <a:pt x="2406" y="588"/>
                    <a:pt x="2413" y="593"/>
                    <a:pt x="2415" y="592"/>
                  </a:cubicBezTo>
                  <a:cubicBezTo>
                    <a:pt x="2415" y="592"/>
                    <a:pt x="2417" y="586"/>
                    <a:pt x="2417" y="585"/>
                  </a:cubicBezTo>
                  <a:cubicBezTo>
                    <a:pt x="2418" y="584"/>
                    <a:pt x="2422" y="582"/>
                    <a:pt x="2423" y="582"/>
                  </a:cubicBezTo>
                  <a:cubicBezTo>
                    <a:pt x="2428" y="582"/>
                    <a:pt x="2431" y="581"/>
                    <a:pt x="2434" y="578"/>
                  </a:cubicBezTo>
                  <a:cubicBezTo>
                    <a:pt x="2426" y="578"/>
                    <a:pt x="2432" y="571"/>
                    <a:pt x="2431" y="567"/>
                  </a:cubicBezTo>
                  <a:cubicBezTo>
                    <a:pt x="2425" y="573"/>
                    <a:pt x="2425" y="572"/>
                    <a:pt x="2418" y="568"/>
                  </a:cubicBezTo>
                  <a:cubicBezTo>
                    <a:pt x="2412" y="565"/>
                    <a:pt x="2410" y="560"/>
                    <a:pt x="2406" y="555"/>
                  </a:cubicBezTo>
                  <a:cubicBezTo>
                    <a:pt x="2402" y="549"/>
                    <a:pt x="2404" y="563"/>
                    <a:pt x="2404" y="565"/>
                  </a:cubicBezTo>
                  <a:cubicBezTo>
                    <a:pt x="2405" y="567"/>
                    <a:pt x="2401" y="570"/>
                    <a:pt x="2401" y="572"/>
                  </a:cubicBezTo>
                  <a:cubicBezTo>
                    <a:pt x="2401" y="575"/>
                    <a:pt x="2402" y="576"/>
                    <a:pt x="2400" y="578"/>
                  </a:cubicBezTo>
                  <a:cubicBezTo>
                    <a:pt x="2398" y="578"/>
                    <a:pt x="2396" y="577"/>
                    <a:pt x="2393" y="576"/>
                  </a:cubicBezTo>
                  <a:close/>
                  <a:moveTo>
                    <a:pt x="1380" y="442"/>
                  </a:moveTo>
                  <a:cubicBezTo>
                    <a:pt x="1380" y="444"/>
                    <a:pt x="1383" y="449"/>
                    <a:pt x="1385" y="448"/>
                  </a:cubicBezTo>
                  <a:cubicBezTo>
                    <a:pt x="1388" y="448"/>
                    <a:pt x="1388" y="444"/>
                    <a:pt x="1385" y="443"/>
                  </a:cubicBezTo>
                  <a:cubicBezTo>
                    <a:pt x="1384" y="440"/>
                    <a:pt x="1382" y="441"/>
                    <a:pt x="1380" y="442"/>
                  </a:cubicBezTo>
                  <a:close/>
                  <a:moveTo>
                    <a:pt x="1572" y="654"/>
                  </a:moveTo>
                  <a:cubicBezTo>
                    <a:pt x="1570" y="656"/>
                    <a:pt x="1566" y="658"/>
                    <a:pt x="1563" y="658"/>
                  </a:cubicBezTo>
                  <a:cubicBezTo>
                    <a:pt x="1561" y="658"/>
                    <a:pt x="1555" y="657"/>
                    <a:pt x="1554" y="659"/>
                  </a:cubicBezTo>
                  <a:cubicBezTo>
                    <a:pt x="1550" y="667"/>
                    <a:pt x="1567" y="662"/>
                    <a:pt x="1568" y="662"/>
                  </a:cubicBezTo>
                  <a:cubicBezTo>
                    <a:pt x="1566" y="658"/>
                    <a:pt x="1570" y="657"/>
                    <a:pt x="1572" y="654"/>
                  </a:cubicBezTo>
                  <a:close/>
                  <a:moveTo>
                    <a:pt x="1508" y="661"/>
                  </a:moveTo>
                  <a:cubicBezTo>
                    <a:pt x="1508" y="658"/>
                    <a:pt x="1502" y="657"/>
                    <a:pt x="1500" y="657"/>
                  </a:cubicBezTo>
                  <a:cubicBezTo>
                    <a:pt x="1494" y="658"/>
                    <a:pt x="1493" y="657"/>
                    <a:pt x="1488" y="654"/>
                  </a:cubicBezTo>
                  <a:cubicBezTo>
                    <a:pt x="1488" y="655"/>
                    <a:pt x="1487" y="657"/>
                    <a:pt x="1486" y="658"/>
                  </a:cubicBezTo>
                  <a:cubicBezTo>
                    <a:pt x="1494" y="661"/>
                    <a:pt x="1500" y="661"/>
                    <a:pt x="1508" y="661"/>
                  </a:cubicBezTo>
                  <a:close/>
                  <a:moveTo>
                    <a:pt x="1390" y="441"/>
                  </a:moveTo>
                  <a:cubicBezTo>
                    <a:pt x="1389" y="443"/>
                    <a:pt x="1390" y="447"/>
                    <a:pt x="1393" y="447"/>
                  </a:cubicBezTo>
                  <a:cubicBezTo>
                    <a:pt x="1396" y="447"/>
                    <a:pt x="1395" y="449"/>
                    <a:pt x="1396" y="453"/>
                  </a:cubicBezTo>
                  <a:cubicBezTo>
                    <a:pt x="1397" y="449"/>
                    <a:pt x="1396" y="445"/>
                    <a:pt x="1401" y="445"/>
                  </a:cubicBezTo>
                  <a:cubicBezTo>
                    <a:pt x="1400" y="444"/>
                    <a:pt x="1399" y="443"/>
                    <a:pt x="1398" y="442"/>
                  </a:cubicBezTo>
                  <a:cubicBezTo>
                    <a:pt x="1409" y="440"/>
                    <a:pt x="1391" y="430"/>
                    <a:pt x="1397" y="440"/>
                  </a:cubicBezTo>
                  <a:cubicBezTo>
                    <a:pt x="1394" y="440"/>
                    <a:pt x="1393" y="439"/>
                    <a:pt x="1395" y="437"/>
                  </a:cubicBezTo>
                  <a:cubicBezTo>
                    <a:pt x="1394" y="437"/>
                    <a:pt x="1393" y="437"/>
                    <a:pt x="1392" y="437"/>
                  </a:cubicBezTo>
                  <a:cubicBezTo>
                    <a:pt x="1393" y="439"/>
                    <a:pt x="1392" y="440"/>
                    <a:pt x="1390" y="441"/>
                  </a:cubicBezTo>
                  <a:close/>
                  <a:moveTo>
                    <a:pt x="1485" y="406"/>
                  </a:moveTo>
                  <a:cubicBezTo>
                    <a:pt x="1480" y="404"/>
                    <a:pt x="1478" y="405"/>
                    <a:pt x="1473" y="406"/>
                  </a:cubicBezTo>
                  <a:cubicBezTo>
                    <a:pt x="1474" y="408"/>
                    <a:pt x="1476" y="410"/>
                    <a:pt x="1474" y="413"/>
                  </a:cubicBezTo>
                  <a:cubicBezTo>
                    <a:pt x="1477" y="409"/>
                    <a:pt x="1482" y="408"/>
                    <a:pt x="1485" y="406"/>
                  </a:cubicBezTo>
                  <a:close/>
                  <a:moveTo>
                    <a:pt x="1370" y="608"/>
                  </a:moveTo>
                  <a:cubicBezTo>
                    <a:pt x="1371" y="610"/>
                    <a:pt x="1369" y="612"/>
                    <a:pt x="1368" y="613"/>
                  </a:cubicBezTo>
                  <a:cubicBezTo>
                    <a:pt x="1368" y="614"/>
                    <a:pt x="1370" y="615"/>
                    <a:pt x="1370" y="615"/>
                  </a:cubicBezTo>
                  <a:cubicBezTo>
                    <a:pt x="1370" y="619"/>
                    <a:pt x="1366" y="619"/>
                    <a:pt x="1369" y="622"/>
                  </a:cubicBezTo>
                  <a:cubicBezTo>
                    <a:pt x="1372" y="624"/>
                    <a:pt x="1374" y="625"/>
                    <a:pt x="1374" y="621"/>
                  </a:cubicBezTo>
                  <a:cubicBezTo>
                    <a:pt x="1375" y="619"/>
                    <a:pt x="1378" y="621"/>
                    <a:pt x="1378" y="617"/>
                  </a:cubicBezTo>
                  <a:cubicBezTo>
                    <a:pt x="1379" y="613"/>
                    <a:pt x="1379" y="609"/>
                    <a:pt x="1380" y="605"/>
                  </a:cubicBezTo>
                  <a:cubicBezTo>
                    <a:pt x="1381" y="597"/>
                    <a:pt x="1372" y="602"/>
                    <a:pt x="1369" y="603"/>
                  </a:cubicBezTo>
                  <a:cubicBezTo>
                    <a:pt x="1369" y="603"/>
                    <a:pt x="1368" y="603"/>
                    <a:pt x="1367" y="602"/>
                  </a:cubicBezTo>
                  <a:cubicBezTo>
                    <a:pt x="1365" y="607"/>
                    <a:pt x="1370" y="605"/>
                    <a:pt x="1370" y="608"/>
                  </a:cubicBezTo>
                  <a:close/>
                  <a:moveTo>
                    <a:pt x="2773" y="338"/>
                  </a:moveTo>
                  <a:cubicBezTo>
                    <a:pt x="2771" y="338"/>
                    <a:pt x="2764" y="336"/>
                    <a:pt x="2763" y="337"/>
                  </a:cubicBezTo>
                  <a:cubicBezTo>
                    <a:pt x="2761" y="339"/>
                    <a:pt x="2763" y="343"/>
                    <a:pt x="2764" y="344"/>
                  </a:cubicBezTo>
                  <a:cubicBezTo>
                    <a:pt x="2768" y="347"/>
                    <a:pt x="2774" y="342"/>
                    <a:pt x="2777" y="345"/>
                  </a:cubicBezTo>
                  <a:cubicBezTo>
                    <a:pt x="2780" y="350"/>
                    <a:pt x="2785" y="351"/>
                    <a:pt x="2788" y="344"/>
                  </a:cubicBezTo>
                  <a:cubicBezTo>
                    <a:pt x="2783" y="342"/>
                    <a:pt x="2778" y="338"/>
                    <a:pt x="2773" y="338"/>
                  </a:cubicBezTo>
                  <a:close/>
                  <a:moveTo>
                    <a:pt x="1444" y="425"/>
                  </a:moveTo>
                  <a:cubicBezTo>
                    <a:pt x="1446" y="423"/>
                    <a:pt x="1448" y="421"/>
                    <a:pt x="1451" y="420"/>
                  </a:cubicBezTo>
                  <a:cubicBezTo>
                    <a:pt x="1448" y="417"/>
                    <a:pt x="1450" y="416"/>
                    <a:pt x="1452" y="413"/>
                  </a:cubicBezTo>
                  <a:cubicBezTo>
                    <a:pt x="1444" y="411"/>
                    <a:pt x="1444" y="419"/>
                    <a:pt x="1444" y="425"/>
                  </a:cubicBezTo>
                  <a:close/>
                  <a:moveTo>
                    <a:pt x="1460" y="387"/>
                  </a:moveTo>
                  <a:cubicBezTo>
                    <a:pt x="1460" y="386"/>
                    <a:pt x="1460" y="385"/>
                    <a:pt x="1460" y="384"/>
                  </a:cubicBezTo>
                  <a:cubicBezTo>
                    <a:pt x="1460" y="384"/>
                    <a:pt x="1461" y="384"/>
                    <a:pt x="1461" y="384"/>
                  </a:cubicBezTo>
                  <a:cubicBezTo>
                    <a:pt x="1460" y="379"/>
                    <a:pt x="1454" y="383"/>
                    <a:pt x="1460" y="387"/>
                  </a:cubicBezTo>
                  <a:close/>
                  <a:moveTo>
                    <a:pt x="1370" y="589"/>
                  </a:moveTo>
                  <a:cubicBezTo>
                    <a:pt x="1367" y="592"/>
                    <a:pt x="1372" y="597"/>
                    <a:pt x="1375" y="597"/>
                  </a:cubicBezTo>
                  <a:cubicBezTo>
                    <a:pt x="1377" y="590"/>
                    <a:pt x="1377" y="588"/>
                    <a:pt x="1377" y="581"/>
                  </a:cubicBezTo>
                  <a:cubicBezTo>
                    <a:pt x="1374" y="582"/>
                    <a:pt x="1376" y="583"/>
                    <a:pt x="1375" y="585"/>
                  </a:cubicBezTo>
                  <a:cubicBezTo>
                    <a:pt x="1374" y="587"/>
                    <a:pt x="1372" y="588"/>
                    <a:pt x="1370" y="589"/>
                  </a:cubicBezTo>
                  <a:close/>
                  <a:moveTo>
                    <a:pt x="2508" y="1024"/>
                  </a:moveTo>
                  <a:cubicBezTo>
                    <a:pt x="2506" y="1023"/>
                    <a:pt x="2506" y="1020"/>
                    <a:pt x="2503" y="1019"/>
                  </a:cubicBezTo>
                  <a:cubicBezTo>
                    <a:pt x="2503" y="1021"/>
                    <a:pt x="2503" y="1023"/>
                    <a:pt x="2505" y="1025"/>
                  </a:cubicBezTo>
                  <a:cubicBezTo>
                    <a:pt x="2506" y="1026"/>
                    <a:pt x="2505" y="1028"/>
                    <a:pt x="2506" y="1029"/>
                  </a:cubicBezTo>
                  <a:cubicBezTo>
                    <a:pt x="2508" y="1031"/>
                    <a:pt x="2515" y="1034"/>
                    <a:pt x="2513" y="1028"/>
                  </a:cubicBezTo>
                  <a:cubicBezTo>
                    <a:pt x="2512" y="1027"/>
                    <a:pt x="2510" y="1025"/>
                    <a:pt x="2508" y="1024"/>
                  </a:cubicBezTo>
                  <a:close/>
                  <a:moveTo>
                    <a:pt x="2341" y="676"/>
                  </a:moveTo>
                  <a:cubicBezTo>
                    <a:pt x="2342" y="675"/>
                    <a:pt x="2344" y="679"/>
                    <a:pt x="2345" y="678"/>
                  </a:cubicBezTo>
                  <a:cubicBezTo>
                    <a:pt x="2346" y="677"/>
                    <a:pt x="2349" y="674"/>
                    <a:pt x="2349" y="673"/>
                  </a:cubicBezTo>
                  <a:cubicBezTo>
                    <a:pt x="2349" y="663"/>
                    <a:pt x="2337" y="671"/>
                    <a:pt x="2335" y="670"/>
                  </a:cubicBezTo>
                  <a:cubicBezTo>
                    <a:pt x="2332" y="676"/>
                    <a:pt x="2330" y="675"/>
                    <a:pt x="2332" y="682"/>
                  </a:cubicBezTo>
                  <a:cubicBezTo>
                    <a:pt x="2337" y="685"/>
                    <a:pt x="2338" y="678"/>
                    <a:pt x="2341" y="676"/>
                  </a:cubicBezTo>
                  <a:close/>
                  <a:moveTo>
                    <a:pt x="2296" y="1000"/>
                  </a:moveTo>
                  <a:cubicBezTo>
                    <a:pt x="2292" y="1005"/>
                    <a:pt x="2299" y="1005"/>
                    <a:pt x="2301" y="1005"/>
                  </a:cubicBezTo>
                  <a:cubicBezTo>
                    <a:pt x="2302" y="1004"/>
                    <a:pt x="2302" y="1001"/>
                    <a:pt x="2303" y="1002"/>
                  </a:cubicBezTo>
                  <a:cubicBezTo>
                    <a:pt x="2305" y="1002"/>
                    <a:pt x="2307" y="1004"/>
                    <a:pt x="2309" y="1003"/>
                  </a:cubicBezTo>
                  <a:cubicBezTo>
                    <a:pt x="2313" y="1002"/>
                    <a:pt x="2315" y="1004"/>
                    <a:pt x="2319" y="1007"/>
                  </a:cubicBezTo>
                  <a:cubicBezTo>
                    <a:pt x="2320" y="998"/>
                    <a:pt x="2312" y="998"/>
                    <a:pt x="2307" y="996"/>
                  </a:cubicBezTo>
                  <a:cubicBezTo>
                    <a:pt x="2302" y="997"/>
                    <a:pt x="2298" y="997"/>
                    <a:pt x="2296" y="1000"/>
                  </a:cubicBezTo>
                  <a:close/>
                  <a:moveTo>
                    <a:pt x="2647" y="1348"/>
                  </a:moveTo>
                  <a:cubicBezTo>
                    <a:pt x="2647" y="1345"/>
                    <a:pt x="2646" y="1342"/>
                    <a:pt x="2645" y="1340"/>
                  </a:cubicBezTo>
                  <a:cubicBezTo>
                    <a:pt x="2641" y="1342"/>
                    <a:pt x="2640" y="1342"/>
                    <a:pt x="2639" y="1346"/>
                  </a:cubicBezTo>
                  <a:cubicBezTo>
                    <a:pt x="2638" y="1350"/>
                    <a:pt x="2636" y="1348"/>
                    <a:pt x="2634" y="1352"/>
                  </a:cubicBezTo>
                  <a:cubicBezTo>
                    <a:pt x="2632" y="1354"/>
                    <a:pt x="2633" y="1358"/>
                    <a:pt x="2631" y="1360"/>
                  </a:cubicBezTo>
                  <a:cubicBezTo>
                    <a:pt x="2629" y="1363"/>
                    <a:pt x="2626" y="1365"/>
                    <a:pt x="2624" y="1367"/>
                  </a:cubicBezTo>
                  <a:cubicBezTo>
                    <a:pt x="2622" y="1369"/>
                    <a:pt x="2620" y="1371"/>
                    <a:pt x="2617" y="1372"/>
                  </a:cubicBezTo>
                  <a:cubicBezTo>
                    <a:pt x="2615" y="1373"/>
                    <a:pt x="2610" y="1374"/>
                    <a:pt x="2609" y="1376"/>
                  </a:cubicBezTo>
                  <a:cubicBezTo>
                    <a:pt x="2605" y="1382"/>
                    <a:pt x="2600" y="1388"/>
                    <a:pt x="2596" y="1394"/>
                  </a:cubicBezTo>
                  <a:cubicBezTo>
                    <a:pt x="2591" y="1400"/>
                    <a:pt x="2605" y="1398"/>
                    <a:pt x="2606" y="1400"/>
                  </a:cubicBezTo>
                  <a:cubicBezTo>
                    <a:pt x="2609" y="1403"/>
                    <a:pt x="2618" y="1406"/>
                    <a:pt x="2621" y="1402"/>
                  </a:cubicBezTo>
                  <a:cubicBezTo>
                    <a:pt x="2624" y="1397"/>
                    <a:pt x="2630" y="1391"/>
                    <a:pt x="2631" y="1385"/>
                  </a:cubicBezTo>
                  <a:cubicBezTo>
                    <a:pt x="2633" y="1377"/>
                    <a:pt x="2636" y="1376"/>
                    <a:pt x="2642" y="1372"/>
                  </a:cubicBezTo>
                  <a:cubicBezTo>
                    <a:pt x="2643" y="1373"/>
                    <a:pt x="2644" y="1375"/>
                    <a:pt x="2646" y="1375"/>
                  </a:cubicBezTo>
                  <a:cubicBezTo>
                    <a:pt x="2643" y="1370"/>
                    <a:pt x="2643" y="1369"/>
                    <a:pt x="2646" y="1365"/>
                  </a:cubicBezTo>
                  <a:cubicBezTo>
                    <a:pt x="2649" y="1361"/>
                    <a:pt x="2653" y="1357"/>
                    <a:pt x="2656" y="1353"/>
                  </a:cubicBezTo>
                  <a:cubicBezTo>
                    <a:pt x="2655" y="1350"/>
                    <a:pt x="2654" y="1347"/>
                    <a:pt x="2653" y="1344"/>
                  </a:cubicBezTo>
                  <a:cubicBezTo>
                    <a:pt x="2651" y="1345"/>
                    <a:pt x="2649" y="1347"/>
                    <a:pt x="2647" y="1348"/>
                  </a:cubicBezTo>
                  <a:close/>
                  <a:moveTo>
                    <a:pt x="2606" y="1403"/>
                  </a:moveTo>
                  <a:cubicBezTo>
                    <a:pt x="2604" y="1404"/>
                    <a:pt x="2605" y="1408"/>
                    <a:pt x="2603" y="1410"/>
                  </a:cubicBezTo>
                  <a:cubicBezTo>
                    <a:pt x="2606" y="1408"/>
                    <a:pt x="2613" y="1409"/>
                    <a:pt x="2606" y="1403"/>
                  </a:cubicBezTo>
                  <a:close/>
                  <a:moveTo>
                    <a:pt x="2685" y="1310"/>
                  </a:moveTo>
                  <a:cubicBezTo>
                    <a:pt x="2679" y="1314"/>
                    <a:pt x="2678" y="1314"/>
                    <a:pt x="2671" y="1312"/>
                  </a:cubicBezTo>
                  <a:cubicBezTo>
                    <a:pt x="2667" y="1311"/>
                    <a:pt x="2669" y="1303"/>
                    <a:pt x="2665" y="1300"/>
                  </a:cubicBezTo>
                  <a:cubicBezTo>
                    <a:pt x="2665" y="1305"/>
                    <a:pt x="2662" y="1309"/>
                    <a:pt x="2660" y="1303"/>
                  </a:cubicBezTo>
                  <a:cubicBezTo>
                    <a:pt x="2659" y="1301"/>
                    <a:pt x="2660" y="1299"/>
                    <a:pt x="2659" y="1297"/>
                  </a:cubicBezTo>
                  <a:cubicBezTo>
                    <a:pt x="2658" y="1296"/>
                    <a:pt x="2657" y="1294"/>
                    <a:pt x="2656" y="1293"/>
                  </a:cubicBezTo>
                  <a:cubicBezTo>
                    <a:pt x="2654" y="1287"/>
                    <a:pt x="2658" y="1288"/>
                    <a:pt x="2651" y="1285"/>
                  </a:cubicBezTo>
                  <a:cubicBezTo>
                    <a:pt x="2648" y="1284"/>
                    <a:pt x="2646" y="1281"/>
                    <a:pt x="2643" y="1280"/>
                  </a:cubicBezTo>
                  <a:cubicBezTo>
                    <a:pt x="2645" y="1283"/>
                    <a:pt x="2646" y="1287"/>
                    <a:pt x="2648" y="1290"/>
                  </a:cubicBezTo>
                  <a:cubicBezTo>
                    <a:pt x="2649" y="1290"/>
                    <a:pt x="2649" y="1289"/>
                    <a:pt x="2650" y="1289"/>
                  </a:cubicBezTo>
                  <a:cubicBezTo>
                    <a:pt x="2652" y="1292"/>
                    <a:pt x="2655" y="1306"/>
                    <a:pt x="2659" y="1304"/>
                  </a:cubicBezTo>
                  <a:cubicBezTo>
                    <a:pt x="2658" y="1309"/>
                    <a:pt x="2661" y="1313"/>
                    <a:pt x="2659" y="1317"/>
                  </a:cubicBezTo>
                  <a:cubicBezTo>
                    <a:pt x="2657" y="1323"/>
                    <a:pt x="2656" y="1324"/>
                    <a:pt x="2652" y="1328"/>
                  </a:cubicBezTo>
                  <a:cubicBezTo>
                    <a:pt x="2654" y="1329"/>
                    <a:pt x="2655" y="1331"/>
                    <a:pt x="2657" y="1333"/>
                  </a:cubicBezTo>
                  <a:cubicBezTo>
                    <a:pt x="2659" y="1333"/>
                    <a:pt x="2663" y="1333"/>
                    <a:pt x="2663" y="1335"/>
                  </a:cubicBezTo>
                  <a:cubicBezTo>
                    <a:pt x="2666" y="1339"/>
                    <a:pt x="2660" y="1345"/>
                    <a:pt x="2658" y="1347"/>
                  </a:cubicBezTo>
                  <a:cubicBezTo>
                    <a:pt x="2662" y="1349"/>
                    <a:pt x="2667" y="1352"/>
                    <a:pt x="2670" y="1346"/>
                  </a:cubicBezTo>
                  <a:cubicBezTo>
                    <a:pt x="2672" y="1341"/>
                    <a:pt x="2677" y="1334"/>
                    <a:pt x="2677" y="1329"/>
                  </a:cubicBezTo>
                  <a:cubicBezTo>
                    <a:pt x="2676" y="1325"/>
                    <a:pt x="2681" y="1325"/>
                    <a:pt x="2683" y="1326"/>
                  </a:cubicBezTo>
                  <a:cubicBezTo>
                    <a:pt x="2685" y="1327"/>
                    <a:pt x="2683" y="1324"/>
                    <a:pt x="2684" y="1323"/>
                  </a:cubicBezTo>
                  <a:cubicBezTo>
                    <a:pt x="2687" y="1320"/>
                    <a:pt x="2692" y="1311"/>
                    <a:pt x="2685" y="1310"/>
                  </a:cubicBezTo>
                  <a:close/>
                  <a:moveTo>
                    <a:pt x="1323" y="615"/>
                  </a:moveTo>
                  <a:cubicBezTo>
                    <a:pt x="1324" y="617"/>
                    <a:pt x="1326" y="618"/>
                    <a:pt x="1327" y="619"/>
                  </a:cubicBezTo>
                  <a:cubicBezTo>
                    <a:pt x="1329" y="618"/>
                    <a:pt x="1330" y="617"/>
                    <a:pt x="1331" y="616"/>
                  </a:cubicBezTo>
                  <a:cubicBezTo>
                    <a:pt x="1329" y="610"/>
                    <a:pt x="1327" y="613"/>
                    <a:pt x="1323" y="615"/>
                  </a:cubicBezTo>
                  <a:close/>
                  <a:moveTo>
                    <a:pt x="2759" y="312"/>
                  </a:moveTo>
                  <a:cubicBezTo>
                    <a:pt x="2759" y="317"/>
                    <a:pt x="2760" y="319"/>
                    <a:pt x="2756" y="321"/>
                  </a:cubicBezTo>
                  <a:cubicBezTo>
                    <a:pt x="2753" y="322"/>
                    <a:pt x="2755" y="327"/>
                    <a:pt x="2756" y="330"/>
                  </a:cubicBezTo>
                  <a:cubicBezTo>
                    <a:pt x="2750" y="329"/>
                    <a:pt x="2748" y="329"/>
                    <a:pt x="2744" y="325"/>
                  </a:cubicBezTo>
                  <a:cubicBezTo>
                    <a:pt x="2741" y="323"/>
                    <a:pt x="2734" y="327"/>
                    <a:pt x="2733" y="323"/>
                  </a:cubicBezTo>
                  <a:cubicBezTo>
                    <a:pt x="2732" y="318"/>
                    <a:pt x="2733" y="313"/>
                    <a:pt x="2728" y="313"/>
                  </a:cubicBezTo>
                  <a:cubicBezTo>
                    <a:pt x="2722" y="312"/>
                    <a:pt x="2717" y="312"/>
                    <a:pt x="2711" y="312"/>
                  </a:cubicBezTo>
                  <a:cubicBezTo>
                    <a:pt x="2708" y="311"/>
                    <a:pt x="2714" y="301"/>
                    <a:pt x="2706" y="303"/>
                  </a:cubicBezTo>
                  <a:cubicBezTo>
                    <a:pt x="2703" y="303"/>
                    <a:pt x="2704" y="313"/>
                    <a:pt x="2704" y="316"/>
                  </a:cubicBezTo>
                  <a:cubicBezTo>
                    <a:pt x="2704" y="322"/>
                    <a:pt x="2685" y="324"/>
                    <a:pt x="2680" y="325"/>
                  </a:cubicBezTo>
                  <a:cubicBezTo>
                    <a:pt x="2685" y="328"/>
                    <a:pt x="2690" y="330"/>
                    <a:pt x="2690" y="335"/>
                  </a:cubicBezTo>
                  <a:cubicBezTo>
                    <a:pt x="2690" y="342"/>
                    <a:pt x="2693" y="345"/>
                    <a:pt x="2697" y="350"/>
                  </a:cubicBezTo>
                  <a:cubicBezTo>
                    <a:pt x="2697" y="351"/>
                    <a:pt x="2694" y="355"/>
                    <a:pt x="2693" y="355"/>
                  </a:cubicBezTo>
                  <a:cubicBezTo>
                    <a:pt x="2692" y="356"/>
                    <a:pt x="2688" y="354"/>
                    <a:pt x="2686" y="354"/>
                  </a:cubicBezTo>
                  <a:cubicBezTo>
                    <a:pt x="2684" y="353"/>
                    <a:pt x="2678" y="351"/>
                    <a:pt x="2675" y="352"/>
                  </a:cubicBezTo>
                  <a:cubicBezTo>
                    <a:pt x="2665" y="358"/>
                    <a:pt x="2655" y="365"/>
                    <a:pt x="2645" y="371"/>
                  </a:cubicBezTo>
                  <a:cubicBezTo>
                    <a:pt x="2637" y="376"/>
                    <a:pt x="2628" y="378"/>
                    <a:pt x="2625" y="387"/>
                  </a:cubicBezTo>
                  <a:cubicBezTo>
                    <a:pt x="2618" y="380"/>
                    <a:pt x="2617" y="379"/>
                    <a:pt x="2608" y="381"/>
                  </a:cubicBezTo>
                  <a:cubicBezTo>
                    <a:pt x="2599" y="382"/>
                    <a:pt x="2599" y="382"/>
                    <a:pt x="2593" y="390"/>
                  </a:cubicBezTo>
                  <a:cubicBezTo>
                    <a:pt x="2593" y="387"/>
                    <a:pt x="2593" y="385"/>
                    <a:pt x="2593" y="382"/>
                  </a:cubicBezTo>
                  <a:cubicBezTo>
                    <a:pt x="2590" y="383"/>
                    <a:pt x="2585" y="387"/>
                    <a:pt x="2582" y="387"/>
                  </a:cubicBezTo>
                  <a:cubicBezTo>
                    <a:pt x="2579" y="386"/>
                    <a:pt x="2575" y="384"/>
                    <a:pt x="2573" y="388"/>
                  </a:cubicBezTo>
                  <a:cubicBezTo>
                    <a:pt x="2568" y="396"/>
                    <a:pt x="2563" y="404"/>
                    <a:pt x="2558" y="412"/>
                  </a:cubicBezTo>
                  <a:cubicBezTo>
                    <a:pt x="2561" y="413"/>
                    <a:pt x="2570" y="414"/>
                    <a:pt x="2569" y="417"/>
                  </a:cubicBezTo>
                  <a:cubicBezTo>
                    <a:pt x="2567" y="425"/>
                    <a:pt x="2567" y="426"/>
                    <a:pt x="2571" y="432"/>
                  </a:cubicBezTo>
                  <a:cubicBezTo>
                    <a:pt x="2564" y="435"/>
                    <a:pt x="2556" y="439"/>
                    <a:pt x="2561" y="449"/>
                  </a:cubicBezTo>
                  <a:cubicBezTo>
                    <a:pt x="2561" y="451"/>
                    <a:pt x="2555" y="454"/>
                    <a:pt x="2553" y="454"/>
                  </a:cubicBezTo>
                  <a:cubicBezTo>
                    <a:pt x="2549" y="455"/>
                    <a:pt x="2546" y="455"/>
                    <a:pt x="2545" y="460"/>
                  </a:cubicBezTo>
                  <a:cubicBezTo>
                    <a:pt x="2545" y="465"/>
                    <a:pt x="2546" y="469"/>
                    <a:pt x="2541" y="471"/>
                  </a:cubicBezTo>
                  <a:cubicBezTo>
                    <a:pt x="2535" y="472"/>
                    <a:pt x="2535" y="472"/>
                    <a:pt x="2534" y="479"/>
                  </a:cubicBezTo>
                  <a:cubicBezTo>
                    <a:pt x="2533" y="486"/>
                    <a:pt x="2524" y="493"/>
                    <a:pt x="2520" y="498"/>
                  </a:cubicBezTo>
                  <a:cubicBezTo>
                    <a:pt x="2514" y="474"/>
                    <a:pt x="2497" y="427"/>
                    <a:pt x="2526" y="413"/>
                  </a:cubicBezTo>
                  <a:cubicBezTo>
                    <a:pt x="2534" y="409"/>
                    <a:pt x="2539" y="408"/>
                    <a:pt x="2544" y="400"/>
                  </a:cubicBezTo>
                  <a:cubicBezTo>
                    <a:pt x="2548" y="392"/>
                    <a:pt x="2554" y="388"/>
                    <a:pt x="2561" y="383"/>
                  </a:cubicBezTo>
                  <a:cubicBezTo>
                    <a:pt x="2566" y="379"/>
                    <a:pt x="2572" y="377"/>
                    <a:pt x="2574" y="371"/>
                  </a:cubicBezTo>
                  <a:cubicBezTo>
                    <a:pt x="2575" y="366"/>
                    <a:pt x="2576" y="361"/>
                    <a:pt x="2577" y="356"/>
                  </a:cubicBezTo>
                  <a:cubicBezTo>
                    <a:pt x="2578" y="355"/>
                    <a:pt x="2584" y="355"/>
                    <a:pt x="2586" y="354"/>
                  </a:cubicBezTo>
                  <a:cubicBezTo>
                    <a:pt x="2581" y="353"/>
                    <a:pt x="2578" y="353"/>
                    <a:pt x="2573" y="353"/>
                  </a:cubicBezTo>
                  <a:cubicBezTo>
                    <a:pt x="2570" y="354"/>
                    <a:pt x="2568" y="360"/>
                    <a:pt x="2566" y="363"/>
                  </a:cubicBezTo>
                  <a:cubicBezTo>
                    <a:pt x="2562" y="369"/>
                    <a:pt x="2553" y="374"/>
                    <a:pt x="2548" y="378"/>
                  </a:cubicBezTo>
                  <a:cubicBezTo>
                    <a:pt x="2545" y="371"/>
                    <a:pt x="2546" y="368"/>
                    <a:pt x="2547" y="361"/>
                  </a:cubicBezTo>
                  <a:cubicBezTo>
                    <a:pt x="2542" y="364"/>
                    <a:pt x="2540" y="365"/>
                    <a:pt x="2534" y="365"/>
                  </a:cubicBezTo>
                  <a:cubicBezTo>
                    <a:pt x="2528" y="365"/>
                    <a:pt x="2526" y="364"/>
                    <a:pt x="2521" y="368"/>
                  </a:cubicBezTo>
                  <a:cubicBezTo>
                    <a:pt x="2514" y="374"/>
                    <a:pt x="2507" y="381"/>
                    <a:pt x="2501" y="389"/>
                  </a:cubicBezTo>
                  <a:cubicBezTo>
                    <a:pt x="2503" y="391"/>
                    <a:pt x="2508" y="393"/>
                    <a:pt x="2506" y="396"/>
                  </a:cubicBezTo>
                  <a:cubicBezTo>
                    <a:pt x="2506" y="397"/>
                    <a:pt x="2499" y="398"/>
                    <a:pt x="2498" y="398"/>
                  </a:cubicBezTo>
                  <a:cubicBezTo>
                    <a:pt x="2490" y="399"/>
                    <a:pt x="2483" y="399"/>
                    <a:pt x="2476" y="400"/>
                  </a:cubicBezTo>
                  <a:cubicBezTo>
                    <a:pt x="2479" y="398"/>
                    <a:pt x="2481" y="397"/>
                    <a:pt x="2484" y="395"/>
                  </a:cubicBezTo>
                  <a:cubicBezTo>
                    <a:pt x="2477" y="393"/>
                    <a:pt x="2470" y="392"/>
                    <a:pt x="2464" y="391"/>
                  </a:cubicBezTo>
                  <a:cubicBezTo>
                    <a:pt x="2462" y="390"/>
                    <a:pt x="2457" y="395"/>
                    <a:pt x="2456" y="396"/>
                  </a:cubicBezTo>
                  <a:cubicBezTo>
                    <a:pt x="2453" y="397"/>
                    <a:pt x="2451" y="396"/>
                    <a:pt x="2448" y="395"/>
                  </a:cubicBezTo>
                  <a:cubicBezTo>
                    <a:pt x="2442" y="394"/>
                    <a:pt x="2437" y="394"/>
                    <a:pt x="2430" y="394"/>
                  </a:cubicBezTo>
                  <a:cubicBezTo>
                    <a:pt x="2427" y="395"/>
                    <a:pt x="2415" y="393"/>
                    <a:pt x="2412" y="396"/>
                  </a:cubicBezTo>
                  <a:cubicBezTo>
                    <a:pt x="2402" y="405"/>
                    <a:pt x="2392" y="415"/>
                    <a:pt x="2382" y="425"/>
                  </a:cubicBezTo>
                  <a:cubicBezTo>
                    <a:pt x="2372" y="435"/>
                    <a:pt x="2362" y="442"/>
                    <a:pt x="2351" y="450"/>
                  </a:cubicBezTo>
                  <a:cubicBezTo>
                    <a:pt x="2353" y="453"/>
                    <a:pt x="2355" y="453"/>
                    <a:pt x="2358" y="453"/>
                  </a:cubicBezTo>
                  <a:cubicBezTo>
                    <a:pt x="2362" y="453"/>
                    <a:pt x="2363" y="453"/>
                    <a:pt x="2364" y="457"/>
                  </a:cubicBezTo>
                  <a:cubicBezTo>
                    <a:pt x="2365" y="458"/>
                    <a:pt x="2366" y="464"/>
                    <a:pt x="2367" y="464"/>
                  </a:cubicBezTo>
                  <a:cubicBezTo>
                    <a:pt x="2375" y="465"/>
                    <a:pt x="2376" y="466"/>
                    <a:pt x="2380" y="458"/>
                  </a:cubicBezTo>
                  <a:cubicBezTo>
                    <a:pt x="2383" y="451"/>
                    <a:pt x="2402" y="467"/>
                    <a:pt x="2401" y="472"/>
                  </a:cubicBezTo>
                  <a:cubicBezTo>
                    <a:pt x="2399" y="485"/>
                    <a:pt x="2396" y="497"/>
                    <a:pt x="2393" y="510"/>
                  </a:cubicBezTo>
                  <a:cubicBezTo>
                    <a:pt x="2391" y="522"/>
                    <a:pt x="2387" y="528"/>
                    <a:pt x="2380" y="538"/>
                  </a:cubicBezTo>
                  <a:cubicBezTo>
                    <a:pt x="2374" y="548"/>
                    <a:pt x="2369" y="557"/>
                    <a:pt x="2361" y="564"/>
                  </a:cubicBezTo>
                  <a:cubicBezTo>
                    <a:pt x="2356" y="570"/>
                    <a:pt x="2351" y="575"/>
                    <a:pt x="2346" y="580"/>
                  </a:cubicBezTo>
                  <a:cubicBezTo>
                    <a:pt x="2343" y="583"/>
                    <a:pt x="2337" y="583"/>
                    <a:pt x="2333" y="584"/>
                  </a:cubicBezTo>
                  <a:cubicBezTo>
                    <a:pt x="2331" y="584"/>
                    <a:pt x="2329" y="579"/>
                    <a:pt x="2328" y="578"/>
                  </a:cubicBezTo>
                  <a:cubicBezTo>
                    <a:pt x="2326" y="578"/>
                    <a:pt x="2322" y="582"/>
                    <a:pt x="2321" y="583"/>
                  </a:cubicBezTo>
                  <a:cubicBezTo>
                    <a:pt x="2315" y="586"/>
                    <a:pt x="2315" y="588"/>
                    <a:pt x="2312" y="595"/>
                  </a:cubicBezTo>
                  <a:cubicBezTo>
                    <a:pt x="2309" y="606"/>
                    <a:pt x="2300" y="612"/>
                    <a:pt x="2292" y="620"/>
                  </a:cubicBezTo>
                  <a:cubicBezTo>
                    <a:pt x="2301" y="627"/>
                    <a:pt x="2309" y="636"/>
                    <a:pt x="2307" y="649"/>
                  </a:cubicBezTo>
                  <a:cubicBezTo>
                    <a:pt x="2306" y="658"/>
                    <a:pt x="2307" y="659"/>
                    <a:pt x="2299" y="663"/>
                  </a:cubicBezTo>
                  <a:cubicBezTo>
                    <a:pt x="2294" y="666"/>
                    <a:pt x="2290" y="666"/>
                    <a:pt x="2284" y="666"/>
                  </a:cubicBezTo>
                  <a:cubicBezTo>
                    <a:pt x="2284" y="661"/>
                    <a:pt x="2285" y="656"/>
                    <a:pt x="2286" y="651"/>
                  </a:cubicBezTo>
                  <a:cubicBezTo>
                    <a:pt x="2286" y="645"/>
                    <a:pt x="2281" y="646"/>
                    <a:pt x="2286" y="641"/>
                  </a:cubicBezTo>
                  <a:cubicBezTo>
                    <a:pt x="2288" y="637"/>
                    <a:pt x="2287" y="633"/>
                    <a:pt x="2283" y="633"/>
                  </a:cubicBezTo>
                  <a:cubicBezTo>
                    <a:pt x="2279" y="634"/>
                    <a:pt x="2273" y="636"/>
                    <a:pt x="2272" y="630"/>
                  </a:cubicBezTo>
                  <a:cubicBezTo>
                    <a:pt x="2271" y="627"/>
                    <a:pt x="2275" y="620"/>
                    <a:pt x="2276" y="617"/>
                  </a:cubicBezTo>
                  <a:cubicBezTo>
                    <a:pt x="2276" y="617"/>
                    <a:pt x="2268" y="611"/>
                    <a:pt x="2267" y="611"/>
                  </a:cubicBezTo>
                  <a:cubicBezTo>
                    <a:pt x="2264" y="611"/>
                    <a:pt x="2258" y="616"/>
                    <a:pt x="2256" y="618"/>
                  </a:cubicBezTo>
                  <a:cubicBezTo>
                    <a:pt x="2252" y="620"/>
                    <a:pt x="2248" y="623"/>
                    <a:pt x="2244" y="625"/>
                  </a:cubicBezTo>
                  <a:cubicBezTo>
                    <a:pt x="2241" y="617"/>
                    <a:pt x="2248" y="612"/>
                    <a:pt x="2253" y="607"/>
                  </a:cubicBezTo>
                  <a:cubicBezTo>
                    <a:pt x="2248" y="604"/>
                    <a:pt x="2248" y="603"/>
                    <a:pt x="2243" y="605"/>
                  </a:cubicBezTo>
                  <a:cubicBezTo>
                    <a:pt x="2239" y="607"/>
                    <a:pt x="2237" y="609"/>
                    <a:pt x="2234" y="612"/>
                  </a:cubicBezTo>
                  <a:cubicBezTo>
                    <a:pt x="2230" y="615"/>
                    <a:pt x="2228" y="617"/>
                    <a:pt x="2223" y="618"/>
                  </a:cubicBezTo>
                  <a:cubicBezTo>
                    <a:pt x="2222" y="619"/>
                    <a:pt x="2214" y="621"/>
                    <a:pt x="2216" y="624"/>
                  </a:cubicBezTo>
                  <a:cubicBezTo>
                    <a:pt x="2219" y="627"/>
                    <a:pt x="2222" y="630"/>
                    <a:pt x="2225" y="634"/>
                  </a:cubicBezTo>
                  <a:cubicBezTo>
                    <a:pt x="2228" y="640"/>
                    <a:pt x="2228" y="639"/>
                    <a:pt x="2233" y="636"/>
                  </a:cubicBezTo>
                  <a:cubicBezTo>
                    <a:pt x="2241" y="632"/>
                    <a:pt x="2247" y="636"/>
                    <a:pt x="2256" y="638"/>
                  </a:cubicBezTo>
                  <a:cubicBezTo>
                    <a:pt x="2247" y="645"/>
                    <a:pt x="2237" y="653"/>
                    <a:pt x="2228" y="661"/>
                  </a:cubicBezTo>
                  <a:cubicBezTo>
                    <a:pt x="2232" y="664"/>
                    <a:pt x="2237" y="667"/>
                    <a:pt x="2239" y="672"/>
                  </a:cubicBezTo>
                  <a:cubicBezTo>
                    <a:pt x="2242" y="678"/>
                    <a:pt x="2245" y="684"/>
                    <a:pt x="2248" y="691"/>
                  </a:cubicBezTo>
                  <a:cubicBezTo>
                    <a:pt x="2243" y="690"/>
                    <a:pt x="2239" y="689"/>
                    <a:pt x="2234" y="688"/>
                  </a:cubicBezTo>
                  <a:cubicBezTo>
                    <a:pt x="2239" y="692"/>
                    <a:pt x="2244" y="695"/>
                    <a:pt x="2249" y="699"/>
                  </a:cubicBezTo>
                  <a:cubicBezTo>
                    <a:pt x="2245" y="702"/>
                    <a:pt x="2241" y="704"/>
                    <a:pt x="2238" y="707"/>
                  </a:cubicBezTo>
                  <a:cubicBezTo>
                    <a:pt x="2242" y="708"/>
                    <a:pt x="2247" y="710"/>
                    <a:pt x="2251" y="711"/>
                  </a:cubicBezTo>
                  <a:cubicBezTo>
                    <a:pt x="2246" y="721"/>
                    <a:pt x="2241" y="734"/>
                    <a:pt x="2234" y="744"/>
                  </a:cubicBezTo>
                  <a:cubicBezTo>
                    <a:pt x="2226" y="753"/>
                    <a:pt x="2220" y="764"/>
                    <a:pt x="2209" y="769"/>
                  </a:cubicBezTo>
                  <a:cubicBezTo>
                    <a:pt x="2197" y="774"/>
                    <a:pt x="2185" y="779"/>
                    <a:pt x="2173" y="783"/>
                  </a:cubicBezTo>
                  <a:cubicBezTo>
                    <a:pt x="2170" y="784"/>
                    <a:pt x="2166" y="786"/>
                    <a:pt x="2162" y="787"/>
                  </a:cubicBezTo>
                  <a:cubicBezTo>
                    <a:pt x="2159" y="788"/>
                    <a:pt x="2160" y="788"/>
                    <a:pt x="2161" y="792"/>
                  </a:cubicBezTo>
                  <a:cubicBezTo>
                    <a:pt x="2161" y="794"/>
                    <a:pt x="2161" y="799"/>
                    <a:pt x="2157" y="797"/>
                  </a:cubicBezTo>
                  <a:cubicBezTo>
                    <a:pt x="2156" y="796"/>
                    <a:pt x="2155" y="791"/>
                    <a:pt x="2154" y="789"/>
                  </a:cubicBezTo>
                  <a:cubicBezTo>
                    <a:pt x="2155" y="789"/>
                    <a:pt x="2157" y="788"/>
                    <a:pt x="2158" y="788"/>
                  </a:cubicBezTo>
                  <a:cubicBezTo>
                    <a:pt x="2154" y="785"/>
                    <a:pt x="2146" y="782"/>
                    <a:pt x="2142" y="786"/>
                  </a:cubicBezTo>
                  <a:cubicBezTo>
                    <a:pt x="2138" y="789"/>
                    <a:pt x="2128" y="794"/>
                    <a:pt x="2126" y="799"/>
                  </a:cubicBezTo>
                  <a:cubicBezTo>
                    <a:pt x="2126" y="801"/>
                    <a:pt x="2123" y="807"/>
                    <a:pt x="2124" y="809"/>
                  </a:cubicBezTo>
                  <a:cubicBezTo>
                    <a:pt x="2126" y="813"/>
                    <a:pt x="2128" y="816"/>
                    <a:pt x="2131" y="820"/>
                  </a:cubicBezTo>
                  <a:cubicBezTo>
                    <a:pt x="2134" y="826"/>
                    <a:pt x="2138" y="830"/>
                    <a:pt x="2142" y="835"/>
                  </a:cubicBezTo>
                  <a:cubicBezTo>
                    <a:pt x="2147" y="842"/>
                    <a:pt x="2150" y="844"/>
                    <a:pt x="2150" y="852"/>
                  </a:cubicBezTo>
                  <a:cubicBezTo>
                    <a:pt x="2150" y="857"/>
                    <a:pt x="2153" y="868"/>
                    <a:pt x="2149" y="872"/>
                  </a:cubicBezTo>
                  <a:cubicBezTo>
                    <a:pt x="2139" y="881"/>
                    <a:pt x="2129" y="890"/>
                    <a:pt x="2118" y="899"/>
                  </a:cubicBezTo>
                  <a:cubicBezTo>
                    <a:pt x="2114" y="895"/>
                    <a:pt x="2119" y="889"/>
                    <a:pt x="2116" y="886"/>
                  </a:cubicBezTo>
                  <a:cubicBezTo>
                    <a:pt x="2113" y="882"/>
                    <a:pt x="2109" y="879"/>
                    <a:pt x="2106" y="875"/>
                  </a:cubicBezTo>
                  <a:cubicBezTo>
                    <a:pt x="2099" y="868"/>
                    <a:pt x="2094" y="864"/>
                    <a:pt x="2086" y="864"/>
                  </a:cubicBezTo>
                  <a:cubicBezTo>
                    <a:pt x="2086" y="862"/>
                    <a:pt x="2086" y="859"/>
                    <a:pt x="2087" y="857"/>
                  </a:cubicBezTo>
                  <a:cubicBezTo>
                    <a:pt x="2078" y="858"/>
                    <a:pt x="2080" y="859"/>
                    <a:pt x="2079" y="868"/>
                  </a:cubicBezTo>
                  <a:cubicBezTo>
                    <a:pt x="2079" y="874"/>
                    <a:pt x="2076" y="879"/>
                    <a:pt x="2074" y="884"/>
                  </a:cubicBezTo>
                  <a:cubicBezTo>
                    <a:pt x="2073" y="886"/>
                    <a:pt x="2074" y="888"/>
                    <a:pt x="2074" y="891"/>
                  </a:cubicBezTo>
                  <a:cubicBezTo>
                    <a:pt x="2074" y="895"/>
                    <a:pt x="2074" y="895"/>
                    <a:pt x="2078" y="894"/>
                  </a:cubicBezTo>
                  <a:cubicBezTo>
                    <a:pt x="2081" y="894"/>
                    <a:pt x="2083" y="908"/>
                    <a:pt x="2084" y="910"/>
                  </a:cubicBezTo>
                  <a:cubicBezTo>
                    <a:pt x="2085" y="914"/>
                    <a:pt x="2093" y="918"/>
                    <a:pt x="2096" y="920"/>
                  </a:cubicBezTo>
                  <a:cubicBezTo>
                    <a:pt x="2099" y="923"/>
                    <a:pt x="2104" y="927"/>
                    <a:pt x="2105" y="931"/>
                  </a:cubicBezTo>
                  <a:cubicBezTo>
                    <a:pt x="2107" y="936"/>
                    <a:pt x="2105" y="942"/>
                    <a:pt x="2106" y="948"/>
                  </a:cubicBezTo>
                  <a:cubicBezTo>
                    <a:pt x="2108" y="952"/>
                    <a:pt x="2110" y="957"/>
                    <a:pt x="2112" y="962"/>
                  </a:cubicBezTo>
                  <a:cubicBezTo>
                    <a:pt x="2105" y="961"/>
                    <a:pt x="2101" y="956"/>
                    <a:pt x="2095" y="952"/>
                  </a:cubicBezTo>
                  <a:cubicBezTo>
                    <a:pt x="2089" y="947"/>
                    <a:pt x="2089" y="945"/>
                    <a:pt x="2087" y="938"/>
                  </a:cubicBezTo>
                  <a:cubicBezTo>
                    <a:pt x="2085" y="933"/>
                    <a:pt x="2084" y="922"/>
                    <a:pt x="2080" y="918"/>
                  </a:cubicBezTo>
                  <a:cubicBezTo>
                    <a:pt x="2075" y="913"/>
                    <a:pt x="2070" y="907"/>
                    <a:pt x="2065" y="902"/>
                  </a:cubicBezTo>
                  <a:cubicBezTo>
                    <a:pt x="2063" y="899"/>
                    <a:pt x="2066" y="886"/>
                    <a:pt x="2066" y="882"/>
                  </a:cubicBezTo>
                  <a:cubicBezTo>
                    <a:pt x="2067" y="875"/>
                    <a:pt x="2065" y="867"/>
                    <a:pt x="2065" y="861"/>
                  </a:cubicBezTo>
                  <a:cubicBezTo>
                    <a:pt x="2064" y="847"/>
                    <a:pt x="2060" y="835"/>
                    <a:pt x="2056" y="822"/>
                  </a:cubicBezTo>
                  <a:cubicBezTo>
                    <a:pt x="2053" y="826"/>
                    <a:pt x="2050" y="829"/>
                    <a:pt x="2047" y="832"/>
                  </a:cubicBezTo>
                  <a:cubicBezTo>
                    <a:pt x="2044" y="837"/>
                    <a:pt x="2044" y="836"/>
                    <a:pt x="2039" y="835"/>
                  </a:cubicBezTo>
                  <a:cubicBezTo>
                    <a:pt x="2034" y="834"/>
                    <a:pt x="2034" y="834"/>
                    <a:pt x="2035" y="829"/>
                  </a:cubicBezTo>
                  <a:cubicBezTo>
                    <a:pt x="2035" y="826"/>
                    <a:pt x="2037" y="819"/>
                    <a:pt x="2036" y="817"/>
                  </a:cubicBezTo>
                  <a:cubicBezTo>
                    <a:pt x="2033" y="808"/>
                    <a:pt x="2031" y="801"/>
                    <a:pt x="2024" y="796"/>
                  </a:cubicBezTo>
                  <a:cubicBezTo>
                    <a:pt x="2018" y="791"/>
                    <a:pt x="2016" y="782"/>
                    <a:pt x="2013" y="775"/>
                  </a:cubicBezTo>
                  <a:cubicBezTo>
                    <a:pt x="2010" y="777"/>
                    <a:pt x="2005" y="782"/>
                    <a:pt x="2002" y="782"/>
                  </a:cubicBezTo>
                  <a:cubicBezTo>
                    <a:pt x="1995" y="783"/>
                    <a:pt x="1989" y="784"/>
                    <a:pt x="1983" y="785"/>
                  </a:cubicBezTo>
                  <a:cubicBezTo>
                    <a:pt x="1982" y="785"/>
                    <a:pt x="1978" y="785"/>
                    <a:pt x="1977" y="786"/>
                  </a:cubicBezTo>
                  <a:cubicBezTo>
                    <a:pt x="1976" y="787"/>
                    <a:pt x="1978" y="791"/>
                    <a:pt x="1977" y="792"/>
                  </a:cubicBezTo>
                  <a:cubicBezTo>
                    <a:pt x="1974" y="796"/>
                    <a:pt x="1971" y="799"/>
                    <a:pt x="1968" y="802"/>
                  </a:cubicBezTo>
                  <a:cubicBezTo>
                    <a:pt x="1959" y="811"/>
                    <a:pt x="1950" y="820"/>
                    <a:pt x="1941" y="829"/>
                  </a:cubicBezTo>
                  <a:cubicBezTo>
                    <a:pt x="1938" y="832"/>
                    <a:pt x="1932" y="834"/>
                    <a:pt x="1929" y="836"/>
                  </a:cubicBezTo>
                  <a:cubicBezTo>
                    <a:pt x="1924" y="838"/>
                    <a:pt x="1926" y="841"/>
                    <a:pt x="1926" y="847"/>
                  </a:cubicBezTo>
                  <a:cubicBezTo>
                    <a:pt x="1926" y="852"/>
                    <a:pt x="1927" y="859"/>
                    <a:pt x="1926" y="863"/>
                  </a:cubicBezTo>
                  <a:cubicBezTo>
                    <a:pt x="1925" y="868"/>
                    <a:pt x="1922" y="874"/>
                    <a:pt x="1923" y="879"/>
                  </a:cubicBezTo>
                  <a:cubicBezTo>
                    <a:pt x="1924" y="886"/>
                    <a:pt x="1925" y="889"/>
                    <a:pt x="1930" y="894"/>
                  </a:cubicBezTo>
                  <a:cubicBezTo>
                    <a:pt x="1934" y="898"/>
                    <a:pt x="1935" y="903"/>
                    <a:pt x="1938" y="909"/>
                  </a:cubicBezTo>
                  <a:cubicBezTo>
                    <a:pt x="1942" y="919"/>
                    <a:pt x="1925" y="928"/>
                    <a:pt x="1924" y="914"/>
                  </a:cubicBezTo>
                  <a:cubicBezTo>
                    <a:pt x="1923" y="908"/>
                    <a:pt x="1923" y="903"/>
                    <a:pt x="1923" y="897"/>
                  </a:cubicBezTo>
                  <a:cubicBezTo>
                    <a:pt x="1923" y="891"/>
                    <a:pt x="1921" y="890"/>
                    <a:pt x="1917" y="886"/>
                  </a:cubicBezTo>
                  <a:cubicBezTo>
                    <a:pt x="1917" y="890"/>
                    <a:pt x="1918" y="894"/>
                    <a:pt x="1914" y="896"/>
                  </a:cubicBezTo>
                  <a:cubicBezTo>
                    <a:pt x="1911" y="898"/>
                    <a:pt x="1907" y="901"/>
                    <a:pt x="1904" y="903"/>
                  </a:cubicBezTo>
                  <a:cubicBezTo>
                    <a:pt x="1894" y="884"/>
                    <a:pt x="1885" y="865"/>
                    <a:pt x="1877" y="845"/>
                  </a:cubicBezTo>
                  <a:cubicBezTo>
                    <a:pt x="1874" y="840"/>
                    <a:pt x="1871" y="834"/>
                    <a:pt x="1869" y="829"/>
                  </a:cubicBezTo>
                  <a:cubicBezTo>
                    <a:pt x="1868" y="825"/>
                    <a:pt x="1869" y="820"/>
                    <a:pt x="1869" y="816"/>
                  </a:cubicBezTo>
                  <a:cubicBezTo>
                    <a:pt x="1868" y="803"/>
                    <a:pt x="1868" y="791"/>
                    <a:pt x="1868" y="778"/>
                  </a:cubicBezTo>
                  <a:cubicBezTo>
                    <a:pt x="1865" y="782"/>
                    <a:pt x="1862" y="786"/>
                    <a:pt x="1860" y="789"/>
                  </a:cubicBezTo>
                  <a:cubicBezTo>
                    <a:pt x="1857" y="793"/>
                    <a:pt x="1857" y="792"/>
                    <a:pt x="1852" y="792"/>
                  </a:cubicBezTo>
                  <a:cubicBezTo>
                    <a:pt x="1848" y="792"/>
                    <a:pt x="1842" y="783"/>
                    <a:pt x="1838" y="779"/>
                  </a:cubicBezTo>
                  <a:cubicBezTo>
                    <a:pt x="1842" y="778"/>
                    <a:pt x="1849" y="779"/>
                    <a:pt x="1850" y="774"/>
                  </a:cubicBezTo>
                  <a:cubicBezTo>
                    <a:pt x="1848" y="774"/>
                    <a:pt x="1845" y="775"/>
                    <a:pt x="1844" y="774"/>
                  </a:cubicBezTo>
                  <a:cubicBezTo>
                    <a:pt x="1839" y="773"/>
                    <a:pt x="1833" y="768"/>
                    <a:pt x="1828" y="765"/>
                  </a:cubicBezTo>
                  <a:cubicBezTo>
                    <a:pt x="1825" y="764"/>
                    <a:pt x="1823" y="755"/>
                    <a:pt x="1821" y="752"/>
                  </a:cubicBezTo>
                  <a:cubicBezTo>
                    <a:pt x="1820" y="748"/>
                    <a:pt x="1793" y="754"/>
                    <a:pt x="1789" y="755"/>
                  </a:cubicBezTo>
                  <a:cubicBezTo>
                    <a:pt x="1779" y="756"/>
                    <a:pt x="1769" y="752"/>
                    <a:pt x="1759" y="750"/>
                  </a:cubicBezTo>
                  <a:cubicBezTo>
                    <a:pt x="1755" y="749"/>
                    <a:pt x="1750" y="749"/>
                    <a:pt x="1748" y="745"/>
                  </a:cubicBezTo>
                  <a:cubicBezTo>
                    <a:pt x="1744" y="737"/>
                    <a:pt x="1745" y="735"/>
                    <a:pt x="1737" y="738"/>
                  </a:cubicBezTo>
                  <a:cubicBezTo>
                    <a:pt x="1731" y="740"/>
                    <a:pt x="1727" y="739"/>
                    <a:pt x="1720" y="738"/>
                  </a:cubicBezTo>
                  <a:cubicBezTo>
                    <a:pt x="1716" y="737"/>
                    <a:pt x="1714" y="732"/>
                    <a:pt x="1710" y="731"/>
                  </a:cubicBezTo>
                  <a:cubicBezTo>
                    <a:pt x="1703" y="727"/>
                    <a:pt x="1702" y="726"/>
                    <a:pt x="1699" y="719"/>
                  </a:cubicBezTo>
                  <a:cubicBezTo>
                    <a:pt x="1697" y="714"/>
                    <a:pt x="1696" y="708"/>
                    <a:pt x="1690" y="707"/>
                  </a:cubicBezTo>
                  <a:cubicBezTo>
                    <a:pt x="1682" y="706"/>
                    <a:pt x="1682" y="706"/>
                    <a:pt x="1676" y="714"/>
                  </a:cubicBezTo>
                  <a:cubicBezTo>
                    <a:pt x="1674" y="716"/>
                    <a:pt x="1681" y="725"/>
                    <a:pt x="1682" y="728"/>
                  </a:cubicBezTo>
                  <a:cubicBezTo>
                    <a:pt x="1688" y="737"/>
                    <a:pt x="1693" y="747"/>
                    <a:pt x="1698" y="756"/>
                  </a:cubicBezTo>
                  <a:cubicBezTo>
                    <a:pt x="1698" y="752"/>
                    <a:pt x="1699" y="747"/>
                    <a:pt x="1700" y="743"/>
                  </a:cubicBezTo>
                  <a:cubicBezTo>
                    <a:pt x="1703" y="750"/>
                    <a:pt x="1703" y="756"/>
                    <a:pt x="1703" y="764"/>
                  </a:cubicBezTo>
                  <a:cubicBezTo>
                    <a:pt x="1709" y="763"/>
                    <a:pt x="1720" y="764"/>
                    <a:pt x="1726" y="761"/>
                  </a:cubicBezTo>
                  <a:cubicBezTo>
                    <a:pt x="1731" y="757"/>
                    <a:pt x="1737" y="748"/>
                    <a:pt x="1741" y="743"/>
                  </a:cubicBezTo>
                  <a:cubicBezTo>
                    <a:pt x="1742" y="748"/>
                    <a:pt x="1740" y="757"/>
                    <a:pt x="1745" y="760"/>
                  </a:cubicBezTo>
                  <a:cubicBezTo>
                    <a:pt x="1747" y="762"/>
                    <a:pt x="1750" y="765"/>
                    <a:pt x="1753" y="766"/>
                  </a:cubicBezTo>
                  <a:cubicBezTo>
                    <a:pt x="1756" y="767"/>
                    <a:pt x="1759" y="766"/>
                    <a:pt x="1760" y="769"/>
                  </a:cubicBezTo>
                  <a:cubicBezTo>
                    <a:pt x="1761" y="771"/>
                    <a:pt x="1763" y="776"/>
                    <a:pt x="1765" y="777"/>
                  </a:cubicBezTo>
                  <a:cubicBezTo>
                    <a:pt x="1769" y="777"/>
                    <a:pt x="1767" y="780"/>
                    <a:pt x="1767" y="784"/>
                  </a:cubicBezTo>
                  <a:cubicBezTo>
                    <a:pt x="1767" y="788"/>
                    <a:pt x="1759" y="795"/>
                    <a:pt x="1756" y="798"/>
                  </a:cubicBezTo>
                  <a:cubicBezTo>
                    <a:pt x="1756" y="797"/>
                    <a:pt x="1755" y="795"/>
                    <a:pt x="1755" y="794"/>
                  </a:cubicBezTo>
                  <a:cubicBezTo>
                    <a:pt x="1753" y="799"/>
                    <a:pt x="1751" y="801"/>
                    <a:pt x="1751" y="807"/>
                  </a:cubicBezTo>
                  <a:cubicBezTo>
                    <a:pt x="1751" y="812"/>
                    <a:pt x="1750" y="811"/>
                    <a:pt x="1746" y="813"/>
                  </a:cubicBezTo>
                  <a:cubicBezTo>
                    <a:pt x="1742" y="815"/>
                    <a:pt x="1738" y="817"/>
                    <a:pt x="1734" y="819"/>
                  </a:cubicBezTo>
                  <a:cubicBezTo>
                    <a:pt x="1731" y="820"/>
                    <a:pt x="1731" y="827"/>
                    <a:pt x="1729" y="828"/>
                  </a:cubicBezTo>
                  <a:cubicBezTo>
                    <a:pt x="1727" y="829"/>
                    <a:pt x="1724" y="826"/>
                    <a:pt x="1722" y="827"/>
                  </a:cubicBezTo>
                  <a:cubicBezTo>
                    <a:pt x="1719" y="828"/>
                    <a:pt x="1716" y="830"/>
                    <a:pt x="1713" y="831"/>
                  </a:cubicBezTo>
                  <a:cubicBezTo>
                    <a:pt x="1709" y="833"/>
                    <a:pt x="1710" y="838"/>
                    <a:pt x="1706" y="840"/>
                  </a:cubicBezTo>
                  <a:cubicBezTo>
                    <a:pt x="1699" y="842"/>
                    <a:pt x="1693" y="844"/>
                    <a:pt x="1686" y="847"/>
                  </a:cubicBezTo>
                  <a:cubicBezTo>
                    <a:pt x="1684" y="847"/>
                    <a:pt x="1684" y="849"/>
                    <a:pt x="1682" y="851"/>
                  </a:cubicBezTo>
                  <a:cubicBezTo>
                    <a:pt x="1681" y="853"/>
                    <a:pt x="1679" y="853"/>
                    <a:pt x="1676" y="853"/>
                  </a:cubicBezTo>
                  <a:cubicBezTo>
                    <a:pt x="1670" y="854"/>
                    <a:pt x="1664" y="856"/>
                    <a:pt x="1659" y="858"/>
                  </a:cubicBezTo>
                  <a:cubicBezTo>
                    <a:pt x="1654" y="859"/>
                    <a:pt x="1653" y="864"/>
                    <a:pt x="1649" y="864"/>
                  </a:cubicBezTo>
                  <a:cubicBezTo>
                    <a:pt x="1642" y="864"/>
                    <a:pt x="1641" y="865"/>
                    <a:pt x="1640" y="858"/>
                  </a:cubicBezTo>
                  <a:cubicBezTo>
                    <a:pt x="1638" y="850"/>
                    <a:pt x="1637" y="843"/>
                    <a:pt x="1635" y="835"/>
                  </a:cubicBezTo>
                  <a:cubicBezTo>
                    <a:pt x="1633" y="823"/>
                    <a:pt x="1628" y="816"/>
                    <a:pt x="1621" y="806"/>
                  </a:cubicBezTo>
                  <a:cubicBezTo>
                    <a:pt x="1618" y="800"/>
                    <a:pt x="1617" y="798"/>
                    <a:pt x="1611" y="796"/>
                  </a:cubicBezTo>
                  <a:cubicBezTo>
                    <a:pt x="1608" y="795"/>
                    <a:pt x="1608" y="784"/>
                    <a:pt x="1607" y="780"/>
                  </a:cubicBezTo>
                  <a:cubicBezTo>
                    <a:pt x="1606" y="774"/>
                    <a:pt x="1602" y="769"/>
                    <a:pt x="1600" y="764"/>
                  </a:cubicBezTo>
                  <a:cubicBezTo>
                    <a:pt x="1598" y="761"/>
                    <a:pt x="1595" y="760"/>
                    <a:pt x="1593" y="756"/>
                  </a:cubicBezTo>
                  <a:cubicBezTo>
                    <a:pt x="1589" y="749"/>
                    <a:pt x="1585" y="742"/>
                    <a:pt x="1581" y="735"/>
                  </a:cubicBezTo>
                  <a:cubicBezTo>
                    <a:pt x="1579" y="731"/>
                    <a:pt x="1577" y="725"/>
                    <a:pt x="1573" y="726"/>
                  </a:cubicBezTo>
                  <a:cubicBezTo>
                    <a:pt x="1573" y="722"/>
                    <a:pt x="1574" y="717"/>
                    <a:pt x="1574" y="713"/>
                  </a:cubicBezTo>
                  <a:cubicBezTo>
                    <a:pt x="1573" y="718"/>
                    <a:pt x="1571" y="723"/>
                    <a:pt x="1569" y="729"/>
                  </a:cubicBezTo>
                  <a:cubicBezTo>
                    <a:pt x="1563" y="722"/>
                    <a:pt x="1560" y="717"/>
                    <a:pt x="1556" y="709"/>
                  </a:cubicBezTo>
                  <a:cubicBezTo>
                    <a:pt x="1552" y="714"/>
                    <a:pt x="1559" y="723"/>
                    <a:pt x="1562" y="728"/>
                  </a:cubicBezTo>
                  <a:cubicBezTo>
                    <a:pt x="1567" y="738"/>
                    <a:pt x="1572" y="748"/>
                    <a:pt x="1576" y="758"/>
                  </a:cubicBezTo>
                  <a:cubicBezTo>
                    <a:pt x="1579" y="764"/>
                    <a:pt x="1578" y="771"/>
                    <a:pt x="1583" y="776"/>
                  </a:cubicBezTo>
                  <a:cubicBezTo>
                    <a:pt x="1585" y="778"/>
                    <a:pt x="1589" y="781"/>
                    <a:pt x="1590" y="784"/>
                  </a:cubicBezTo>
                  <a:cubicBezTo>
                    <a:pt x="1590" y="789"/>
                    <a:pt x="1591" y="794"/>
                    <a:pt x="1592" y="799"/>
                  </a:cubicBezTo>
                  <a:cubicBezTo>
                    <a:pt x="1592" y="802"/>
                    <a:pt x="1592" y="808"/>
                    <a:pt x="1594" y="810"/>
                  </a:cubicBezTo>
                  <a:cubicBezTo>
                    <a:pt x="1597" y="812"/>
                    <a:pt x="1601" y="815"/>
                    <a:pt x="1603" y="818"/>
                  </a:cubicBezTo>
                  <a:cubicBezTo>
                    <a:pt x="1608" y="825"/>
                    <a:pt x="1609" y="835"/>
                    <a:pt x="1612" y="842"/>
                  </a:cubicBezTo>
                  <a:cubicBezTo>
                    <a:pt x="1613" y="845"/>
                    <a:pt x="1620" y="844"/>
                    <a:pt x="1622" y="846"/>
                  </a:cubicBezTo>
                  <a:cubicBezTo>
                    <a:pt x="1625" y="849"/>
                    <a:pt x="1627" y="853"/>
                    <a:pt x="1630" y="856"/>
                  </a:cubicBezTo>
                  <a:cubicBezTo>
                    <a:pt x="1635" y="861"/>
                    <a:pt x="1644" y="867"/>
                    <a:pt x="1637" y="874"/>
                  </a:cubicBezTo>
                  <a:cubicBezTo>
                    <a:pt x="1642" y="875"/>
                    <a:pt x="1647" y="885"/>
                    <a:pt x="1651" y="884"/>
                  </a:cubicBezTo>
                  <a:cubicBezTo>
                    <a:pt x="1664" y="881"/>
                    <a:pt x="1677" y="877"/>
                    <a:pt x="1690" y="874"/>
                  </a:cubicBezTo>
                  <a:cubicBezTo>
                    <a:pt x="1692" y="873"/>
                    <a:pt x="1699" y="870"/>
                    <a:pt x="1701" y="874"/>
                  </a:cubicBezTo>
                  <a:cubicBezTo>
                    <a:pt x="1703" y="876"/>
                    <a:pt x="1698" y="888"/>
                    <a:pt x="1697" y="891"/>
                  </a:cubicBezTo>
                  <a:cubicBezTo>
                    <a:pt x="1695" y="901"/>
                    <a:pt x="1687" y="911"/>
                    <a:pt x="1682" y="921"/>
                  </a:cubicBezTo>
                  <a:cubicBezTo>
                    <a:pt x="1678" y="928"/>
                    <a:pt x="1675" y="937"/>
                    <a:pt x="1669" y="943"/>
                  </a:cubicBezTo>
                  <a:cubicBezTo>
                    <a:pt x="1653" y="960"/>
                    <a:pt x="1634" y="975"/>
                    <a:pt x="1622" y="996"/>
                  </a:cubicBezTo>
                  <a:cubicBezTo>
                    <a:pt x="1620" y="1000"/>
                    <a:pt x="1603" y="1023"/>
                    <a:pt x="1606" y="1027"/>
                  </a:cubicBezTo>
                  <a:cubicBezTo>
                    <a:pt x="1610" y="1035"/>
                    <a:pt x="1610" y="1036"/>
                    <a:pt x="1610" y="1045"/>
                  </a:cubicBezTo>
                  <a:cubicBezTo>
                    <a:pt x="1609" y="1053"/>
                    <a:pt x="1610" y="1053"/>
                    <a:pt x="1614" y="1059"/>
                  </a:cubicBezTo>
                  <a:cubicBezTo>
                    <a:pt x="1622" y="1069"/>
                    <a:pt x="1619" y="1084"/>
                    <a:pt x="1620" y="1096"/>
                  </a:cubicBezTo>
                  <a:cubicBezTo>
                    <a:pt x="1620" y="1105"/>
                    <a:pt x="1613" y="1116"/>
                    <a:pt x="1606" y="1119"/>
                  </a:cubicBezTo>
                  <a:cubicBezTo>
                    <a:pt x="1602" y="1121"/>
                    <a:pt x="1594" y="1123"/>
                    <a:pt x="1590" y="1126"/>
                  </a:cubicBezTo>
                  <a:cubicBezTo>
                    <a:pt x="1587" y="1131"/>
                    <a:pt x="1583" y="1136"/>
                    <a:pt x="1579" y="1140"/>
                  </a:cubicBezTo>
                  <a:cubicBezTo>
                    <a:pt x="1575" y="1144"/>
                    <a:pt x="1571" y="1146"/>
                    <a:pt x="1573" y="1151"/>
                  </a:cubicBezTo>
                  <a:cubicBezTo>
                    <a:pt x="1575" y="1155"/>
                    <a:pt x="1580" y="1163"/>
                    <a:pt x="1580" y="1167"/>
                  </a:cubicBezTo>
                  <a:cubicBezTo>
                    <a:pt x="1579" y="1171"/>
                    <a:pt x="1580" y="1182"/>
                    <a:pt x="1577" y="1186"/>
                  </a:cubicBezTo>
                  <a:cubicBezTo>
                    <a:pt x="1575" y="1189"/>
                    <a:pt x="1566" y="1191"/>
                    <a:pt x="1562" y="1193"/>
                  </a:cubicBezTo>
                  <a:cubicBezTo>
                    <a:pt x="1557" y="1196"/>
                    <a:pt x="1558" y="1198"/>
                    <a:pt x="1557" y="1205"/>
                  </a:cubicBezTo>
                  <a:cubicBezTo>
                    <a:pt x="1557" y="1209"/>
                    <a:pt x="1558" y="1218"/>
                    <a:pt x="1555" y="1221"/>
                  </a:cubicBezTo>
                  <a:cubicBezTo>
                    <a:pt x="1549" y="1231"/>
                    <a:pt x="1543" y="1242"/>
                    <a:pt x="1535" y="1250"/>
                  </a:cubicBezTo>
                  <a:cubicBezTo>
                    <a:pt x="1531" y="1254"/>
                    <a:pt x="1526" y="1258"/>
                    <a:pt x="1522" y="1262"/>
                  </a:cubicBezTo>
                  <a:cubicBezTo>
                    <a:pt x="1519" y="1264"/>
                    <a:pt x="1514" y="1270"/>
                    <a:pt x="1511" y="1271"/>
                  </a:cubicBezTo>
                  <a:cubicBezTo>
                    <a:pt x="1499" y="1273"/>
                    <a:pt x="1488" y="1276"/>
                    <a:pt x="1476" y="1278"/>
                  </a:cubicBezTo>
                  <a:cubicBezTo>
                    <a:pt x="1471" y="1279"/>
                    <a:pt x="1465" y="1280"/>
                    <a:pt x="1460" y="1282"/>
                  </a:cubicBezTo>
                  <a:cubicBezTo>
                    <a:pt x="1457" y="1282"/>
                    <a:pt x="1452" y="1275"/>
                    <a:pt x="1450" y="1274"/>
                  </a:cubicBezTo>
                  <a:cubicBezTo>
                    <a:pt x="1444" y="1268"/>
                    <a:pt x="1444" y="1268"/>
                    <a:pt x="1445" y="1259"/>
                  </a:cubicBezTo>
                  <a:cubicBezTo>
                    <a:pt x="1445" y="1255"/>
                    <a:pt x="1441" y="1249"/>
                    <a:pt x="1440" y="1246"/>
                  </a:cubicBezTo>
                  <a:cubicBezTo>
                    <a:pt x="1437" y="1239"/>
                    <a:pt x="1434" y="1232"/>
                    <a:pt x="1432" y="1225"/>
                  </a:cubicBezTo>
                  <a:cubicBezTo>
                    <a:pt x="1430" y="1221"/>
                    <a:pt x="1425" y="1218"/>
                    <a:pt x="1422" y="1215"/>
                  </a:cubicBezTo>
                  <a:cubicBezTo>
                    <a:pt x="1420" y="1213"/>
                    <a:pt x="1420" y="1204"/>
                    <a:pt x="1420" y="1201"/>
                  </a:cubicBezTo>
                  <a:cubicBezTo>
                    <a:pt x="1418" y="1193"/>
                    <a:pt x="1417" y="1185"/>
                    <a:pt x="1416" y="1178"/>
                  </a:cubicBezTo>
                  <a:cubicBezTo>
                    <a:pt x="1415" y="1167"/>
                    <a:pt x="1409" y="1159"/>
                    <a:pt x="1405" y="1150"/>
                  </a:cubicBezTo>
                  <a:cubicBezTo>
                    <a:pt x="1402" y="1143"/>
                    <a:pt x="1399" y="1137"/>
                    <a:pt x="1396" y="1131"/>
                  </a:cubicBezTo>
                  <a:cubicBezTo>
                    <a:pt x="1394" y="1129"/>
                    <a:pt x="1396" y="1124"/>
                    <a:pt x="1397" y="1121"/>
                  </a:cubicBezTo>
                  <a:cubicBezTo>
                    <a:pt x="1399" y="1107"/>
                    <a:pt x="1399" y="1095"/>
                    <a:pt x="1405" y="1083"/>
                  </a:cubicBezTo>
                  <a:cubicBezTo>
                    <a:pt x="1412" y="1072"/>
                    <a:pt x="1408" y="1063"/>
                    <a:pt x="1405" y="1052"/>
                  </a:cubicBezTo>
                  <a:cubicBezTo>
                    <a:pt x="1402" y="1039"/>
                    <a:pt x="1399" y="1027"/>
                    <a:pt x="1396" y="1015"/>
                  </a:cubicBezTo>
                  <a:cubicBezTo>
                    <a:pt x="1395" y="1011"/>
                    <a:pt x="1390" y="1006"/>
                    <a:pt x="1388" y="1003"/>
                  </a:cubicBezTo>
                  <a:cubicBezTo>
                    <a:pt x="1384" y="998"/>
                    <a:pt x="1380" y="992"/>
                    <a:pt x="1376" y="986"/>
                  </a:cubicBezTo>
                  <a:cubicBezTo>
                    <a:pt x="1373" y="983"/>
                    <a:pt x="1375" y="979"/>
                    <a:pt x="1375" y="976"/>
                  </a:cubicBezTo>
                  <a:cubicBezTo>
                    <a:pt x="1376" y="968"/>
                    <a:pt x="1377" y="960"/>
                    <a:pt x="1378" y="952"/>
                  </a:cubicBezTo>
                  <a:cubicBezTo>
                    <a:pt x="1379" y="946"/>
                    <a:pt x="1379" y="945"/>
                    <a:pt x="1375" y="940"/>
                  </a:cubicBezTo>
                  <a:cubicBezTo>
                    <a:pt x="1371" y="934"/>
                    <a:pt x="1371" y="933"/>
                    <a:pt x="1364" y="934"/>
                  </a:cubicBezTo>
                  <a:cubicBezTo>
                    <a:pt x="1360" y="934"/>
                    <a:pt x="1352" y="937"/>
                    <a:pt x="1350" y="933"/>
                  </a:cubicBezTo>
                  <a:cubicBezTo>
                    <a:pt x="1345" y="928"/>
                    <a:pt x="1341" y="923"/>
                    <a:pt x="1337" y="918"/>
                  </a:cubicBezTo>
                  <a:cubicBezTo>
                    <a:pt x="1336" y="916"/>
                    <a:pt x="1311" y="920"/>
                    <a:pt x="1308" y="921"/>
                  </a:cubicBezTo>
                  <a:cubicBezTo>
                    <a:pt x="1302" y="924"/>
                    <a:pt x="1296" y="927"/>
                    <a:pt x="1290" y="930"/>
                  </a:cubicBezTo>
                  <a:cubicBezTo>
                    <a:pt x="1286" y="933"/>
                    <a:pt x="1284" y="932"/>
                    <a:pt x="1279" y="930"/>
                  </a:cubicBezTo>
                  <a:cubicBezTo>
                    <a:pt x="1273" y="929"/>
                    <a:pt x="1270" y="927"/>
                    <a:pt x="1265" y="929"/>
                  </a:cubicBezTo>
                  <a:cubicBezTo>
                    <a:pt x="1259" y="931"/>
                    <a:pt x="1252" y="934"/>
                    <a:pt x="1246" y="936"/>
                  </a:cubicBezTo>
                  <a:cubicBezTo>
                    <a:pt x="1243" y="937"/>
                    <a:pt x="1239" y="933"/>
                    <a:pt x="1237" y="931"/>
                  </a:cubicBezTo>
                  <a:cubicBezTo>
                    <a:pt x="1231" y="926"/>
                    <a:pt x="1224" y="922"/>
                    <a:pt x="1218" y="918"/>
                  </a:cubicBezTo>
                  <a:cubicBezTo>
                    <a:pt x="1211" y="912"/>
                    <a:pt x="1207" y="909"/>
                    <a:pt x="1202" y="901"/>
                  </a:cubicBezTo>
                  <a:cubicBezTo>
                    <a:pt x="1194" y="887"/>
                    <a:pt x="1186" y="874"/>
                    <a:pt x="1178" y="860"/>
                  </a:cubicBezTo>
                  <a:cubicBezTo>
                    <a:pt x="1176" y="856"/>
                    <a:pt x="1173" y="851"/>
                    <a:pt x="1171" y="847"/>
                  </a:cubicBezTo>
                  <a:cubicBezTo>
                    <a:pt x="1170" y="845"/>
                    <a:pt x="1174" y="837"/>
                    <a:pt x="1175" y="835"/>
                  </a:cubicBezTo>
                  <a:cubicBezTo>
                    <a:pt x="1176" y="832"/>
                    <a:pt x="1180" y="825"/>
                    <a:pt x="1179" y="821"/>
                  </a:cubicBezTo>
                  <a:cubicBezTo>
                    <a:pt x="1178" y="815"/>
                    <a:pt x="1176" y="808"/>
                    <a:pt x="1175" y="802"/>
                  </a:cubicBezTo>
                  <a:cubicBezTo>
                    <a:pt x="1174" y="797"/>
                    <a:pt x="1171" y="789"/>
                    <a:pt x="1171" y="785"/>
                  </a:cubicBezTo>
                  <a:cubicBezTo>
                    <a:pt x="1171" y="782"/>
                    <a:pt x="1175" y="778"/>
                    <a:pt x="1176" y="776"/>
                  </a:cubicBezTo>
                  <a:cubicBezTo>
                    <a:pt x="1184" y="762"/>
                    <a:pt x="1191" y="749"/>
                    <a:pt x="1199" y="735"/>
                  </a:cubicBezTo>
                  <a:cubicBezTo>
                    <a:pt x="1204" y="725"/>
                    <a:pt x="1210" y="723"/>
                    <a:pt x="1219" y="717"/>
                  </a:cubicBezTo>
                  <a:cubicBezTo>
                    <a:pt x="1224" y="714"/>
                    <a:pt x="1226" y="714"/>
                    <a:pt x="1227" y="708"/>
                  </a:cubicBezTo>
                  <a:cubicBezTo>
                    <a:pt x="1228" y="701"/>
                    <a:pt x="1229" y="694"/>
                    <a:pt x="1230" y="686"/>
                  </a:cubicBezTo>
                  <a:cubicBezTo>
                    <a:pt x="1232" y="678"/>
                    <a:pt x="1249" y="676"/>
                    <a:pt x="1252" y="668"/>
                  </a:cubicBezTo>
                  <a:cubicBezTo>
                    <a:pt x="1254" y="662"/>
                    <a:pt x="1255" y="654"/>
                    <a:pt x="1261" y="653"/>
                  </a:cubicBezTo>
                  <a:cubicBezTo>
                    <a:pt x="1263" y="652"/>
                    <a:pt x="1267" y="660"/>
                    <a:pt x="1271" y="659"/>
                  </a:cubicBezTo>
                  <a:cubicBezTo>
                    <a:pt x="1274" y="659"/>
                    <a:pt x="1278" y="656"/>
                    <a:pt x="1280" y="657"/>
                  </a:cubicBezTo>
                  <a:cubicBezTo>
                    <a:pt x="1281" y="658"/>
                    <a:pt x="1286" y="661"/>
                    <a:pt x="1287" y="661"/>
                  </a:cubicBezTo>
                  <a:cubicBezTo>
                    <a:pt x="1291" y="658"/>
                    <a:pt x="1296" y="655"/>
                    <a:pt x="1301" y="652"/>
                  </a:cubicBezTo>
                  <a:cubicBezTo>
                    <a:pt x="1309" y="648"/>
                    <a:pt x="1320" y="645"/>
                    <a:pt x="1330" y="643"/>
                  </a:cubicBezTo>
                  <a:cubicBezTo>
                    <a:pt x="1332" y="643"/>
                    <a:pt x="1336" y="642"/>
                    <a:pt x="1339" y="642"/>
                  </a:cubicBezTo>
                  <a:cubicBezTo>
                    <a:pt x="1341" y="643"/>
                    <a:pt x="1344" y="645"/>
                    <a:pt x="1346" y="645"/>
                  </a:cubicBezTo>
                  <a:cubicBezTo>
                    <a:pt x="1348" y="645"/>
                    <a:pt x="1351" y="642"/>
                    <a:pt x="1353" y="642"/>
                  </a:cubicBezTo>
                  <a:cubicBezTo>
                    <a:pt x="1355" y="641"/>
                    <a:pt x="1357" y="642"/>
                    <a:pt x="1359" y="642"/>
                  </a:cubicBezTo>
                  <a:cubicBezTo>
                    <a:pt x="1366" y="642"/>
                    <a:pt x="1370" y="643"/>
                    <a:pt x="1376" y="640"/>
                  </a:cubicBezTo>
                  <a:cubicBezTo>
                    <a:pt x="1380" y="637"/>
                    <a:pt x="1384" y="641"/>
                    <a:pt x="1389" y="643"/>
                  </a:cubicBezTo>
                  <a:cubicBezTo>
                    <a:pt x="1386" y="650"/>
                    <a:pt x="1385" y="651"/>
                    <a:pt x="1389" y="658"/>
                  </a:cubicBezTo>
                  <a:cubicBezTo>
                    <a:pt x="1391" y="661"/>
                    <a:pt x="1384" y="666"/>
                    <a:pt x="1381" y="669"/>
                  </a:cubicBezTo>
                  <a:cubicBezTo>
                    <a:pt x="1385" y="672"/>
                    <a:pt x="1390" y="678"/>
                    <a:pt x="1394" y="679"/>
                  </a:cubicBezTo>
                  <a:cubicBezTo>
                    <a:pt x="1402" y="682"/>
                    <a:pt x="1410" y="684"/>
                    <a:pt x="1418" y="686"/>
                  </a:cubicBezTo>
                  <a:cubicBezTo>
                    <a:pt x="1425" y="687"/>
                    <a:pt x="1423" y="694"/>
                    <a:pt x="1429" y="697"/>
                  </a:cubicBezTo>
                  <a:cubicBezTo>
                    <a:pt x="1434" y="699"/>
                    <a:pt x="1439" y="698"/>
                    <a:pt x="1444" y="702"/>
                  </a:cubicBezTo>
                  <a:cubicBezTo>
                    <a:pt x="1451" y="707"/>
                    <a:pt x="1455" y="708"/>
                    <a:pt x="1460" y="699"/>
                  </a:cubicBezTo>
                  <a:cubicBezTo>
                    <a:pt x="1461" y="697"/>
                    <a:pt x="1457" y="694"/>
                    <a:pt x="1458" y="692"/>
                  </a:cubicBezTo>
                  <a:cubicBezTo>
                    <a:pt x="1459" y="690"/>
                    <a:pt x="1461" y="685"/>
                    <a:pt x="1463" y="685"/>
                  </a:cubicBezTo>
                  <a:cubicBezTo>
                    <a:pt x="1470" y="683"/>
                    <a:pt x="1474" y="681"/>
                    <a:pt x="1482" y="684"/>
                  </a:cubicBezTo>
                  <a:cubicBezTo>
                    <a:pt x="1484" y="684"/>
                    <a:pt x="1482" y="688"/>
                    <a:pt x="1484" y="688"/>
                  </a:cubicBezTo>
                  <a:cubicBezTo>
                    <a:pt x="1488" y="689"/>
                    <a:pt x="1492" y="690"/>
                    <a:pt x="1495" y="690"/>
                  </a:cubicBezTo>
                  <a:cubicBezTo>
                    <a:pt x="1498" y="691"/>
                    <a:pt x="1498" y="692"/>
                    <a:pt x="1500" y="695"/>
                  </a:cubicBezTo>
                  <a:cubicBezTo>
                    <a:pt x="1501" y="697"/>
                    <a:pt x="1503" y="693"/>
                    <a:pt x="1505" y="694"/>
                  </a:cubicBezTo>
                  <a:cubicBezTo>
                    <a:pt x="1510" y="696"/>
                    <a:pt x="1516" y="697"/>
                    <a:pt x="1522" y="699"/>
                  </a:cubicBezTo>
                  <a:cubicBezTo>
                    <a:pt x="1528" y="701"/>
                    <a:pt x="1529" y="701"/>
                    <a:pt x="1535" y="698"/>
                  </a:cubicBezTo>
                  <a:cubicBezTo>
                    <a:pt x="1542" y="695"/>
                    <a:pt x="1543" y="694"/>
                    <a:pt x="1549" y="697"/>
                  </a:cubicBezTo>
                  <a:cubicBezTo>
                    <a:pt x="1557" y="701"/>
                    <a:pt x="1569" y="699"/>
                    <a:pt x="1573" y="689"/>
                  </a:cubicBezTo>
                  <a:cubicBezTo>
                    <a:pt x="1575" y="683"/>
                    <a:pt x="1586" y="664"/>
                    <a:pt x="1582" y="658"/>
                  </a:cubicBezTo>
                  <a:cubicBezTo>
                    <a:pt x="1579" y="654"/>
                    <a:pt x="1585" y="645"/>
                    <a:pt x="1584" y="643"/>
                  </a:cubicBezTo>
                  <a:cubicBezTo>
                    <a:pt x="1582" y="642"/>
                    <a:pt x="1580" y="644"/>
                    <a:pt x="1579" y="645"/>
                  </a:cubicBezTo>
                  <a:cubicBezTo>
                    <a:pt x="1577" y="647"/>
                    <a:pt x="1575" y="643"/>
                    <a:pt x="1573" y="644"/>
                  </a:cubicBezTo>
                  <a:cubicBezTo>
                    <a:pt x="1571" y="644"/>
                    <a:pt x="1569" y="649"/>
                    <a:pt x="1567" y="650"/>
                  </a:cubicBezTo>
                  <a:cubicBezTo>
                    <a:pt x="1565" y="651"/>
                    <a:pt x="1561" y="650"/>
                    <a:pt x="1559" y="650"/>
                  </a:cubicBezTo>
                  <a:cubicBezTo>
                    <a:pt x="1554" y="650"/>
                    <a:pt x="1552" y="645"/>
                    <a:pt x="1547" y="644"/>
                  </a:cubicBezTo>
                  <a:cubicBezTo>
                    <a:pt x="1544" y="644"/>
                    <a:pt x="1541" y="642"/>
                    <a:pt x="1540" y="645"/>
                  </a:cubicBezTo>
                  <a:cubicBezTo>
                    <a:pt x="1539" y="649"/>
                    <a:pt x="1539" y="649"/>
                    <a:pt x="1535" y="650"/>
                  </a:cubicBezTo>
                  <a:cubicBezTo>
                    <a:pt x="1531" y="651"/>
                    <a:pt x="1525" y="645"/>
                    <a:pt x="1522" y="643"/>
                  </a:cubicBezTo>
                  <a:cubicBezTo>
                    <a:pt x="1516" y="640"/>
                    <a:pt x="1506" y="624"/>
                    <a:pt x="1512" y="617"/>
                  </a:cubicBezTo>
                  <a:cubicBezTo>
                    <a:pt x="1510" y="617"/>
                    <a:pt x="1508" y="617"/>
                    <a:pt x="1506" y="617"/>
                  </a:cubicBezTo>
                  <a:cubicBezTo>
                    <a:pt x="1505" y="610"/>
                    <a:pt x="1514" y="609"/>
                    <a:pt x="1518" y="609"/>
                  </a:cubicBezTo>
                  <a:cubicBezTo>
                    <a:pt x="1525" y="608"/>
                    <a:pt x="1529" y="608"/>
                    <a:pt x="1535" y="605"/>
                  </a:cubicBezTo>
                  <a:cubicBezTo>
                    <a:pt x="1533" y="604"/>
                    <a:pt x="1531" y="603"/>
                    <a:pt x="1529" y="602"/>
                  </a:cubicBezTo>
                  <a:cubicBezTo>
                    <a:pt x="1530" y="598"/>
                    <a:pt x="1537" y="600"/>
                    <a:pt x="1541" y="600"/>
                  </a:cubicBezTo>
                  <a:cubicBezTo>
                    <a:pt x="1547" y="601"/>
                    <a:pt x="1547" y="599"/>
                    <a:pt x="1552" y="596"/>
                  </a:cubicBezTo>
                  <a:cubicBezTo>
                    <a:pt x="1555" y="594"/>
                    <a:pt x="1559" y="591"/>
                    <a:pt x="1563" y="591"/>
                  </a:cubicBezTo>
                  <a:cubicBezTo>
                    <a:pt x="1568" y="592"/>
                    <a:pt x="1572" y="593"/>
                    <a:pt x="1577" y="591"/>
                  </a:cubicBezTo>
                  <a:cubicBezTo>
                    <a:pt x="1576" y="593"/>
                    <a:pt x="1578" y="595"/>
                    <a:pt x="1580" y="596"/>
                  </a:cubicBezTo>
                  <a:cubicBezTo>
                    <a:pt x="1583" y="597"/>
                    <a:pt x="1582" y="593"/>
                    <a:pt x="1585" y="598"/>
                  </a:cubicBezTo>
                  <a:cubicBezTo>
                    <a:pt x="1586" y="599"/>
                    <a:pt x="1595" y="601"/>
                    <a:pt x="1598" y="602"/>
                  </a:cubicBezTo>
                  <a:cubicBezTo>
                    <a:pt x="1603" y="604"/>
                    <a:pt x="1606" y="601"/>
                    <a:pt x="1611" y="601"/>
                  </a:cubicBezTo>
                  <a:cubicBezTo>
                    <a:pt x="1617" y="602"/>
                    <a:pt x="1621" y="600"/>
                    <a:pt x="1625" y="597"/>
                  </a:cubicBezTo>
                  <a:cubicBezTo>
                    <a:pt x="1629" y="595"/>
                    <a:pt x="1627" y="588"/>
                    <a:pt x="1625" y="585"/>
                  </a:cubicBezTo>
                  <a:cubicBezTo>
                    <a:pt x="1621" y="581"/>
                    <a:pt x="1617" y="580"/>
                    <a:pt x="1613" y="576"/>
                  </a:cubicBezTo>
                  <a:cubicBezTo>
                    <a:pt x="1609" y="573"/>
                    <a:pt x="1606" y="568"/>
                    <a:pt x="1600" y="567"/>
                  </a:cubicBezTo>
                  <a:cubicBezTo>
                    <a:pt x="1600" y="567"/>
                    <a:pt x="1595" y="564"/>
                    <a:pt x="1595" y="564"/>
                  </a:cubicBezTo>
                  <a:cubicBezTo>
                    <a:pt x="1592" y="562"/>
                    <a:pt x="1590" y="560"/>
                    <a:pt x="1588" y="559"/>
                  </a:cubicBezTo>
                  <a:cubicBezTo>
                    <a:pt x="1589" y="558"/>
                    <a:pt x="1590" y="556"/>
                    <a:pt x="1590" y="556"/>
                  </a:cubicBezTo>
                  <a:cubicBezTo>
                    <a:pt x="1592" y="557"/>
                    <a:pt x="1594" y="557"/>
                    <a:pt x="1596" y="558"/>
                  </a:cubicBezTo>
                  <a:cubicBezTo>
                    <a:pt x="1594" y="551"/>
                    <a:pt x="1598" y="549"/>
                    <a:pt x="1603" y="549"/>
                  </a:cubicBezTo>
                  <a:cubicBezTo>
                    <a:pt x="1601" y="547"/>
                    <a:pt x="1598" y="546"/>
                    <a:pt x="1597" y="543"/>
                  </a:cubicBezTo>
                  <a:cubicBezTo>
                    <a:pt x="1599" y="543"/>
                    <a:pt x="1601" y="543"/>
                    <a:pt x="1603" y="543"/>
                  </a:cubicBezTo>
                  <a:cubicBezTo>
                    <a:pt x="1601" y="538"/>
                    <a:pt x="1607" y="542"/>
                    <a:pt x="1608" y="539"/>
                  </a:cubicBezTo>
                  <a:cubicBezTo>
                    <a:pt x="1609" y="535"/>
                    <a:pt x="1604" y="537"/>
                    <a:pt x="1603" y="537"/>
                  </a:cubicBezTo>
                  <a:cubicBezTo>
                    <a:pt x="1598" y="538"/>
                    <a:pt x="1592" y="538"/>
                    <a:pt x="1589" y="543"/>
                  </a:cubicBezTo>
                  <a:cubicBezTo>
                    <a:pt x="1589" y="542"/>
                    <a:pt x="1589" y="542"/>
                    <a:pt x="1589" y="541"/>
                  </a:cubicBezTo>
                  <a:cubicBezTo>
                    <a:pt x="1583" y="542"/>
                    <a:pt x="1581" y="543"/>
                    <a:pt x="1577" y="547"/>
                  </a:cubicBezTo>
                  <a:cubicBezTo>
                    <a:pt x="1577" y="547"/>
                    <a:pt x="1577" y="546"/>
                    <a:pt x="1578" y="545"/>
                  </a:cubicBezTo>
                  <a:cubicBezTo>
                    <a:pt x="1572" y="545"/>
                    <a:pt x="1575" y="552"/>
                    <a:pt x="1577" y="555"/>
                  </a:cubicBezTo>
                  <a:cubicBezTo>
                    <a:pt x="1580" y="558"/>
                    <a:pt x="1584" y="556"/>
                    <a:pt x="1589" y="556"/>
                  </a:cubicBezTo>
                  <a:cubicBezTo>
                    <a:pt x="1586" y="562"/>
                    <a:pt x="1582" y="558"/>
                    <a:pt x="1578" y="560"/>
                  </a:cubicBezTo>
                  <a:cubicBezTo>
                    <a:pt x="1574" y="562"/>
                    <a:pt x="1567" y="569"/>
                    <a:pt x="1563" y="565"/>
                  </a:cubicBezTo>
                  <a:cubicBezTo>
                    <a:pt x="1565" y="558"/>
                    <a:pt x="1562" y="559"/>
                    <a:pt x="1556" y="556"/>
                  </a:cubicBezTo>
                  <a:cubicBezTo>
                    <a:pt x="1559" y="555"/>
                    <a:pt x="1570" y="551"/>
                    <a:pt x="1563" y="548"/>
                  </a:cubicBezTo>
                  <a:cubicBezTo>
                    <a:pt x="1560" y="547"/>
                    <a:pt x="1557" y="548"/>
                    <a:pt x="1555" y="548"/>
                  </a:cubicBezTo>
                  <a:cubicBezTo>
                    <a:pt x="1553" y="548"/>
                    <a:pt x="1551" y="545"/>
                    <a:pt x="1549" y="544"/>
                  </a:cubicBezTo>
                  <a:cubicBezTo>
                    <a:pt x="1552" y="544"/>
                    <a:pt x="1556" y="546"/>
                    <a:pt x="1558" y="543"/>
                  </a:cubicBezTo>
                  <a:cubicBezTo>
                    <a:pt x="1555" y="544"/>
                    <a:pt x="1546" y="540"/>
                    <a:pt x="1544" y="543"/>
                  </a:cubicBezTo>
                  <a:cubicBezTo>
                    <a:pt x="1542" y="545"/>
                    <a:pt x="1535" y="550"/>
                    <a:pt x="1535" y="554"/>
                  </a:cubicBezTo>
                  <a:cubicBezTo>
                    <a:pt x="1534" y="556"/>
                    <a:pt x="1534" y="560"/>
                    <a:pt x="1533" y="562"/>
                  </a:cubicBezTo>
                  <a:cubicBezTo>
                    <a:pt x="1532" y="563"/>
                    <a:pt x="1528" y="563"/>
                    <a:pt x="1528" y="565"/>
                  </a:cubicBezTo>
                  <a:cubicBezTo>
                    <a:pt x="1526" y="571"/>
                    <a:pt x="1527" y="576"/>
                    <a:pt x="1522" y="579"/>
                  </a:cubicBezTo>
                  <a:cubicBezTo>
                    <a:pt x="1517" y="582"/>
                    <a:pt x="1518" y="588"/>
                    <a:pt x="1520" y="593"/>
                  </a:cubicBezTo>
                  <a:cubicBezTo>
                    <a:pt x="1522" y="595"/>
                    <a:pt x="1530" y="599"/>
                    <a:pt x="1529" y="600"/>
                  </a:cubicBezTo>
                  <a:cubicBezTo>
                    <a:pt x="1528" y="604"/>
                    <a:pt x="1521" y="599"/>
                    <a:pt x="1518" y="602"/>
                  </a:cubicBezTo>
                  <a:cubicBezTo>
                    <a:pt x="1514" y="605"/>
                    <a:pt x="1510" y="609"/>
                    <a:pt x="1507" y="613"/>
                  </a:cubicBezTo>
                  <a:cubicBezTo>
                    <a:pt x="1506" y="608"/>
                    <a:pt x="1508" y="608"/>
                    <a:pt x="1511" y="606"/>
                  </a:cubicBezTo>
                  <a:cubicBezTo>
                    <a:pt x="1509" y="605"/>
                    <a:pt x="1507" y="605"/>
                    <a:pt x="1504" y="604"/>
                  </a:cubicBezTo>
                  <a:cubicBezTo>
                    <a:pt x="1500" y="602"/>
                    <a:pt x="1498" y="603"/>
                    <a:pt x="1494" y="602"/>
                  </a:cubicBezTo>
                  <a:cubicBezTo>
                    <a:pt x="1492" y="602"/>
                    <a:pt x="1490" y="603"/>
                    <a:pt x="1488" y="604"/>
                  </a:cubicBezTo>
                  <a:cubicBezTo>
                    <a:pt x="1487" y="605"/>
                    <a:pt x="1489" y="608"/>
                    <a:pt x="1488" y="608"/>
                  </a:cubicBezTo>
                  <a:cubicBezTo>
                    <a:pt x="1485" y="611"/>
                    <a:pt x="1483" y="609"/>
                    <a:pt x="1480" y="607"/>
                  </a:cubicBezTo>
                  <a:cubicBezTo>
                    <a:pt x="1477" y="610"/>
                    <a:pt x="1480" y="613"/>
                    <a:pt x="1482" y="616"/>
                  </a:cubicBezTo>
                  <a:cubicBezTo>
                    <a:pt x="1485" y="621"/>
                    <a:pt x="1485" y="620"/>
                    <a:pt x="1481" y="624"/>
                  </a:cubicBezTo>
                  <a:cubicBezTo>
                    <a:pt x="1486" y="627"/>
                    <a:pt x="1491" y="629"/>
                    <a:pt x="1490" y="636"/>
                  </a:cubicBezTo>
                  <a:cubicBezTo>
                    <a:pt x="1487" y="633"/>
                    <a:pt x="1485" y="631"/>
                    <a:pt x="1482" y="634"/>
                  </a:cubicBezTo>
                  <a:cubicBezTo>
                    <a:pt x="1486" y="635"/>
                    <a:pt x="1486" y="638"/>
                    <a:pt x="1484" y="640"/>
                  </a:cubicBezTo>
                  <a:cubicBezTo>
                    <a:pt x="1481" y="642"/>
                    <a:pt x="1482" y="643"/>
                    <a:pt x="1483" y="647"/>
                  </a:cubicBezTo>
                  <a:cubicBezTo>
                    <a:pt x="1480" y="646"/>
                    <a:pt x="1478" y="647"/>
                    <a:pt x="1476" y="643"/>
                  </a:cubicBezTo>
                  <a:cubicBezTo>
                    <a:pt x="1475" y="640"/>
                    <a:pt x="1473" y="641"/>
                    <a:pt x="1471" y="643"/>
                  </a:cubicBezTo>
                  <a:cubicBezTo>
                    <a:pt x="1469" y="635"/>
                    <a:pt x="1467" y="634"/>
                    <a:pt x="1473" y="629"/>
                  </a:cubicBezTo>
                  <a:cubicBezTo>
                    <a:pt x="1467" y="629"/>
                    <a:pt x="1467" y="628"/>
                    <a:pt x="1464" y="622"/>
                  </a:cubicBezTo>
                  <a:cubicBezTo>
                    <a:pt x="1461" y="619"/>
                    <a:pt x="1460" y="614"/>
                    <a:pt x="1457" y="612"/>
                  </a:cubicBezTo>
                  <a:cubicBezTo>
                    <a:pt x="1452" y="608"/>
                    <a:pt x="1454" y="605"/>
                    <a:pt x="1455" y="598"/>
                  </a:cubicBezTo>
                  <a:cubicBezTo>
                    <a:pt x="1455" y="592"/>
                    <a:pt x="1453" y="592"/>
                    <a:pt x="1449" y="588"/>
                  </a:cubicBezTo>
                  <a:cubicBezTo>
                    <a:pt x="1443" y="584"/>
                    <a:pt x="1436" y="577"/>
                    <a:pt x="1428" y="576"/>
                  </a:cubicBezTo>
                  <a:cubicBezTo>
                    <a:pt x="1426" y="576"/>
                    <a:pt x="1422" y="570"/>
                    <a:pt x="1421" y="568"/>
                  </a:cubicBezTo>
                  <a:cubicBezTo>
                    <a:pt x="1420" y="562"/>
                    <a:pt x="1419" y="560"/>
                    <a:pt x="1415" y="557"/>
                  </a:cubicBezTo>
                  <a:cubicBezTo>
                    <a:pt x="1412" y="563"/>
                    <a:pt x="1410" y="560"/>
                    <a:pt x="1409" y="555"/>
                  </a:cubicBezTo>
                  <a:cubicBezTo>
                    <a:pt x="1408" y="551"/>
                    <a:pt x="1409" y="552"/>
                    <a:pt x="1404" y="553"/>
                  </a:cubicBezTo>
                  <a:cubicBezTo>
                    <a:pt x="1400" y="555"/>
                    <a:pt x="1397" y="555"/>
                    <a:pt x="1400" y="561"/>
                  </a:cubicBezTo>
                  <a:cubicBezTo>
                    <a:pt x="1401" y="562"/>
                    <a:pt x="1397" y="567"/>
                    <a:pt x="1401" y="569"/>
                  </a:cubicBezTo>
                  <a:cubicBezTo>
                    <a:pt x="1403" y="572"/>
                    <a:pt x="1408" y="574"/>
                    <a:pt x="1410" y="577"/>
                  </a:cubicBezTo>
                  <a:cubicBezTo>
                    <a:pt x="1412" y="580"/>
                    <a:pt x="1412" y="584"/>
                    <a:pt x="1415" y="587"/>
                  </a:cubicBezTo>
                  <a:cubicBezTo>
                    <a:pt x="1418" y="590"/>
                    <a:pt x="1420" y="592"/>
                    <a:pt x="1424" y="592"/>
                  </a:cubicBezTo>
                  <a:cubicBezTo>
                    <a:pt x="1427" y="592"/>
                    <a:pt x="1432" y="592"/>
                    <a:pt x="1427" y="596"/>
                  </a:cubicBezTo>
                  <a:cubicBezTo>
                    <a:pt x="1431" y="599"/>
                    <a:pt x="1451" y="607"/>
                    <a:pt x="1446" y="614"/>
                  </a:cubicBezTo>
                  <a:cubicBezTo>
                    <a:pt x="1444" y="613"/>
                    <a:pt x="1438" y="605"/>
                    <a:pt x="1436" y="607"/>
                  </a:cubicBezTo>
                  <a:cubicBezTo>
                    <a:pt x="1433" y="609"/>
                    <a:pt x="1433" y="610"/>
                    <a:pt x="1432" y="613"/>
                  </a:cubicBezTo>
                  <a:cubicBezTo>
                    <a:pt x="1432" y="616"/>
                    <a:pt x="1434" y="616"/>
                    <a:pt x="1436" y="617"/>
                  </a:cubicBezTo>
                  <a:cubicBezTo>
                    <a:pt x="1441" y="622"/>
                    <a:pt x="1432" y="623"/>
                    <a:pt x="1432" y="626"/>
                  </a:cubicBezTo>
                  <a:cubicBezTo>
                    <a:pt x="1433" y="630"/>
                    <a:pt x="1425" y="636"/>
                    <a:pt x="1425" y="630"/>
                  </a:cubicBezTo>
                  <a:cubicBezTo>
                    <a:pt x="1421" y="632"/>
                    <a:pt x="1420" y="637"/>
                    <a:pt x="1422" y="641"/>
                  </a:cubicBezTo>
                  <a:cubicBezTo>
                    <a:pt x="1424" y="645"/>
                    <a:pt x="1416" y="646"/>
                    <a:pt x="1415" y="643"/>
                  </a:cubicBezTo>
                  <a:cubicBezTo>
                    <a:pt x="1414" y="637"/>
                    <a:pt x="1395" y="638"/>
                    <a:pt x="1402" y="630"/>
                  </a:cubicBezTo>
                  <a:cubicBezTo>
                    <a:pt x="1403" y="631"/>
                    <a:pt x="1414" y="632"/>
                    <a:pt x="1416" y="631"/>
                  </a:cubicBezTo>
                  <a:cubicBezTo>
                    <a:pt x="1419" y="631"/>
                    <a:pt x="1423" y="631"/>
                    <a:pt x="1426" y="629"/>
                  </a:cubicBezTo>
                  <a:cubicBezTo>
                    <a:pt x="1428" y="628"/>
                    <a:pt x="1426" y="626"/>
                    <a:pt x="1429" y="624"/>
                  </a:cubicBezTo>
                  <a:cubicBezTo>
                    <a:pt x="1430" y="624"/>
                    <a:pt x="1426" y="612"/>
                    <a:pt x="1425" y="612"/>
                  </a:cubicBezTo>
                  <a:cubicBezTo>
                    <a:pt x="1423" y="611"/>
                    <a:pt x="1419" y="611"/>
                    <a:pt x="1420" y="609"/>
                  </a:cubicBezTo>
                  <a:cubicBezTo>
                    <a:pt x="1420" y="606"/>
                    <a:pt x="1417" y="605"/>
                    <a:pt x="1415" y="606"/>
                  </a:cubicBezTo>
                  <a:cubicBezTo>
                    <a:pt x="1415" y="603"/>
                    <a:pt x="1410" y="599"/>
                    <a:pt x="1408" y="599"/>
                  </a:cubicBezTo>
                  <a:cubicBezTo>
                    <a:pt x="1404" y="600"/>
                    <a:pt x="1401" y="596"/>
                    <a:pt x="1398" y="593"/>
                  </a:cubicBezTo>
                  <a:cubicBezTo>
                    <a:pt x="1393" y="588"/>
                    <a:pt x="1386" y="585"/>
                    <a:pt x="1385" y="579"/>
                  </a:cubicBezTo>
                  <a:cubicBezTo>
                    <a:pt x="1383" y="572"/>
                    <a:pt x="1383" y="572"/>
                    <a:pt x="1378" y="569"/>
                  </a:cubicBezTo>
                  <a:cubicBezTo>
                    <a:pt x="1375" y="567"/>
                    <a:pt x="1371" y="566"/>
                    <a:pt x="1369" y="569"/>
                  </a:cubicBezTo>
                  <a:cubicBezTo>
                    <a:pt x="1368" y="570"/>
                    <a:pt x="1353" y="581"/>
                    <a:pt x="1351" y="581"/>
                  </a:cubicBezTo>
                  <a:cubicBezTo>
                    <a:pt x="1346" y="579"/>
                    <a:pt x="1341" y="578"/>
                    <a:pt x="1336" y="576"/>
                  </a:cubicBezTo>
                  <a:cubicBezTo>
                    <a:pt x="1334" y="575"/>
                    <a:pt x="1330" y="580"/>
                    <a:pt x="1328" y="582"/>
                  </a:cubicBezTo>
                  <a:cubicBezTo>
                    <a:pt x="1327" y="583"/>
                    <a:pt x="1330" y="591"/>
                    <a:pt x="1328" y="593"/>
                  </a:cubicBezTo>
                  <a:cubicBezTo>
                    <a:pt x="1326" y="596"/>
                    <a:pt x="1319" y="598"/>
                    <a:pt x="1317" y="599"/>
                  </a:cubicBezTo>
                  <a:cubicBezTo>
                    <a:pt x="1309" y="603"/>
                    <a:pt x="1306" y="610"/>
                    <a:pt x="1301" y="618"/>
                  </a:cubicBezTo>
                  <a:cubicBezTo>
                    <a:pt x="1300" y="620"/>
                    <a:pt x="1306" y="623"/>
                    <a:pt x="1303" y="627"/>
                  </a:cubicBezTo>
                  <a:cubicBezTo>
                    <a:pt x="1301" y="629"/>
                    <a:pt x="1296" y="633"/>
                    <a:pt x="1298" y="636"/>
                  </a:cubicBezTo>
                  <a:cubicBezTo>
                    <a:pt x="1296" y="636"/>
                    <a:pt x="1292" y="637"/>
                    <a:pt x="1291" y="638"/>
                  </a:cubicBezTo>
                  <a:cubicBezTo>
                    <a:pt x="1290" y="640"/>
                    <a:pt x="1288" y="644"/>
                    <a:pt x="1287" y="644"/>
                  </a:cubicBezTo>
                  <a:cubicBezTo>
                    <a:pt x="1281" y="645"/>
                    <a:pt x="1276" y="645"/>
                    <a:pt x="1271" y="644"/>
                  </a:cubicBezTo>
                  <a:cubicBezTo>
                    <a:pt x="1267" y="644"/>
                    <a:pt x="1264" y="650"/>
                    <a:pt x="1261" y="651"/>
                  </a:cubicBezTo>
                  <a:cubicBezTo>
                    <a:pt x="1257" y="652"/>
                    <a:pt x="1251" y="645"/>
                    <a:pt x="1255" y="642"/>
                  </a:cubicBezTo>
                  <a:cubicBezTo>
                    <a:pt x="1252" y="644"/>
                    <a:pt x="1250" y="637"/>
                    <a:pt x="1245" y="640"/>
                  </a:cubicBezTo>
                  <a:cubicBezTo>
                    <a:pt x="1241" y="642"/>
                    <a:pt x="1238" y="639"/>
                    <a:pt x="1234" y="642"/>
                  </a:cubicBezTo>
                  <a:cubicBezTo>
                    <a:pt x="1235" y="639"/>
                    <a:pt x="1236" y="636"/>
                    <a:pt x="1235" y="633"/>
                  </a:cubicBezTo>
                  <a:cubicBezTo>
                    <a:pt x="1235" y="631"/>
                    <a:pt x="1235" y="629"/>
                    <a:pt x="1235" y="628"/>
                  </a:cubicBezTo>
                  <a:cubicBezTo>
                    <a:pt x="1235" y="626"/>
                    <a:pt x="1233" y="628"/>
                    <a:pt x="1232" y="627"/>
                  </a:cubicBezTo>
                  <a:cubicBezTo>
                    <a:pt x="1229" y="623"/>
                    <a:pt x="1232" y="621"/>
                    <a:pt x="1233" y="616"/>
                  </a:cubicBezTo>
                  <a:cubicBezTo>
                    <a:pt x="1234" y="611"/>
                    <a:pt x="1238" y="603"/>
                    <a:pt x="1236" y="599"/>
                  </a:cubicBezTo>
                  <a:cubicBezTo>
                    <a:pt x="1234" y="594"/>
                    <a:pt x="1235" y="589"/>
                    <a:pt x="1236" y="584"/>
                  </a:cubicBezTo>
                  <a:cubicBezTo>
                    <a:pt x="1233" y="587"/>
                    <a:pt x="1231" y="582"/>
                    <a:pt x="1232" y="580"/>
                  </a:cubicBezTo>
                  <a:cubicBezTo>
                    <a:pt x="1233" y="577"/>
                    <a:pt x="1238" y="577"/>
                    <a:pt x="1240" y="577"/>
                  </a:cubicBezTo>
                  <a:cubicBezTo>
                    <a:pt x="1240" y="576"/>
                    <a:pt x="1240" y="576"/>
                    <a:pt x="1239" y="575"/>
                  </a:cubicBezTo>
                  <a:cubicBezTo>
                    <a:pt x="1244" y="571"/>
                    <a:pt x="1246" y="577"/>
                    <a:pt x="1250" y="576"/>
                  </a:cubicBezTo>
                  <a:cubicBezTo>
                    <a:pt x="1256" y="574"/>
                    <a:pt x="1259" y="574"/>
                    <a:pt x="1264" y="576"/>
                  </a:cubicBezTo>
                  <a:cubicBezTo>
                    <a:pt x="1269" y="577"/>
                    <a:pt x="1273" y="575"/>
                    <a:pt x="1277" y="576"/>
                  </a:cubicBezTo>
                  <a:cubicBezTo>
                    <a:pt x="1280" y="577"/>
                    <a:pt x="1285" y="578"/>
                    <a:pt x="1288" y="578"/>
                  </a:cubicBezTo>
                  <a:cubicBezTo>
                    <a:pt x="1296" y="576"/>
                    <a:pt x="1295" y="560"/>
                    <a:pt x="1295" y="554"/>
                  </a:cubicBezTo>
                  <a:cubicBezTo>
                    <a:pt x="1295" y="548"/>
                    <a:pt x="1296" y="546"/>
                    <a:pt x="1290" y="544"/>
                  </a:cubicBezTo>
                  <a:cubicBezTo>
                    <a:pt x="1287" y="543"/>
                    <a:pt x="1286" y="537"/>
                    <a:pt x="1287" y="536"/>
                  </a:cubicBezTo>
                  <a:cubicBezTo>
                    <a:pt x="1284" y="536"/>
                    <a:pt x="1285" y="534"/>
                    <a:pt x="1284" y="534"/>
                  </a:cubicBezTo>
                  <a:cubicBezTo>
                    <a:pt x="1283" y="533"/>
                    <a:pt x="1279" y="533"/>
                    <a:pt x="1279" y="533"/>
                  </a:cubicBezTo>
                  <a:cubicBezTo>
                    <a:pt x="1276" y="531"/>
                    <a:pt x="1275" y="529"/>
                    <a:pt x="1272" y="530"/>
                  </a:cubicBezTo>
                  <a:cubicBezTo>
                    <a:pt x="1270" y="530"/>
                    <a:pt x="1269" y="530"/>
                    <a:pt x="1267" y="527"/>
                  </a:cubicBezTo>
                  <a:cubicBezTo>
                    <a:pt x="1268" y="527"/>
                    <a:pt x="1269" y="527"/>
                    <a:pt x="1270" y="526"/>
                  </a:cubicBezTo>
                  <a:cubicBezTo>
                    <a:pt x="1268" y="525"/>
                    <a:pt x="1267" y="524"/>
                    <a:pt x="1267" y="522"/>
                  </a:cubicBezTo>
                  <a:cubicBezTo>
                    <a:pt x="1270" y="521"/>
                    <a:pt x="1274" y="522"/>
                    <a:pt x="1277" y="520"/>
                  </a:cubicBezTo>
                  <a:cubicBezTo>
                    <a:pt x="1283" y="516"/>
                    <a:pt x="1279" y="523"/>
                    <a:pt x="1283" y="522"/>
                  </a:cubicBezTo>
                  <a:cubicBezTo>
                    <a:pt x="1285" y="522"/>
                    <a:pt x="1292" y="521"/>
                    <a:pt x="1292" y="519"/>
                  </a:cubicBezTo>
                  <a:cubicBezTo>
                    <a:pt x="1291" y="515"/>
                    <a:pt x="1290" y="512"/>
                    <a:pt x="1289" y="509"/>
                  </a:cubicBezTo>
                  <a:cubicBezTo>
                    <a:pt x="1290" y="509"/>
                    <a:pt x="1293" y="509"/>
                    <a:pt x="1294" y="511"/>
                  </a:cubicBezTo>
                  <a:cubicBezTo>
                    <a:pt x="1295" y="513"/>
                    <a:pt x="1294" y="513"/>
                    <a:pt x="1297" y="513"/>
                  </a:cubicBezTo>
                  <a:cubicBezTo>
                    <a:pt x="1301" y="514"/>
                    <a:pt x="1303" y="514"/>
                    <a:pt x="1307" y="512"/>
                  </a:cubicBezTo>
                  <a:cubicBezTo>
                    <a:pt x="1306" y="512"/>
                    <a:pt x="1305" y="511"/>
                    <a:pt x="1304" y="511"/>
                  </a:cubicBezTo>
                  <a:cubicBezTo>
                    <a:pt x="1307" y="508"/>
                    <a:pt x="1311" y="507"/>
                    <a:pt x="1314" y="505"/>
                  </a:cubicBezTo>
                  <a:cubicBezTo>
                    <a:pt x="1319" y="503"/>
                    <a:pt x="1314" y="500"/>
                    <a:pt x="1316" y="496"/>
                  </a:cubicBezTo>
                  <a:cubicBezTo>
                    <a:pt x="1317" y="495"/>
                    <a:pt x="1324" y="493"/>
                    <a:pt x="1326" y="492"/>
                  </a:cubicBezTo>
                  <a:cubicBezTo>
                    <a:pt x="1330" y="490"/>
                    <a:pt x="1332" y="490"/>
                    <a:pt x="1336" y="491"/>
                  </a:cubicBezTo>
                  <a:cubicBezTo>
                    <a:pt x="1335" y="490"/>
                    <a:pt x="1331" y="490"/>
                    <a:pt x="1331" y="488"/>
                  </a:cubicBezTo>
                  <a:cubicBezTo>
                    <a:pt x="1331" y="488"/>
                    <a:pt x="1335" y="487"/>
                    <a:pt x="1335" y="487"/>
                  </a:cubicBezTo>
                  <a:cubicBezTo>
                    <a:pt x="1336" y="486"/>
                    <a:pt x="1335" y="485"/>
                    <a:pt x="1336" y="484"/>
                  </a:cubicBezTo>
                  <a:cubicBezTo>
                    <a:pt x="1338" y="480"/>
                    <a:pt x="1339" y="478"/>
                    <a:pt x="1340" y="474"/>
                  </a:cubicBezTo>
                  <a:cubicBezTo>
                    <a:pt x="1340" y="472"/>
                    <a:pt x="1343" y="473"/>
                    <a:pt x="1345" y="471"/>
                  </a:cubicBezTo>
                  <a:cubicBezTo>
                    <a:pt x="1349" y="466"/>
                    <a:pt x="1353" y="469"/>
                    <a:pt x="1358" y="468"/>
                  </a:cubicBezTo>
                  <a:cubicBezTo>
                    <a:pt x="1359" y="467"/>
                    <a:pt x="1358" y="465"/>
                    <a:pt x="1359" y="465"/>
                  </a:cubicBezTo>
                  <a:cubicBezTo>
                    <a:pt x="1361" y="465"/>
                    <a:pt x="1362" y="464"/>
                    <a:pt x="1363" y="464"/>
                  </a:cubicBezTo>
                  <a:cubicBezTo>
                    <a:pt x="1365" y="464"/>
                    <a:pt x="1368" y="465"/>
                    <a:pt x="1370" y="465"/>
                  </a:cubicBezTo>
                  <a:cubicBezTo>
                    <a:pt x="1369" y="461"/>
                    <a:pt x="1372" y="462"/>
                    <a:pt x="1375" y="462"/>
                  </a:cubicBezTo>
                  <a:cubicBezTo>
                    <a:pt x="1374" y="461"/>
                    <a:pt x="1369" y="457"/>
                    <a:pt x="1371" y="456"/>
                  </a:cubicBezTo>
                  <a:cubicBezTo>
                    <a:pt x="1375" y="453"/>
                    <a:pt x="1372" y="453"/>
                    <a:pt x="1371" y="450"/>
                  </a:cubicBezTo>
                  <a:cubicBezTo>
                    <a:pt x="1370" y="446"/>
                    <a:pt x="1372" y="444"/>
                    <a:pt x="1369" y="442"/>
                  </a:cubicBezTo>
                  <a:cubicBezTo>
                    <a:pt x="1366" y="440"/>
                    <a:pt x="1367" y="438"/>
                    <a:pt x="1367" y="435"/>
                  </a:cubicBezTo>
                  <a:cubicBezTo>
                    <a:pt x="1366" y="429"/>
                    <a:pt x="1368" y="423"/>
                    <a:pt x="1374" y="423"/>
                  </a:cubicBezTo>
                  <a:cubicBezTo>
                    <a:pt x="1378" y="422"/>
                    <a:pt x="1382" y="418"/>
                    <a:pt x="1386" y="415"/>
                  </a:cubicBezTo>
                  <a:cubicBezTo>
                    <a:pt x="1383" y="420"/>
                    <a:pt x="1382" y="429"/>
                    <a:pt x="1388" y="431"/>
                  </a:cubicBezTo>
                  <a:cubicBezTo>
                    <a:pt x="1384" y="437"/>
                    <a:pt x="1377" y="439"/>
                    <a:pt x="1378" y="447"/>
                  </a:cubicBezTo>
                  <a:cubicBezTo>
                    <a:pt x="1379" y="453"/>
                    <a:pt x="1385" y="458"/>
                    <a:pt x="1391" y="456"/>
                  </a:cubicBezTo>
                  <a:cubicBezTo>
                    <a:pt x="1390" y="457"/>
                    <a:pt x="1389" y="459"/>
                    <a:pt x="1388" y="461"/>
                  </a:cubicBezTo>
                  <a:cubicBezTo>
                    <a:pt x="1394" y="464"/>
                    <a:pt x="1398" y="456"/>
                    <a:pt x="1403" y="456"/>
                  </a:cubicBezTo>
                  <a:cubicBezTo>
                    <a:pt x="1405" y="455"/>
                    <a:pt x="1409" y="458"/>
                    <a:pt x="1410" y="460"/>
                  </a:cubicBezTo>
                  <a:cubicBezTo>
                    <a:pt x="1411" y="463"/>
                    <a:pt x="1414" y="464"/>
                    <a:pt x="1417" y="465"/>
                  </a:cubicBezTo>
                  <a:cubicBezTo>
                    <a:pt x="1417" y="465"/>
                    <a:pt x="1417" y="463"/>
                    <a:pt x="1417" y="462"/>
                  </a:cubicBezTo>
                  <a:cubicBezTo>
                    <a:pt x="1416" y="462"/>
                    <a:pt x="1414" y="462"/>
                    <a:pt x="1412" y="462"/>
                  </a:cubicBezTo>
                  <a:cubicBezTo>
                    <a:pt x="1416" y="460"/>
                    <a:pt x="1428" y="460"/>
                    <a:pt x="1430" y="457"/>
                  </a:cubicBezTo>
                  <a:cubicBezTo>
                    <a:pt x="1434" y="451"/>
                    <a:pt x="1445" y="448"/>
                    <a:pt x="1450" y="453"/>
                  </a:cubicBezTo>
                  <a:cubicBezTo>
                    <a:pt x="1449" y="452"/>
                    <a:pt x="1448" y="452"/>
                    <a:pt x="1447" y="451"/>
                  </a:cubicBezTo>
                  <a:cubicBezTo>
                    <a:pt x="1447" y="456"/>
                    <a:pt x="1454" y="457"/>
                    <a:pt x="1456" y="454"/>
                  </a:cubicBezTo>
                  <a:cubicBezTo>
                    <a:pt x="1457" y="453"/>
                    <a:pt x="1458" y="450"/>
                    <a:pt x="1459" y="449"/>
                  </a:cubicBezTo>
                  <a:cubicBezTo>
                    <a:pt x="1459" y="449"/>
                    <a:pt x="1461" y="449"/>
                    <a:pt x="1461" y="448"/>
                  </a:cubicBezTo>
                  <a:cubicBezTo>
                    <a:pt x="1463" y="447"/>
                    <a:pt x="1465" y="446"/>
                    <a:pt x="1467" y="444"/>
                  </a:cubicBezTo>
                  <a:cubicBezTo>
                    <a:pt x="1466" y="446"/>
                    <a:pt x="1465" y="447"/>
                    <a:pt x="1463" y="449"/>
                  </a:cubicBezTo>
                  <a:cubicBezTo>
                    <a:pt x="1472" y="453"/>
                    <a:pt x="1467" y="437"/>
                    <a:pt x="1466" y="433"/>
                  </a:cubicBezTo>
                  <a:cubicBezTo>
                    <a:pt x="1466" y="430"/>
                    <a:pt x="1467" y="427"/>
                    <a:pt x="1469" y="425"/>
                  </a:cubicBezTo>
                  <a:cubicBezTo>
                    <a:pt x="1471" y="423"/>
                    <a:pt x="1469" y="419"/>
                    <a:pt x="1472" y="417"/>
                  </a:cubicBezTo>
                  <a:cubicBezTo>
                    <a:pt x="1480" y="411"/>
                    <a:pt x="1482" y="424"/>
                    <a:pt x="1488" y="424"/>
                  </a:cubicBezTo>
                  <a:cubicBezTo>
                    <a:pt x="1491" y="425"/>
                    <a:pt x="1493" y="420"/>
                    <a:pt x="1493" y="417"/>
                  </a:cubicBezTo>
                  <a:cubicBezTo>
                    <a:pt x="1492" y="415"/>
                    <a:pt x="1494" y="408"/>
                    <a:pt x="1494" y="408"/>
                  </a:cubicBezTo>
                  <a:cubicBezTo>
                    <a:pt x="1493" y="407"/>
                    <a:pt x="1491" y="409"/>
                    <a:pt x="1490" y="409"/>
                  </a:cubicBezTo>
                  <a:cubicBezTo>
                    <a:pt x="1489" y="408"/>
                    <a:pt x="1488" y="406"/>
                    <a:pt x="1487" y="405"/>
                  </a:cubicBezTo>
                  <a:cubicBezTo>
                    <a:pt x="1486" y="404"/>
                    <a:pt x="1485" y="398"/>
                    <a:pt x="1485" y="397"/>
                  </a:cubicBezTo>
                  <a:cubicBezTo>
                    <a:pt x="1491" y="395"/>
                    <a:pt x="1497" y="391"/>
                    <a:pt x="1503" y="392"/>
                  </a:cubicBezTo>
                  <a:cubicBezTo>
                    <a:pt x="1508" y="393"/>
                    <a:pt x="1512" y="393"/>
                    <a:pt x="1517" y="394"/>
                  </a:cubicBezTo>
                  <a:cubicBezTo>
                    <a:pt x="1523" y="395"/>
                    <a:pt x="1518" y="392"/>
                    <a:pt x="1521" y="390"/>
                  </a:cubicBezTo>
                  <a:cubicBezTo>
                    <a:pt x="1524" y="389"/>
                    <a:pt x="1527" y="389"/>
                    <a:pt x="1530" y="388"/>
                  </a:cubicBezTo>
                  <a:cubicBezTo>
                    <a:pt x="1532" y="387"/>
                    <a:pt x="1536" y="388"/>
                    <a:pt x="1538" y="389"/>
                  </a:cubicBezTo>
                  <a:cubicBezTo>
                    <a:pt x="1537" y="384"/>
                    <a:pt x="1529" y="383"/>
                    <a:pt x="1525" y="382"/>
                  </a:cubicBezTo>
                  <a:cubicBezTo>
                    <a:pt x="1526" y="381"/>
                    <a:pt x="1526" y="379"/>
                    <a:pt x="1527" y="378"/>
                  </a:cubicBezTo>
                  <a:cubicBezTo>
                    <a:pt x="1514" y="381"/>
                    <a:pt x="1501" y="384"/>
                    <a:pt x="1489" y="386"/>
                  </a:cubicBezTo>
                  <a:cubicBezTo>
                    <a:pt x="1487" y="386"/>
                    <a:pt x="1482" y="388"/>
                    <a:pt x="1481" y="387"/>
                  </a:cubicBezTo>
                  <a:cubicBezTo>
                    <a:pt x="1479" y="383"/>
                    <a:pt x="1478" y="382"/>
                    <a:pt x="1474" y="380"/>
                  </a:cubicBezTo>
                  <a:cubicBezTo>
                    <a:pt x="1469" y="378"/>
                    <a:pt x="1470" y="379"/>
                    <a:pt x="1470" y="373"/>
                  </a:cubicBezTo>
                  <a:cubicBezTo>
                    <a:pt x="1471" y="369"/>
                    <a:pt x="1471" y="367"/>
                    <a:pt x="1470" y="364"/>
                  </a:cubicBezTo>
                  <a:cubicBezTo>
                    <a:pt x="1470" y="361"/>
                    <a:pt x="1467" y="355"/>
                    <a:pt x="1467" y="352"/>
                  </a:cubicBezTo>
                  <a:cubicBezTo>
                    <a:pt x="1468" y="350"/>
                    <a:pt x="1473" y="346"/>
                    <a:pt x="1475" y="344"/>
                  </a:cubicBezTo>
                  <a:cubicBezTo>
                    <a:pt x="1479" y="339"/>
                    <a:pt x="1484" y="336"/>
                    <a:pt x="1488" y="332"/>
                  </a:cubicBezTo>
                  <a:cubicBezTo>
                    <a:pt x="1490" y="329"/>
                    <a:pt x="1493" y="323"/>
                    <a:pt x="1496" y="322"/>
                  </a:cubicBezTo>
                  <a:cubicBezTo>
                    <a:pt x="1498" y="321"/>
                    <a:pt x="1502" y="323"/>
                    <a:pt x="1501" y="318"/>
                  </a:cubicBezTo>
                  <a:cubicBezTo>
                    <a:pt x="1499" y="312"/>
                    <a:pt x="1494" y="309"/>
                    <a:pt x="1488" y="309"/>
                  </a:cubicBezTo>
                  <a:cubicBezTo>
                    <a:pt x="1479" y="309"/>
                    <a:pt x="1479" y="308"/>
                    <a:pt x="1472" y="315"/>
                  </a:cubicBezTo>
                  <a:cubicBezTo>
                    <a:pt x="1469" y="319"/>
                    <a:pt x="1467" y="323"/>
                    <a:pt x="1470" y="328"/>
                  </a:cubicBezTo>
                  <a:cubicBezTo>
                    <a:pt x="1473" y="333"/>
                    <a:pt x="1449" y="345"/>
                    <a:pt x="1447" y="348"/>
                  </a:cubicBezTo>
                  <a:cubicBezTo>
                    <a:pt x="1441" y="355"/>
                    <a:pt x="1431" y="367"/>
                    <a:pt x="1438" y="378"/>
                  </a:cubicBezTo>
                  <a:cubicBezTo>
                    <a:pt x="1440" y="383"/>
                    <a:pt x="1448" y="382"/>
                    <a:pt x="1451" y="388"/>
                  </a:cubicBezTo>
                  <a:cubicBezTo>
                    <a:pt x="1452" y="392"/>
                    <a:pt x="1446" y="395"/>
                    <a:pt x="1443" y="397"/>
                  </a:cubicBezTo>
                  <a:cubicBezTo>
                    <a:pt x="1438" y="401"/>
                    <a:pt x="1435" y="403"/>
                    <a:pt x="1434" y="410"/>
                  </a:cubicBezTo>
                  <a:cubicBezTo>
                    <a:pt x="1433" y="415"/>
                    <a:pt x="1433" y="423"/>
                    <a:pt x="1431" y="428"/>
                  </a:cubicBezTo>
                  <a:cubicBezTo>
                    <a:pt x="1428" y="435"/>
                    <a:pt x="1423" y="435"/>
                    <a:pt x="1417" y="436"/>
                  </a:cubicBezTo>
                  <a:cubicBezTo>
                    <a:pt x="1415" y="436"/>
                    <a:pt x="1415" y="439"/>
                    <a:pt x="1414" y="441"/>
                  </a:cubicBezTo>
                  <a:cubicBezTo>
                    <a:pt x="1414" y="444"/>
                    <a:pt x="1412" y="443"/>
                    <a:pt x="1409" y="444"/>
                  </a:cubicBezTo>
                  <a:cubicBezTo>
                    <a:pt x="1405" y="444"/>
                    <a:pt x="1405" y="445"/>
                    <a:pt x="1404" y="440"/>
                  </a:cubicBezTo>
                  <a:cubicBezTo>
                    <a:pt x="1404" y="438"/>
                    <a:pt x="1402" y="434"/>
                    <a:pt x="1403" y="432"/>
                  </a:cubicBezTo>
                  <a:cubicBezTo>
                    <a:pt x="1405" y="427"/>
                    <a:pt x="1398" y="422"/>
                    <a:pt x="1396" y="418"/>
                  </a:cubicBezTo>
                  <a:cubicBezTo>
                    <a:pt x="1394" y="416"/>
                    <a:pt x="1395" y="413"/>
                    <a:pt x="1394" y="412"/>
                  </a:cubicBezTo>
                  <a:cubicBezTo>
                    <a:pt x="1393" y="409"/>
                    <a:pt x="1391" y="407"/>
                    <a:pt x="1391" y="404"/>
                  </a:cubicBezTo>
                  <a:cubicBezTo>
                    <a:pt x="1390" y="402"/>
                    <a:pt x="1392" y="398"/>
                    <a:pt x="1390" y="397"/>
                  </a:cubicBezTo>
                  <a:cubicBezTo>
                    <a:pt x="1387" y="396"/>
                    <a:pt x="1387" y="392"/>
                    <a:pt x="1386" y="390"/>
                  </a:cubicBezTo>
                  <a:cubicBezTo>
                    <a:pt x="1384" y="396"/>
                    <a:pt x="1383" y="397"/>
                    <a:pt x="1378" y="401"/>
                  </a:cubicBezTo>
                  <a:cubicBezTo>
                    <a:pt x="1375" y="403"/>
                    <a:pt x="1372" y="407"/>
                    <a:pt x="1368" y="409"/>
                  </a:cubicBezTo>
                  <a:cubicBezTo>
                    <a:pt x="1363" y="413"/>
                    <a:pt x="1348" y="411"/>
                    <a:pt x="1348" y="402"/>
                  </a:cubicBezTo>
                  <a:cubicBezTo>
                    <a:pt x="1348" y="392"/>
                    <a:pt x="1343" y="381"/>
                    <a:pt x="1344" y="371"/>
                  </a:cubicBezTo>
                  <a:cubicBezTo>
                    <a:pt x="1344" y="361"/>
                    <a:pt x="1345" y="361"/>
                    <a:pt x="1352" y="356"/>
                  </a:cubicBezTo>
                  <a:cubicBezTo>
                    <a:pt x="1355" y="353"/>
                    <a:pt x="1359" y="351"/>
                    <a:pt x="1364" y="349"/>
                  </a:cubicBezTo>
                  <a:cubicBezTo>
                    <a:pt x="1369" y="346"/>
                    <a:pt x="1373" y="344"/>
                    <a:pt x="1377" y="340"/>
                  </a:cubicBezTo>
                  <a:cubicBezTo>
                    <a:pt x="1381" y="336"/>
                    <a:pt x="1384" y="332"/>
                    <a:pt x="1388" y="329"/>
                  </a:cubicBezTo>
                  <a:cubicBezTo>
                    <a:pt x="1396" y="321"/>
                    <a:pt x="1400" y="311"/>
                    <a:pt x="1406" y="301"/>
                  </a:cubicBezTo>
                  <a:cubicBezTo>
                    <a:pt x="1412" y="292"/>
                    <a:pt x="1420" y="285"/>
                    <a:pt x="1427" y="276"/>
                  </a:cubicBezTo>
                  <a:cubicBezTo>
                    <a:pt x="1435" y="268"/>
                    <a:pt x="1441" y="259"/>
                    <a:pt x="1451" y="255"/>
                  </a:cubicBezTo>
                  <a:cubicBezTo>
                    <a:pt x="1461" y="250"/>
                    <a:pt x="1472" y="246"/>
                    <a:pt x="1483" y="243"/>
                  </a:cubicBezTo>
                  <a:cubicBezTo>
                    <a:pt x="1487" y="242"/>
                    <a:pt x="1490" y="235"/>
                    <a:pt x="1493" y="233"/>
                  </a:cubicBezTo>
                  <a:cubicBezTo>
                    <a:pt x="1497" y="230"/>
                    <a:pt x="1503" y="230"/>
                    <a:pt x="1507" y="230"/>
                  </a:cubicBezTo>
                  <a:cubicBezTo>
                    <a:pt x="1502" y="236"/>
                    <a:pt x="1499" y="239"/>
                    <a:pt x="1497" y="246"/>
                  </a:cubicBezTo>
                  <a:cubicBezTo>
                    <a:pt x="1502" y="245"/>
                    <a:pt x="1506" y="237"/>
                    <a:pt x="1509" y="233"/>
                  </a:cubicBezTo>
                  <a:cubicBezTo>
                    <a:pt x="1510" y="236"/>
                    <a:pt x="1510" y="238"/>
                    <a:pt x="1511" y="241"/>
                  </a:cubicBezTo>
                  <a:cubicBezTo>
                    <a:pt x="1513" y="238"/>
                    <a:pt x="1515" y="235"/>
                    <a:pt x="1517" y="232"/>
                  </a:cubicBezTo>
                  <a:cubicBezTo>
                    <a:pt x="1518" y="231"/>
                    <a:pt x="1524" y="232"/>
                    <a:pt x="1526" y="232"/>
                  </a:cubicBezTo>
                  <a:cubicBezTo>
                    <a:pt x="1524" y="234"/>
                    <a:pt x="1523" y="237"/>
                    <a:pt x="1521" y="239"/>
                  </a:cubicBezTo>
                  <a:cubicBezTo>
                    <a:pt x="1527" y="243"/>
                    <a:pt x="1524" y="233"/>
                    <a:pt x="1529" y="234"/>
                  </a:cubicBezTo>
                  <a:cubicBezTo>
                    <a:pt x="1534" y="236"/>
                    <a:pt x="1539" y="238"/>
                    <a:pt x="1544" y="240"/>
                  </a:cubicBezTo>
                  <a:cubicBezTo>
                    <a:pt x="1548" y="242"/>
                    <a:pt x="1540" y="246"/>
                    <a:pt x="1538" y="246"/>
                  </a:cubicBezTo>
                  <a:cubicBezTo>
                    <a:pt x="1535" y="247"/>
                    <a:pt x="1530" y="245"/>
                    <a:pt x="1526" y="245"/>
                  </a:cubicBezTo>
                  <a:cubicBezTo>
                    <a:pt x="1528" y="249"/>
                    <a:pt x="1532" y="247"/>
                    <a:pt x="1534" y="251"/>
                  </a:cubicBezTo>
                  <a:cubicBezTo>
                    <a:pt x="1534" y="252"/>
                    <a:pt x="1539" y="251"/>
                    <a:pt x="1541" y="251"/>
                  </a:cubicBezTo>
                  <a:cubicBezTo>
                    <a:pt x="1545" y="251"/>
                    <a:pt x="1549" y="253"/>
                    <a:pt x="1552" y="249"/>
                  </a:cubicBezTo>
                  <a:cubicBezTo>
                    <a:pt x="1553" y="247"/>
                    <a:pt x="1558" y="251"/>
                    <a:pt x="1560" y="252"/>
                  </a:cubicBezTo>
                  <a:cubicBezTo>
                    <a:pt x="1559" y="256"/>
                    <a:pt x="1556" y="254"/>
                    <a:pt x="1553" y="253"/>
                  </a:cubicBezTo>
                  <a:cubicBezTo>
                    <a:pt x="1551" y="261"/>
                    <a:pt x="1566" y="258"/>
                    <a:pt x="1569" y="258"/>
                  </a:cubicBezTo>
                  <a:cubicBezTo>
                    <a:pt x="1577" y="258"/>
                    <a:pt x="1581" y="260"/>
                    <a:pt x="1588" y="265"/>
                  </a:cubicBezTo>
                  <a:cubicBezTo>
                    <a:pt x="1595" y="268"/>
                    <a:pt x="1601" y="272"/>
                    <a:pt x="1608" y="274"/>
                  </a:cubicBezTo>
                  <a:cubicBezTo>
                    <a:pt x="1613" y="276"/>
                    <a:pt x="1620" y="279"/>
                    <a:pt x="1623" y="285"/>
                  </a:cubicBezTo>
                  <a:cubicBezTo>
                    <a:pt x="1625" y="292"/>
                    <a:pt x="1624" y="291"/>
                    <a:pt x="1621" y="297"/>
                  </a:cubicBezTo>
                  <a:cubicBezTo>
                    <a:pt x="1619" y="300"/>
                    <a:pt x="1618" y="302"/>
                    <a:pt x="1615" y="303"/>
                  </a:cubicBezTo>
                  <a:cubicBezTo>
                    <a:pt x="1607" y="306"/>
                    <a:pt x="1604" y="306"/>
                    <a:pt x="1596" y="304"/>
                  </a:cubicBezTo>
                  <a:cubicBezTo>
                    <a:pt x="1582" y="301"/>
                    <a:pt x="1570" y="298"/>
                    <a:pt x="1557" y="291"/>
                  </a:cubicBezTo>
                  <a:cubicBezTo>
                    <a:pt x="1561" y="295"/>
                    <a:pt x="1572" y="302"/>
                    <a:pt x="1572" y="308"/>
                  </a:cubicBezTo>
                  <a:cubicBezTo>
                    <a:pt x="1572" y="314"/>
                    <a:pt x="1571" y="326"/>
                    <a:pt x="1576" y="329"/>
                  </a:cubicBezTo>
                  <a:cubicBezTo>
                    <a:pt x="1582" y="331"/>
                    <a:pt x="1590" y="338"/>
                    <a:pt x="1596" y="336"/>
                  </a:cubicBezTo>
                  <a:cubicBezTo>
                    <a:pt x="1600" y="334"/>
                    <a:pt x="1598" y="329"/>
                    <a:pt x="1594" y="329"/>
                  </a:cubicBezTo>
                  <a:cubicBezTo>
                    <a:pt x="1591" y="329"/>
                    <a:pt x="1589" y="325"/>
                    <a:pt x="1587" y="322"/>
                  </a:cubicBezTo>
                  <a:cubicBezTo>
                    <a:pt x="1592" y="317"/>
                    <a:pt x="1593" y="318"/>
                    <a:pt x="1600" y="321"/>
                  </a:cubicBezTo>
                  <a:cubicBezTo>
                    <a:pt x="1605" y="323"/>
                    <a:pt x="1611" y="325"/>
                    <a:pt x="1616" y="327"/>
                  </a:cubicBezTo>
                  <a:cubicBezTo>
                    <a:pt x="1616" y="325"/>
                    <a:pt x="1612" y="314"/>
                    <a:pt x="1612" y="314"/>
                  </a:cubicBezTo>
                  <a:cubicBezTo>
                    <a:pt x="1616" y="311"/>
                    <a:pt x="1621" y="308"/>
                    <a:pt x="1625" y="305"/>
                  </a:cubicBezTo>
                  <a:cubicBezTo>
                    <a:pt x="1627" y="304"/>
                    <a:pt x="1631" y="300"/>
                    <a:pt x="1634" y="300"/>
                  </a:cubicBezTo>
                  <a:cubicBezTo>
                    <a:pt x="1638" y="302"/>
                    <a:pt x="1643" y="303"/>
                    <a:pt x="1647" y="304"/>
                  </a:cubicBezTo>
                  <a:cubicBezTo>
                    <a:pt x="1648" y="302"/>
                    <a:pt x="1650" y="297"/>
                    <a:pt x="1649" y="295"/>
                  </a:cubicBezTo>
                  <a:cubicBezTo>
                    <a:pt x="1649" y="294"/>
                    <a:pt x="1644" y="287"/>
                    <a:pt x="1644" y="288"/>
                  </a:cubicBezTo>
                  <a:cubicBezTo>
                    <a:pt x="1645" y="284"/>
                    <a:pt x="1646" y="280"/>
                    <a:pt x="1647" y="276"/>
                  </a:cubicBezTo>
                  <a:cubicBezTo>
                    <a:pt x="1647" y="274"/>
                    <a:pt x="1642" y="270"/>
                    <a:pt x="1642" y="269"/>
                  </a:cubicBezTo>
                  <a:cubicBezTo>
                    <a:pt x="1647" y="269"/>
                    <a:pt x="1652" y="270"/>
                    <a:pt x="1658" y="271"/>
                  </a:cubicBezTo>
                  <a:cubicBezTo>
                    <a:pt x="1662" y="271"/>
                    <a:pt x="1664" y="277"/>
                    <a:pt x="1667" y="281"/>
                  </a:cubicBezTo>
                  <a:cubicBezTo>
                    <a:pt x="1664" y="281"/>
                    <a:pt x="1656" y="280"/>
                    <a:pt x="1655" y="283"/>
                  </a:cubicBezTo>
                  <a:cubicBezTo>
                    <a:pt x="1653" y="287"/>
                    <a:pt x="1657" y="289"/>
                    <a:pt x="1659" y="293"/>
                  </a:cubicBezTo>
                  <a:cubicBezTo>
                    <a:pt x="1662" y="296"/>
                    <a:pt x="1666" y="294"/>
                    <a:pt x="1671" y="294"/>
                  </a:cubicBezTo>
                  <a:cubicBezTo>
                    <a:pt x="1676" y="293"/>
                    <a:pt x="1672" y="289"/>
                    <a:pt x="1675" y="285"/>
                  </a:cubicBezTo>
                  <a:cubicBezTo>
                    <a:pt x="1676" y="284"/>
                    <a:pt x="1681" y="283"/>
                    <a:pt x="1682" y="282"/>
                  </a:cubicBezTo>
                  <a:cubicBezTo>
                    <a:pt x="1687" y="280"/>
                    <a:pt x="1692" y="278"/>
                    <a:pt x="1697" y="275"/>
                  </a:cubicBezTo>
                  <a:cubicBezTo>
                    <a:pt x="1704" y="272"/>
                    <a:pt x="1712" y="269"/>
                    <a:pt x="1719" y="265"/>
                  </a:cubicBezTo>
                  <a:cubicBezTo>
                    <a:pt x="1721" y="272"/>
                    <a:pt x="1721" y="272"/>
                    <a:pt x="1728" y="274"/>
                  </a:cubicBezTo>
                  <a:cubicBezTo>
                    <a:pt x="1732" y="275"/>
                    <a:pt x="1734" y="267"/>
                    <a:pt x="1738" y="267"/>
                  </a:cubicBezTo>
                  <a:cubicBezTo>
                    <a:pt x="1743" y="268"/>
                    <a:pt x="1747" y="269"/>
                    <a:pt x="1752" y="266"/>
                  </a:cubicBezTo>
                  <a:cubicBezTo>
                    <a:pt x="1757" y="264"/>
                    <a:pt x="1759" y="264"/>
                    <a:pt x="1765" y="265"/>
                  </a:cubicBezTo>
                  <a:cubicBezTo>
                    <a:pt x="1764" y="267"/>
                    <a:pt x="1763" y="269"/>
                    <a:pt x="1762" y="270"/>
                  </a:cubicBezTo>
                  <a:cubicBezTo>
                    <a:pt x="1769" y="272"/>
                    <a:pt x="1769" y="273"/>
                    <a:pt x="1773" y="266"/>
                  </a:cubicBezTo>
                  <a:cubicBezTo>
                    <a:pt x="1777" y="261"/>
                    <a:pt x="1775" y="260"/>
                    <a:pt x="1771" y="255"/>
                  </a:cubicBezTo>
                  <a:cubicBezTo>
                    <a:pt x="1780" y="251"/>
                    <a:pt x="1794" y="252"/>
                    <a:pt x="1804" y="256"/>
                  </a:cubicBezTo>
                  <a:cubicBezTo>
                    <a:pt x="1810" y="259"/>
                    <a:pt x="1817" y="261"/>
                    <a:pt x="1824" y="264"/>
                  </a:cubicBezTo>
                  <a:cubicBezTo>
                    <a:pt x="1828" y="266"/>
                    <a:pt x="1833" y="271"/>
                    <a:pt x="1837" y="274"/>
                  </a:cubicBezTo>
                  <a:cubicBezTo>
                    <a:pt x="1838" y="272"/>
                    <a:pt x="1840" y="264"/>
                    <a:pt x="1838" y="262"/>
                  </a:cubicBezTo>
                  <a:cubicBezTo>
                    <a:pt x="1833" y="258"/>
                    <a:pt x="1828" y="255"/>
                    <a:pt x="1824" y="251"/>
                  </a:cubicBezTo>
                  <a:cubicBezTo>
                    <a:pt x="1820" y="249"/>
                    <a:pt x="1826" y="242"/>
                    <a:pt x="1827" y="239"/>
                  </a:cubicBezTo>
                  <a:cubicBezTo>
                    <a:pt x="1828" y="236"/>
                    <a:pt x="1821" y="233"/>
                    <a:pt x="1818" y="232"/>
                  </a:cubicBezTo>
                  <a:cubicBezTo>
                    <a:pt x="1823" y="228"/>
                    <a:pt x="1828" y="224"/>
                    <a:pt x="1833" y="220"/>
                  </a:cubicBezTo>
                  <a:cubicBezTo>
                    <a:pt x="1836" y="217"/>
                    <a:pt x="1837" y="208"/>
                    <a:pt x="1839" y="204"/>
                  </a:cubicBezTo>
                  <a:cubicBezTo>
                    <a:pt x="1841" y="199"/>
                    <a:pt x="1863" y="204"/>
                    <a:pt x="1869" y="205"/>
                  </a:cubicBezTo>
                  <a:cubicBezTo>
                    <a:pt x="1867" y="210"/>
                    <a:pt x="1865" y="216"/>
                    <a:pt x="1863" y="222"/>
                  </a:cubicBezTo>
                  <a:cubicBezTo>
                    <a:pt x="1862" y="225"/>
                    <a:pt x="1866" y="231"/>
                    <a:pt x="1868" y="234"/>
                  </a:cubicBezTo>
                  <a:cubicBezTo>
                    <a:pt x="1870" y="239"/>
                    <a:pt x="1862" y="261"/>
                    <a:pt x="1866" y="264"/>
                  </a:cubicBezTo>
                  <a:cubicBezTo>
                    <a:pt x="1871" y="267"/>
                    <a:pt x="1876" y="267"/>
                    <a:pt x="1874" y="273"/>
                  </a:cubicBezTo>
                  <a:cubicBezTo>
                    <a:pt x="1872" y="277"/>
                    <a:pt x="1871" y="285"/>
                    <a:pt x="1868" y="286"/>
                  </a:cubicBezTo>
                  <a:cubicBezTo>
                    <a:pt x="1863" y="290"/>
                    <a:pt x="1857" y="293"/>
                    <a:pt x="1852" y="296"/>
                  </a:cubicBezTo>
                  <a:cubicBezTo>
                    <a:pt x="1850" y="297"/>
                    <a:pt x="1843" y="295"/>
                    <a:pt x="1840" y="295"/>
                  </a:cubicBezTo>
                  <a:cubicBezTo>
                    <a:pt x="1847" y="300"/>
                    <a:pt x="1854" y="305"/>
                    <a:pt x="1863" y="302"/>
                  </a:cubicBezTo>
                  <a:cubicBezTo>
                    <a:pt x="1870" y="300"/>
                    <a:pt x="1878" y="290"/>
                    <a:pt x="1883" y="284"/>
                  </a:cubicBezTo>
                  <a:cubicBezTo>
                    <a:pt x="1889" y="278"/>
                    <a:pt x="1874" y="270"/>
                    <a:pt x="1887" y="266"/>
                  </a:cubicBezTo>
                  <a:cubicBezTo>
                    <a:pt x="1889" y="265"/>
                    <a:pt x="1896" y="261"/>
                    <a:pt x="1897" y="264"/>
                  </a:cubicBezTo>
                  <a:cubicBezTo>
                    <a:pt x="1901" y="267"/>
                    <a:pt x="1904" y="271"/>
                    <a:pt x="1907" y="274"/>
                  </a:cubicBezTo>
                  <a:cubicBezTo>
                    <a:pt x="1906" y="270"/>
                    <a:pt x="1907" y="265"/>
                    <a:pt x="1903" y="262"/>
                  </a:cubicBezTo>
                  <a:cubicBezTo>
                    <a:pt x="1898" y="259"/>
                    <a:pt x="1897" y="259"/>
                    <a:pt x="1891" y="260"/>
                  </a:cubicBezTo>
                  <a:cubicBezTo>
                    <a:pt x="1890" y="260"/>
                    <a:pt x="1878" y="263"/>
                    <a:pt x="1878" y="261"/>
                  </a:cubicBezTo>
                  <a:cubicBezTo>
                    <a:pt x="1877" y="258"/>
                    <a:pt x="1874" y="252"/>
                    <a:pt x="1875" y="249"/>
                  </a:cubicBezTo>
                  <a:cubicBezTo>
                    <a:pt x="1877" y="245"/>
                    <a:pt x="1881" y="240"/>
                    <a:pt x="1879" y="236"/>
                  </a:cubicBezTo>
                  <a:cubicBezTo>
                    <a:pt x="1877" y="233"/>
                    <a:pt x="1870" y="226"/>
                    <a:pt x="1872" y="223"/>
                  </a:cubicBezTo>
                  <a:cubicBezTo>
                    <a:pt x="1875" y="218"/>
                    <a:pt x="1880" y="218"/>
                    <a:pt x="1885" y="216"/>
                  </a:cubicBezTo>
                  <a:cubicBezTo>
                    <a:pt x="1888" y="214"/>
                    <a:pt x="1885" y="206"/>
                    <a:pt x="1884" y="204"/>
                  </a:cubicBezTo>
                  <a:cubicBezTo>
                    <a:pt x="1887" y="203"/>
                    <a:pt x="1892" y="210"/>
                    <a:pt x="1890" y="213"/>
                  </a:cubicBezTo>
                  <a:cubicBezTo>
                    <a:pt x="1887" y="220"/>
                    <a:pt x="1887" y="220"/>
                    <a:pt x="1891" y="227"/>
                  </a:cubicBezTo>
                  <a:cubicBezTo>
                    <a:pt x="1894" y="231"/>
                    <a:pt x="1913" y="231"/>
                    <a:pt x="1917" y="232"/>
                  </a:cubicBezTo>
                  <a:cubicBezTo>
                    <a:pt x="1910" y="229"/>
                    <a:pt x="1904" y="226"/>
                    <a:pt x="1897" y="223"/>
                  </a:cubicBezTo>
                  <a:cubicBezTo>
                    <a:pt x="1889" y="220"/>
                    <a:pt x="1903" y="214"/>
                    <a:pt x="1906" y="213"/>
                  </a:cubicBezTo>
                  <a:cubicBezTo>
                    <a:pt x="1915" y="210"/>
                    <a:pt x="1919" y="212"/>
                    <a:pt x="1928" y="216"/>
                  </a:cubicBezTo>
                  <a:cubicBezTo>
                    <a:pt x="1931" y="217"/>
                    <a:pt x="1934" y="219"/>
                    <a:pt x="1936" y="221"/>
                  </a:cubicBezTo>
                  <a:cubicBezTo>
                    <a:pt x="1939" y="222"/>
                    <a:pt x="1942" y="221"/>
                    <a:pt x="1945" y="220"/>
                  </a:cubicBezTo>
                  <a:cubicBezTo>
                    <a:pt x="1944" y="218"/>
                    <a:pt x="1943" y="212"/>
                    <a:pt x="1941" y="210"/>
                  </a:cubicBezTo>
                  <a:cubicBezTo>
                    <a:pt x="1940" y="209"/>
                    <a:pt x="1933" y="209"/>
                    <a:pt x="1931" y="208"/>
                  </a:cubicBezTo>
                  <a:cubicBezTo>
                    <a:pt x="1927" y="208"/>
                    <a:pt x="1927" y="194"/>
                    <a:pt x="1926" y="191"/>
                  </a:cubicBezTo>
                  <a:cubicBezTo>
                    <a:pt x="1937" y="190"/>
                    <a:pt x="1947" y="189"/>
                    <a:pt x="1957" y="188"/>
                  </a:cubicBezTo>
                  <a:cubicBezTo>
                    <a:pt x="1963" y="187"/>
                    <a:pt x="1969" y="186"/>
                    <a:pt x="1975" y="186"/>
                  </a:cubicBezTo>
                  <a:cubicBezTo>
                    <a:pt x="1979" y="185"/>
                    <a:pt x="1977" y="181"/>
                    <a:pt x="1977" y="177"/>
                  </a:cubicBezTo>
                  <a:cubicBezTo>
                    <a:pt x="1978" y="170"/>
                    <a:pt x="1977" y="170"/>
                    <a:pt x="1983" y="166"/>
                  </a:cubicBezTo>
                  <a:cubicBezTo>
                    <a:pt x="1987" y="163"/>
                    <a:pt x="1992" y="160"/>
                    <a:pt x="1996" y="158"/>
                  </a:cubicBezTo>
                  <a:cubicBezTo>
                    <a:pt x="2006" y="155"/>
                    <a:pt x="2018" y="154"/>
                    <a:pt x="2028" y="152"/>
                  </a:cubicBezTo>
                  <a:cubicBezTo>
                    <a:pt x="2047" y="149"/>
                    <a:pt x="2065" y="147"/>
                    <a:pt x="2083" y="140"/>
                  </a:cubicBezTo>
                  <a:cubicBezTo>
                    <a:pt x="2087" y="138"/>
                    <a:pt x="2085" y="131"/>
                    <a:pt x="2089" y="129"/>
                  </a:cubicBezTo>
                  <a:cubicBezTo>
                    <a:pt x="2094" y="127"/>
                    <a:pt x="2100" y="124"/>
                    <a:pt x="2105" y="121"/>
                  </a:cubicBezTo>
                  <a:cubicBezTo>
                    <a:pt x="2111" y="118"/>
                    <a:pt x="2123" y="118"/>
                    <a:pt x="2128" y="125"/>
                  </a:cubicBezTo>
                  <a:cubicBezTo>
                    <a:pt x="2123" y="126"/>
                    <a:pt x="2117" y="128"/>
                    <a:pt x="2112" y="129"/>
                  </a:cubicBezTo>
                  <a:cubicBezTo>
                    <a:pt x="2120" y="131"/>
                    <a:pt x="2128" y="132"/>
                    <a:pt x="2136" y="133"/>
                  </a:cubicBezTo>
                  <a:cubicBezTo>
                    <a:pt x="2133" y="136"/>
                    <a:pt x="2130" y="139"/>
                    <a:pt x="2127" y="141"/>
                  </a:cubicBezTo>
                  <a:cubicBezTo>
                    <a:pt x="2131" y="142"/>
                    <a:pt x="2135" y="142"/>
                    <a:pt x="2140" y="142"/>
                  </a:cubicBezTo>
                  <a:cubicBezTo>
                    <a:pt x="2140" y="141"/>
                    <a:pt x="2139" y="134"/>
                    <a:pt x="2141" y="134"/>
                  </a:cubicBezTo>
                  <a:cubicBezTo>
                    <a:pt x="2144" y="134"/>
                    <a:pt x="2148" y="134"/>
                    <a:pt x="2151" y="134"/>
                  </a:cubicBezTo>
                  <a:cubicBezTo>
                    <a:pt x="2156" y="135"/>
                    <a:pt x="2162" y="133"/>
                    <a:pt x="2167" y="137"/>
                  </a:cubicBezTo>
                  <a:cubicBezTo>
                    <a:pt x="2171" y="140"/>
                    <a:pt x="2179" y="143"/>
                    <a:pt x="2182" y="147"/>
                  </a:cubicBezTo>
                  <a:cubicBezTo>
                    <a:pt x="2183" y="148"/>
                    <a:pt x="2188" y="153"/>
                    <a:pt x="2187" y="154"/>
                  </a:cubicBezTo>
                  <a:cubicBezTo>
                    <a:pt x="2186" y="156"/>
                    <a:pt x="2185" y="161"/>
                    <a:pt x="2183" y="162"/>
                  </a:cubicBezTo>
                  <a:cubicBezTo>
                    <a:pt x="2162" y="175"/>
                    <a:pt x="2140" y="188"/>
                    <a:pt x="2119" y="202"/>
                  </a:cubicBezTo>
                  <a:cubicBezTo>
                    <a:pt x="2134" y="197"/>
                    <a:pt x="2149" y="193"/>
                    <a:pt x="2164" y="189"/>
                  </a:cubicBezTo>
                  <a:cubicBezTo>
                    <a:pt x="2160" y="188"/>
                    <a:pt x="2156" y="188"/>
                    <a:pt x="2152" y="187"/>
                  </a:cubicBezTo>
                  <a:cubicBezTo>
                    <a:pt x="2157" y="183"/>
                    <a:pt x="2164" y="180"/>
                    <a:pt x="2169" y="184"/>
                  </a:cubicBezTo>
                  <a:cubicBezTo>
                    <a:pt x="2177" y="190"/>
                    <a:pt x="2179" y="189"/>
                    <a:pt x="2189" y="188"/>
                  </a:cubicBezTo>
                  <a:cubicBezTo>
                    <a:pt x="2202" y="187"/>
                    <a:pt x="2215" y="190"/>
                    <a:pt x="2228" y="191"/>
                  </a:cubicBezTo>
                  <a:cubicBezTo>
                    <a:pt x="2225" y="193"/>
                    <a:pt x="2223" y="194"/>
                    <a:pt x="2220" y="196"/>
                  </a:cubicBezTo>
                  <a:cubicBezTo>
                    <a:pt x="2223" y="197"/>
                    <a:pt x="2229" y="202"/>
                    <a:pt x="2232" y="201"/>
                  </a:cubicBezTo>
                  <a:cubicBezTo>
                    <a:pt x="2238" y="201"/>
                    <a:pt x="2243" y="201"/>
                    <a:pt x="2248" y="201"/>
                  </a:cubicBezTo>
                  <a:cubicBezTo>
                    <a:pt x="2251" y="200"/>
                    <a:pt x="2259" y="202"/>
                    <a:pt x="2260" y="198"/>
                  </a:cubicBezTo>
                  <a:cubicBezTo>
                    <a:pt x="2261" y="190"/>
                    <a:pt x="2260" y="190"/>
                    <a:pt x="2267" y="190"/>
                  </a:cubicBezTo>
                  <a:cubicBezTo>
                    <a:pt x="2272" y="190"/>
                    <a:pt x="2277" y="191"/>
                    <a:pt x="2282" y="190"/>
                  </a:cubicBezTo>
                  <a:cubicBezTo>
                    <a:pt x="2285" y="189"/>
                    <a:pt x="2293" y="186"/>
                    <a:pt x="2296" y="187"/>
                  </a:cubicBezTo>
                  <a:cubicBezTo>
                    <a:pt x="2299" y="188"/>
                    <a:pt x="2304" y="196"/>
                    <a:pt x="2307" y="199"/>
                  </a:cubicBezTo>
                  <a:cubicBezTo>
                    <a:pt x="2308" y="201"/>
                    <a:pt x="2305" y="210"/>
                    <a:pt x="2305" y="213"/>
                  </a:cubicBezTo>
                  <a:cubicBezTo>
                    <a:pt x="2305" y="215"/>
                    <a:pt x="2305" y="227"/>
                    <a:pt x="2307" y="227"/>
                  </a:cubicBezTo>
                  <a:cubicBezTo>
                    <a:pt x="2311" y="230"/>
                    <a:pt x="2316" y="233"/>
                    <a:pt x="2321" y="235"/>
                  </a:cubicBezTo>
                  <a:cubicBezTo>
                    <a:pt x="2323" y="237"/>
                    <a:pt x="2329" y="226"/>
                    <a:pt x="2330" y="224"/>
                  </a:cubicBezTo>
                  <a:cubicBezTo>
                    <a:pt x="2334" y="219"/>
                    <a:pt x="2334" y="218"/>
                    <a:pt x="2339" y="222"/>
                  </a:cubicBezTo>
                  <a:cubicBezTo>
                    <a:pt x="2345" y="225"/>
                    <a:pt x="2346" y="227"/>
                    <a:pt x="2352" y="225"/>
                  </a:cubicBezTo>
                  <a:cubicBezTo>
                    <a:pt x="2356" y="224"/>
                    <a:pt x="2361" y="221"/>
                    <a:pt x="2364" y="223"/>
                  </a:cubicBezTo>
                  <a:cubicBezTo>
                    <a:pt x="2367" y="224"/>
                    <a:pt x="2373" y="229"/>
                    <a:pt x="2377" y="228"/>
                  </a:cubicBezTo>
                  <a:cubicBezTo>
                    <a:pt x="2381" y="226"/>
                    <a:pt x="2386" y="224"/>
                    <a:pt x="2391" y="222"/>
                  </a:cubicBezTo>
                  <a:cubicBezTo>
                    <a:pt x="2390" y="220"/>
                    <a:pt x="2385" y="214"/>
                    <a:pt x="2387" y="212"/>
                  </a:cubicBezTo>
                  <a:cubicBezTo>
                    <a:pt x="2388" y="210"/>
                    <a:pt x="2393" y="202"/>
                    <a:pt x="2395" y="202"/>
                  </a:cubicBezTo>
                  <a:cubicBezTo>
                    <a:pt x="2404" y="203"/>
                    <a:pt x="2413" y="205"/>
                    <a:pt x="2422" y="206"/>
                  </a:cubicBezTo>
                  <a:cubicBezTo>
                    <a:pt x="2429" y="207"/>
                    <a:pt x="2437" y="209"/>
                    <a:pt x="2443" y="211"/>
                  </a:cubicBezTo>
                  <a:cubicBezTo>
                    <a:pt x="2451" y="213"/>
                    <a:pt x="2461" y="214"/>
                    <a:pt x="2467" y="217"/>
                  </a:cubicBezTo>
                  <a:cubicBezTo>
                    <a:pt x="2471" y="220"/>
                    <a:pt x="2481" y="235"/>
                    <a:pt x="2485" y="234"/>
                  </a:cubicBezTo>
                  <a:cubicBezTo>
                    <a:pt x="2494" y="233"/>
                    <a:pt x="2503" y="231"/>
                    <a:pt x="2512" y="229"/>
                  </a:cubicBezTo>
                  <a:cubicBezTo>
                    <a:pt x="2520" y="228"/>
                    <a:pt x="2527" y="232"/>
                    <a:pt x="2535" y="234"/>
                  </a:cubicBezTo>
                  <a:cubicBezTo>
                    <a:pt x="2539" y="235"/>
                    <a:pt x="2541" y="235"/>
                    <a:pt x="2543" y="239"/>
                  </a:cubicBezTo>
                  <a:cubicBezTo>
                    <a:pt x="2544" y="244"/>
                    <a:pt x="2544" y="245"/>
                    <a:pt x="2542" y="251"/>
                  </a:cubicBezTo>
                  <a:cubicBezTo>
                    <a:pt x="2550" y="253"/>
                    <a:pt x="2556" y="256"/>
                    <a:pt x="2564" y="255"/>
                  </a:cubicBezTo>
                  <a:cubicBezTo>
                    <a:pt x="2573" y="253"/>
                    <a:pt x="2579" y="253"/>
                    <a:pt x="2589" y="254"/>
                  </a:cubicBezTo>
                  <a:cubicBezTo>
                    <a:pt x="2592" y="255"/>
                    <a:pt x="2597" y="257"/>
                    <a:pt x="2600" y="255"/>
                  </a:cubicBezTo>
                  <a:cubicBezTo>
                    <a:pt x="2604" y="251"/>
                    <a:pt x="2604" y="251"/>
                    <a:pt x="2607" y="255"/>
                  </a:cubicBezTo>
                  <a:cubicBezTo>
                    <a:pt x="2610" y="258"/>
                    <a:pt x="2615" y="264"/>
                    <a:pt x="2618" y="266"/>
                  </a:cubicBezTo>
                  <a:cubicBezTo>
                    <a:pt x="2621" y="267"/>
                    <a:pt x="2626" y="265"/>
                    <a:pt x="2629" y="264"/>
                  </a:cubicBezTo>
                  <a:cubicBezTo>
                    <a:pt x="2628" y="258"/>
                    <a:pt x="2627" y="252"/>
                    <a:pt x="2627" y="246"/>
                  </a:cubicBezTo>
                  <a:cubicBezTo>
                    <a:pt x="2640" y="247"/>
                    <a:pt x="2653" y="248"/>
                    <a:pt x="2666" y="249"/>
                  </a:cubicBezTo>
                  <a:cubicBezTo>
                    <a:pt x="2676" y="250"/>
                    <a:pt x="2686" y="257"/>
                    <a:pt x="2696" y="262"/>
                  </a:cubicBezTo>
                  <a:cubicBezTo>
                    <a:pt x="2707" y="267"/>
                    <a:pt x="2717" y="272"/>
                    <a:pt x="2727" y="278"/>
                  </a:cubicBezTo>
                  <a:cubicBezTo>
                    <a:pt x="2734" y="282"/>
                    <a:pt x="2735" y="283"/>
                    <a:pt x="2738" y="290"/>
                  </a:cubicBezTo>
                  <a:cubicBezTo>
                    <a:pt x="2741" y="298"/>
                    <a:pt x="2740" y="301"/>
                    <a:pt x="2748" y="301"/>
                  </a:cubicBezTo>
                  <a:cubicBezTo>
                    <a:pt x="2747" y="298"/>
                    <a:pt x="2746" y="294"/>
                    <a:pt x="2745" y="291"/>
                  </a:cubicBezTo>
                  <a:cubicBezTo>
                    <a:pt x="2753" y="291"/>
                    <a:pt x="2758" y="291"/>
                    <a:pt x="2765" y="294"/>
                  </a:cubicBezTo>
                  <a:cubicBezTo>
                    <a:pt x="2771" y="296"/>
                    <a:pt x="2776" y="302"/>
                    <a:pt x="2780" y="306"/>
                  </a:cubicBezTo>
                  <a:cubicBezTo>
                    <a:pt x="2777" y="308"/>
                    <a:pt x="2773" y="313"/>
                    <a:pt x="2770" y="314"/>
                  </a:cubicBezTo>
                  <a:cubicBezTo>
                    <a:pt x="2767" y="314"/>
                    <a:pt x="2762" y="312"/>
                    <a:pt x="2759" y="312"/>
                  </a:cubicBezTo>
                  <a:close/>
                  <a:moveTo>
                    <a:pt x="1724" y="597"/>
                  </a:moveTo>
                  <a:cubicBezTo>
                    <a:pt x="1722" y="595"/>
                    <a:pt x="1722" y="591"/>
                    <a:pt x="1721" y="590"/>
                  </a:cubicBezTo>
                  <a:cubicBezTo>
                    <a:pt x="1714" y="587"/>
                    <a:pt x="1713" y="597"/>
                    <a:pt x="1713" y="600"/>
                  </a:cubicBezTo>
                  <a:cubicBezTo>
                    <a:pt x="1710" y="594"/>
                    <a:pt x="1709" y="591"/>
                    <a:pt x="1712" y="585"/>
                  </a:cubicBezTo>
                  <a:cubicBezTo>
                    <a:pt x="1709" y="583"/>
                    <a:pt x="1703" y="582"/>
                    <a:pt x="1701" y="580"/>
                  </a:cubicBezTo>
                  <a:cubicBezTo>
                    <a:pt x="1700" y="578"/>
                    <a:pt x="1700" y="571"/>
                    <a:pt x="1700" y="569"/>
                  </a:cubicBezTo>
                  <a:cubicBezTo>
                    <a:pt x="1700" y="569"/>
                    <a:pt x="1691" y="565"/>
                    <a:pt x="1695" y="564"/>
                  </a:cubicBezTo>
                  <a:cubicBezTo>
                    <a:pt x="1698" y="563"/>
                    <a:pt x="1700" y="568"/>
                    <a:pt x="1703" y="565"/>
                  </a:cubicBezTo>
                  <a:cubicBezTo>
                    <a:pt x="1701" y="562"/>
                    <a:pt x="1698" y="562"/>
                    <a:pt x="1700" y="559"/>
                  </a:cubicBezTo>
                  <a:cubicBezTo>
                    <a:pt x="1702" y="557"/>
                    <a:pt x="1705" y="556"/>
                    <a:pt x="1707" y="556"/>
                  </a:cubicBezTo>
                  <a:cubicBezTo>
                    <a:pt x="1711" y="557"/>
                    <a:pt x="1718" y="557"/>
                    <a:pt x="1722" y="559"/>
                  </a:cubicBezTo>
                  <a:cubicBezTo>
                    <a:pt x="1719" y="560"/>
                    <a:pt x="1716" y="563"/>
                    <a:pt x="1717" y="567"/>
                  </a:cubicBezTo>
                  <a:cubicBezTo>
                    <a:pt x="1719" y="563"/>
                    <a:pt x="1721" y="560"/>
                    <a:pt x="1725" y="560"/>
                  </a:cubicBezTo>
                  <a:cubicBezTo>
                    <a:pt x="1723" y="552"/>
                    <a:pt x="1721" y="557"/>
                    <a:pt x="1715" y="555"/>
                  </a:cubicBezTo>
                  <a:cubicBezTo>
                    <a:pt x="1716" y="552"/>
                    <a:pt x="1718" y="548"/>
                    <a:pt x="1716" y="545"/>
                  </a:cubicBezTo>
                  <a:cubicBezTo>
                    <a:pt x="1716" y="544"/>
                    <a:pt x="1713" y="537"/>
                    <a:pt x="1711" y="540"/>
                  </a:cubicBezTo>
                  <a:cubicBezTo>
                    <a:pt x="1708" y="543"/>
                    <a:pt x="1704" y="540"/>
                    <a:pt x="1701" y="538"/>
                  </a:cubicBezTo>
                  <a:cubicBezTo>
                    <a:pt x="1699" y="537"/>
                    <a:pt x="1695" y="541"/>
                    <a:pt x="1692" y="542"/>
                  </a:cubicBezTo>
                  <a:cubicBezTo>
                    <a:pt x="1686" y="543"/>
                    <a:pt x="1687" y="540"/>
                    <a:pt x="1685" y="547"/>
                  </a:cubicBezTo>
                  <a:cubicBezTo>
                    <a:pt x="1684" y="550"/>
                    <a:pt x="1677" y="551"/>
                    <a:pt x="1675" y="552"/>
                  </a:cubicBezTo>
                  <a:cubicBezTo>
                    <a:pt x="1671" y="554"/>
                    <a:pt x="1671" y="554"/>
                    <a:pt x="1670" y="559"/>
                  </a:cubicBezTo>
                  <a:cubicBezTo>
                    <a:pt x="1670" y="561"/>
                    <a:pt x="1666" y="564"/>
                    <a:pt x="1665" y="566"/>
                  </a:cubicBezTo>
                  <a:cubicBezTo>
                    <a:pt x="1668" y="566"/>
                    <a:pt x="1673" y="569"/>
                    <a:pt x="1673" y="574"/>
                  </a:cubicBezTo>
                  <a:cubicBezTo>
                    <a:pt x="1673" y="580"/>
                    <a:pt x="1674" y="583"/>
                    <a:pt x="1676" y="589"/>
                  </a:cubicBezTo>
                  <a:cubicBezTo>
                    <a:pt x="1678" y="593"/>
                    <a:pt x="1682" y="594"/>
                    <a:pt x="1684" y="598"/>
                  </a:cubicBezTo>
                  <a:cubicBezTo>
                    <a:pt x="1688" y="603"/>
                    <a:pt x="1689" y="605"/>
                    <a:pt x="1694" y="608"/>
                  </a:cubicBezTo>
                  <a:cubicBezTo>
                    <a:pt x="1690" y="609"/>
                    <a:pt x="1689" y="609"/>
                    <a:pt x="1687" y="614"/>
                  </a:cubicBezTo>
                  <a:cubicBezTo>
                    <a:pt x="1687" y="617"/>
                    <a:pt x="1685" y="620"/>
                    <a:pt x="1684" y="623"/>
                  </a:cubicBezTo>
                  <a:cubicBezTo>
                    <a:pt x="1683" y="627"/>
                    <a:pt x="1683" y="629"/>
                    <a:pt x="1684" y="633"/>
                  </a:cubicBezTo>
                  <a:cubicBezTo>
                    <a:pt x="1684" y="637"/>
                    <a:pt x="1685" y="637"/>
                    <a:pt x="1689" y="638"/>
                  </a:cubicBezTo>
                  <a:cubicBezTo>
                    <a:pt x="1693" y="638"/>
                    <a:pt x="1693" y="641"/>
                    <a:pt x="1696" y="642"/>
                  </a:cubicBezTo>
                  <a:cubicBezTo>
                    <a:pt x="1699" y="643"/>
                    <a:pt x="1702" y="644"/>
                    <a:pt x="1706" y="645"/>
                  </a:cubicBezTo>
                  <a:cubicBezTo>
                    <a:pt x="1710" y="646"/>
                    <a:pt x="1717" y="644"/>
                    <a:pt x="1722" y="643"/>
                  </a:cubicBezTo>
                  <a:cubicBezTo>
                    <a:pt x="1721" y="638"/>
                    <a:pt x="1720" y="632"/>
                    <a:pt x="1721" y="627"/>
                  </a:cubicBezTo>
                  <a:cubicBezTo>
                    <a:pt x="1723" y="619"/>
                    <a:pt x="1719" y="622"/>
                    <a:pt x="1716" y="617"/>
                  </a:cubicBezTo>
                  <a:cubicBezTo>
                    <a:pt x="1717" y="617"/>
                    <a:pt x="1718" y="617"/>
                    <a:pt x="1719" y="617"/>
                  </a:cubicBezTo>
                  <a:cubicBezTo>
                    <a:pt x="1719" y="615"/>
                    <a:pt x="1718" y="613"/>
                    <a:pt x="1717" y="612"/>
                  </a:cubicBezTo>
                  <a:cubicBezTo>
                    <a:pt x="1717" y="611"/>
                    <a:pt x="1714" y="612"/>
                    <a:pt x="1713" y="611"/>
                  </a:cubicBezTo>
                  <a:cubicBezTo>
                    <a:pt x="1711" y="608"/>
                    <a:pt x="1712" y="605"/>
                    <a:pt x="1713" y="603"/>
                  </a:cubicBezTo>
                  <a:cubicBezTo>
                    <a:pt x="1713" y="603"/>
                    <a:pt x="1726" y="605"/>
                    <a:pt x="1728" y="604"/>
                  </a:cubicBezTo>
                  <a:cubicBezTo>
                    <a:pt x="1729" y="600"/>
                    <a:pt x="1726" y="599"/>
                    <a:pt x="1724" y="597"/>
                  </a:cubicBezTo>
                  <a:close/>
                  <a:moveTo>
                    <a:pt x="413" y="136"/>
                  </a:moveTo>
                  <a:cubicBezTo>
                    <a:pt x="416" y="136"/>
                    <a:pt x="420" y="138"/>
                    <a:pt x="423" y="136"/>
                  </a:cubicBezTo>
                  <a:cubicBezTo>
                    <a:pt x="423" y="135"/>
                    <a:pt x="422" y="134"/>
                    <a:pt x="421" y="134"/>
                  </a:cubicBezTo>
                  <a:cubicBezTo>
                    <a:pt x="418" y="134"/>
                    <a:pt x="415" y="133"/>
                    <a:pt x="413" y="136"/>
                  </a:cubicBezTo>
                  <a:close/>
                  <a:moveTo>
                    <a:pt x="696" y="815"/>
                  </a:moveTo>
                  <a:cubicBezTo>
                    <a:pt x="699" y="817"/>
                    <a:pt x="702" y="819"/>
                    <a:pt x="705" y="820"/>
                  </a:cubicBezTo>
                  <a:cubicBezTo>
                    <a:pt x="707" y="820"/>
                    <a:pt x="709" y="817"/>
                    <a:pt x="712" y="819"/>
                  </a:cubicBezTo>
                  <a:cubicBezTo>
                    <a:pt x="712" y="818"/>
                    <a:pt x="711" y="817"/>
                    <a:pt x="711" y="816"/>
                  </a:cubicBezTo>
                  <a:cubicBezTo>
                    <a:pt x="707" y="814"/>
                    <a:pt x="700" y="810"/>
                    <a:pt x="696" y="815"/>
                  </a:cubicBezTo>
                  <a:close/>
                  <a:moveTo>
                    <a:pt x="669" y="553"/>
                  </a:moveTo>
                  <a:cubicBezTo>
                    <a:pt x="669" y="554"/>
                    <a:pt x="668" y="554"/>
                    <a:pt x="668" y="554"/>
                  </a:cubicBezTo>
                  <a:cubicBezTo>
                    <a:pt x="669" y="555"/>
                    <a:pt x="669" y="555"/>
                    <a:pt x="669" y="555"/>
                  </a:cubicBezTo>
                  <a:cubicBezTo>
                    <a:pt x="670" y="553"/>
                    <a:pt x="671" y="553"/>
                    <a:pt x="670" y="551"/>
                  </a:cubicBezTo>
                  <a:cubicBezTo>
                    <a:pt x="670" y="551"/>
                    <a:pt x="669" y="552"/>
                    <a:pt x="669" y="552"/>
                  </a:cubicBezTo>
                  <a:cubicBezTo>
                    <a:pt x="668" y="550"/>
                    <a:pt x="666" y="549"/>
                    <a:pt x="664" y="550"/>
                  </a:cubicBezTo>
                  <a:cubicBezTo>
                    <a:pt x="662" y="551"/>
                    <a:pt x="661" y="549"/>
                    <a:pt x="658" y="551"/>
                  </a:cubicBezTo>
                  <a:cubicBezTo>
                    <a:pt x="659" y="551"/>
                    <a:pt x="659" y="551"/>
                    <a:pt x="660" y="551"/>
                  </a:cubicBezTo>
                  <a:cubicBezTo>
                    <a:pt x="663" y="552"/>
                    <a:pt x="667" y="555"/>
                    <a:pt x="669" y="553"/>
                  </a:cubicBezTo>
                  <a:close/>
                  <a:moveTo>
                    <a:pt x="654" y="547"/>
                  </a:moveTo>
                  <a:cubicBezTo>
                    <a:pt x="652" y="546"/>
                    <a:pt x="652" y="547"/>
                    <a:pt x="651" y="547"/>
                  </a:cubicBezTo>
                  <a:cubicBezTo>
                    <a:pt x="652" y="548"/>
                    <a:pt x="652" y="548"/>
                    <a:pt x="653" y="549"/>
                  </a:cubicBezTo>
                  <a:cubicBezTo>
                    <a:pt x="653" y="548"/>
                    <a:pt x="653" y="548"/>
                    <a:pt x="654" y="547"/>
                  </a:cubicBezTo>
                  <a:close/>
                  <a:moveTo>
                    <a:pt x="657" y="551"/>
                  </a:moveTo>
                  <a:cubicBezTo>
                    <a:pt x="657" y="551"/>
                    <a:pt x="657" y="550"/>
                    <a:pt x="657" y="550"/>
                  </a:cubicBezTo>
                  <a:cubicBezTo>
                    <a:pt x="656" y="549"/>
                    <a:pt x="656" y="549"/>
                    <a:pt x="655" y="549"/>
                  </a:cubicBezTo>
                  <a:cubicBezTo>
                    <a:pt x="654" y="549"/>
                    <a:pt x="654" y="550"/>
                    <a:pt x="653" y="550"/>
                  </a:cubicBezTo>
                  <a:cubicBezTo>
                    <a:pt x="655" y="551"/>
                    <a:pt x="656" y="551"/>
                    <a:pt x="657" y="551"/>
                  </a:cubicBezTo>
                  <a:close/>
                  <a:moveTo>
                    <a:pt x="871" y="495"/>
                  </a:moveTo>
                  <a:cubicBezTo>
                    <a:pt x="872" y="493"/>
                    <a:pt x="873" y="490"/>
                    <a:pt x="874" y="488"/>
                  </a:cubicBezTo>
                  <a:cubicBezTo>
                    <a:pt x="867" y="485"/>
                    <a:pt x="861" y="494"/>
                    <a:pt x="858" y="500"/>
                  </a:cubicBezTo>
                  <a:cubicBezTo>
                    <a:pt x="854" y="510"/>
                    <a:pt x="851" y="514"/>
                    <a:pt x="844" y="521"/>
                  </a:cubicBezTo>
                  <a:cubicBezTo>
                    <a:pt x="842" y="523"/>
                    <a:pt x="842" y="530"/>
                    <a:pt x="843" y="531"/>
                  </a:cubicBezTo>
                  <a:cubicBezTo>
                    <a:pt x="844" y="534"/>
                    <a:pt x="850" y="533"/>
                    <a:pt x="852" y="533"/>
                  </a:cubicBezTo>
                  <a:cubicBezTo>
                    <a:pt x="860" y="532"/>
                    <a:pt x="867" y="532"/>
                    <a:pt x="874" y="536"/>
                  </a:cubicBezTo>
                  <a:cubicBezTo>
                    <a:pt x="871" y="536"/>
                    <a:pt x="870" y="538"/>
                    <a:pt x="870" y="541"/>
                  </a:cubicBezTo>
                  <a:cubicBezTo>
                    <a:pt x="877" y="540"/>
                    <a:pt x="878" y="535"/>
                    <a:pt x="885" y="535"/>
                  </a:cubicBezTo>
                  <a:cubicBezTo>
                    <a:pt x="884" y="540"/>
                    <a:pt x="883" y="540"/>
                    <a:pt x="887" y="541"/>
                  </a:cubicBezTo>
                  <a:cubicBezTo>
                    <a:pt x="891" y="543"/>
                    <a:pt x="892" y="543"/>
                    <a:pt x="894" y="540"/>
                  </a:cubicBezTo>
                  <a:cubicBezTo>
                    <a:pt x="896" y="536"/>
                    <a:pt x="893" y="527"/>
                    <a:pt x="893" y="523"/>
                  </a:cubicBezTo>
                  <a:cubicBezTo>
                    <a:pt x="892" y="521"/>
                    <a:pt x="887" y="520"/>
                    <a:pt x="888" y="518"/>
                  </a:cubicBezTo>
                  <a:cubicBezTo>
                    <a:pt x="888" y="514"/>
                    <a:pt x="888" y="514"/>
                    <a:pt x="885" y="511"/>
                  </a:cubicBezTo>
                  <a:cubicBezTo>
                    <a:pt x="883" y="508"/>
                    <a:pt x="874" y="511"/>
                    <a:pt x="871" y="512"/>
                  </a:cubicBezTo>
                  <a:cubicBezTo>
                    <a:pt x="871" y="510"/>
                    <a:pt x="871" y="507"/>
                    <a:pt x="870" y="506"/>
                  </a:cubicBezTo>
                  <a:cubicBezTo>
                    <a:pt x="869" y="506"/>
                    <a:pt x="866" y="505"/>
                    <a:pt x="866" y="504"/>
                  </a:cubicBezTo>
                  <a:cubicBezTo>
                    <a:pt x="866" y="499"/>
                    <a:pt x="867" y="498"/>
                    <a:pt x="871" y="495"/>
                  </a:cubicBezTo>
                  <a:close/>
                  <a:moveTo>
                    <a:pt x="783" y="817"/>
                  </a:moveTo>
                  <a:cubicBezTo>
                    <a:pt x="785" y="821"/>
                    <a:pt x="793" y="818"/>
                    <a:pt x="794" y="815"/>
                  </a:cubicBezTo>
                  <a:cubicBezTo>
                    <a:pt x="794" y="815"/>
                    <a:pt x="794" y="814"/>
                    <a:pt x="793" y="814"/>
                  </a:cubicBezTo>
                  <a:cubicBezTo>
                    <a:pt x="790" y="813"/>
                    <a:pt x="780" y="810"/>
                    <a:pt x="783" y="817"/>
                  </a:cubicBezTo>
                  <a:close/>
                  <a:moveTo>
                    <a:pt x="719" y="801"/>
                  </a:moveTo>
                  <a:cubicBezTo>
                    <a:pt x="722" y="800"/>
                    <a:pt x="725" y="799"/>
                    <a:pt x="728" y="798"/>
                  </a:cubicBezTo>
                  <a:cubicBezTo>
                    <a:pt x="726" y="796"/>
                    <a:pt x="724" y="794"/>
                    <a:pt x="721" y="794"/>
                  </a:cubicBezTo>
                  <a:cubicBezTo>
                    <a:pt x="718" y="793"/>
                    <a:pt x="717" y="790"/>
                    <a:pt x="716" y="790"/>
                  </a:cubicBezTo>
                  <a:cubicBezTo>
                    <a:pt x="712" y="790"/>
                    <a:pt x="706" y="788"/>
                    <a:pt x="703" y="784"/>
                  </a:cubicBezTo>
                  <a:cubicBezTo>
                    <a:pt x="703" y="784"/>
                    <a:pt x="703" y="785"/>
                    <a:pt x="703" y="785"/>
                  </a:cubicBezTo>
                  <a:cubicBezTo>
                    <a:pt x="694" y="779"/>
                    <a:pt x="684" y="773"/>
                    <a:pt x="673" y="772"/>
                  </a:cubicBezTo>
                  <a:cubicBezTo>
                    <a:pt x="667" y="772"/>
                    <a:pt x="662" y="773"/>
                    <a:pt x="655" y="775"/>
                  </a:cubicBezTo>
                  <a:cubicBezTo>
                    <a:pt x="650" y="776"/>
                    <a:pt x="649" y="781"/>
                    <a:pt x="645" y="783"/>
                  </a:cubicBezTo>
                  <a:cubicBezTo>
                    <a:pt x="653" y="787"/>
                    <a:pt x="662" y="769"/>
                    <a:pt x="670" y="777"/>
                  </a:cubicBezTo>
                  <a:cubicBezTo>
                    <a:pt x="669" y="778"/>
                    <a:pt x="668" y="779"/>
                    <a:pt x="666" y="778"/>
                  </a:cubicBezTo>
                  <a:cubicBezTo>
                    <a:pt x="667" y="780"/>
                    <a:pt x="670" y="781"/>
                    <a:pt x="672" y="780"/>
                  </a:cubicBezTo>
                  <a:cubicBezTo>
                    <a:pt x="674" y="779"/>
                    <a:pt x="675" y="781"/>
                    <a:pt x="677" y="782"/>
                  </a:cubicBezTo>
                  <a:cubicBezTo>
                    <a:pt x="682" y="782"/>
                    <a:pt x="686" y="785"/>
                    <a:pt x="690" y="785"/>
                  </a:cubicBezTo>
                  <a:cubicBezTo>
                    <a:pt x="695" y="786"/>
                    <a:pt x="695" y="791"/>
                    <a:pt x="700" y="793"/>
                  </a:cubicBezTo>
                  <a:cubicBezTo>
                    <a:pt x="701" y="794"/>
                    <a:pt x="706" y="793"/>
                    <a:pt x="706" y="796"/>
                  </a:cubicBezTo>
                  <a:cubicBezTo>
                    <a:pt x="706" y="797"/>
                    <a:pt x="702" y="800"/>
                    <a:pt x="701" y="801"/>
                  </a:cubicBezTo>
                  <a:cubicBezTo>
                    <a:pt x="707" y="802"/>
                    <a:pt x="713" y="800"/>
                    <a:pt x="719" y="801"/>
                  </a:cubicBezTo>
                  <a:close/>
                  <a:moveTo>
                    <a:pt x="807" y="538"/>
                  </a:moveTo>
                  <a:cubicBezTo>
                    <a:pt x="803" y="545"/>
                    <a:pt x="809" y="547"/>
                    <a:pt x="814" y="549"/>
                  </a:cubicBezTo>
                  <a:cubicBezTo>
                    <a:pt x="819" y="551"/>
                    <a:pt x="820" y="548"/>
                    <a:pt x="823" y="545"/>
                  </a:cubicBezTo>
                  <a:cubicBezTo>
                    <a:pt x="818" y="544"/>
                    <a:pt x="814" y="544"/>
                    <a:pt x="809" y="543"/>
                  </a:cubicBezTo>
                  <a:cubicBezTo>
                    <a:pt x="808" y="542"/>
                    <a:pt x="807" y="540"/>
                    <a:pt x="807" y="538"/>
                  </a:cubicBezTo>
                  <a:close/>
                  <a:moveTo>
                    <a:pt x="804" y="508"/>
                  </a:moveTo>
                  <a:cubicBezTo>
                    <a:pt x="808" y="511"/>
                    <a:pt x="819" y="521"/>
                    <a:pt x="826" y="516"/>
                  </a:cubicBezTo>
                  <a:cubicBezTo>
                    <a:pt x="820" y="509"/>
                    <a:pt x="811" y="507"/>
                    <a:pt x="804" y="508"/>
                  </a:cubicBezTo>
                  <a:close/>
                  <a:moveTo>
                    <a:pt x="1031" y="1031"/>
                  </a:moveTo>
                  <a:cubicBezTo>
                    <a:pt x="1033" y="1042"/>
                    <a:pt x="1033" y="1041"/>
                    <a:pt x="1028" y="1050"/>
                  </a:cubicBezTo>
                  <a:cubicBezTo>
                    <a:pt x="1021" y="1060"/>
                    <a:pt x="1014" y="1069"/>
                    <a:pt x="1007" y="1079"/>
                  </a:cubicBezTo>
                  <a:cubicBezTo>
                    <a:pt x="1004" y="1084"/>
                    <a:pt x="1000" y="1088"/>
                    <a:pt x="999" y="1094"/>
                  </a:cubicBezTo>
                  <a:cubicBezTo>
                    <a:pt x="998" y="1108"/>
                    <a:pt x="997" y="1123"/>
                    <a:pt x="996" y="1138"/>
                  </a:cubicBezTo>
                  <a:cubicBezTo>
                    <a:pt x="996" y="1147"/>
                    <a:pt x="986" y="1157"/>
                    <a:pt x="981" y="1165"/>
                  </a:cubicBezTo>
                  <a:cubicBezTo>
                    <a:pt x="978" y="1168"/>
                    <a:pt x="977" y="1174"/>
                    <a:pt x="973" y="1174"/>
                  </a:cubicBezTo>
                  <a:cubicBezTo>
                    <a:pt x="969" y="1174"/>
                    <a:pt x="960" y="1173"/>
                    <a:pt x="957" y="1175"/>
                  </a:cubicBezTo>
                  <a:cubicBezTo>
                    <a:pt x="947" y="1182"/>
                    <a:pt x="937" y="1189"/>
                    <a:pt x="928" y="1195"/>
                  </a:cubicBezTo>
                  <a:cubicBezTo>
                    <a:pt x="926" y="1197"/>
                    <a:pt x="926" y="1211"/>
                    <a:pt x="926" y="1214"/>
                  </a:cubicBezTo>
                  <a:cubicBezTo>
                    <a:pt x="925" y="1217"/>
                    <a:pt x="926" y="1222"/>
                    <a:pt x="924" y="1224"/>
                  </a:cubicBezTo>
                  <a:cubicBezTo>
                    <a:pt x="916" y="1235"/>
                    <a:pt x="908" y="1245"/>
                    <a:pt x="900" y="1255"/>
                  </a:cubicBezTo>
                  <a:cubicBezTo>
                    <a:pt x="892" y="1265"/>
                    <a:pt x="885" y="1274"/>
                    <a:pt x="878" y="1284"/>
                  </a:cubicBezTo>
                  <a:cubicBezTo>
                    <a:pt x="876" y="1286"/>
                    <a:pt x="853" y="1276"/>
                    <a:pt x="849" y="1275"/>
                  </a:cubicBezTo>
                  <a:cubicBezTo>
                    <a:pt x="847" y="1283"/>
                    <a:pt x="860" y="1284"/>
                    <a:pt x="862" y="1291"/>
                  </a:cubicBezTo>
                  <a:cubicBezTo>
                    <a:pt x="862" y="1294"/>
                    <a:pt x="865" y="1300"/>
                    <a:pt x="864" y="1304"/>
                  </a:cubicBezTo>
                  <a:cubicBezTo>
                    <a:pt x="864" y="1307"/>
                    <a:pt x="859" y="1311"/>
                    <a:pt x="858" y="1313"/>
                  </a:cubicBezTo>
                  <a:cubicBezTo>
                    <a:pt x="853" y="1321"/>
                    <a:pt x="846" y="1320"/>
                    <a:pt x="839" y="1323"/>
                  </a:cubicBezTo>
                  <a:cubicBezTo>
                    <a:pt x="831" y="1325"/>
                    <a:pt x="827" y="1324"/>
                    <a:pt x="820" y="1323"/>
                  </a:cubicBezTo>
                  <a:cubicBezTo>
                    <a:pt x="821" y="1328"/>
                    <a:pt x="822" y="1330"/>
                    <a:pt x="821" y="1334"/>
                  </a:cubicBezTo>
                  <a:cubicBezTo>
                    <a:pt x="820" y="1337"/>
                    <a:pt x="821" y="1342"/>
                    <a:pt x="819" y="1343"/>
                  </a:cubicBezTo>
                  <a:cubicBezTo>
                    <a:pt x="812" y="1349"/>
                    <a:pt x="807" y="1346"/>
                    <a:pt x="799" y="1342"/>
                  </a:cubicBezTo>
                  <a:cubicBezTo>
                    <a:pt x="799" y="1346"/>
                    <a:pt x="798" y="1352"/>
                    <a:pt x="799" y="1355"/>
                  </a:cubicBezTo>
                  <a:cubicBezTo>
                    <a:pt x="799" y="1358"/>
                    <a:pt x="804" y="1363"/>
                    <a:pt x="803" y="1366"/>
                  </a:cubicBezTo>
                  <a:cubicBezTo>
                    <a:pt x="800" y="1371"/>
                    <a:pt x="798" y="1376"/>
                    <a:pt x="796" y="1382"/>
                  </a:cubicBezTo>
                  <a:cubicBezTo>
                    <a:pt x="793" y="1387"/>
                    <a:pt x="792" y="1386"/>
                    <a:pt x="787" y="1388"/>
                  </a:cubicBezTo>
                  <a:cubicBezTo>
                    <a:pt x="782" y="1389"/>
                    <a:pt x="782" y="1393"/>
                    <a:pt x="779" y="1397"/>
                  </a:cubicBezTo>
                  <a:cubicBezTo>
                    <a:pt x="778" y="1400"/>
                    <a:pt x="783" y="1405"/>
                    <a:pt x="785" y="1408"/>
                  </a:cubicBezTo>
                  <a:cubicBezTo>
                    <a:pt x="787" y="1411"/>
                    <a:pt x="794" y="1408"/>
                    <a:pt x="793" y="1413"/>
                  </a:cubicBezTo>
                  <a:cubicBezTo>
                    <a:pt x="791" y="1418"/>
                    <a:pt x="790" y="1419"/>
                    <a:pt x="787" y="1423"/>
                  </a:cubicBezTo>
                  <a:cubicBezTo>
                    <a:pt x="785" y="1426"/>
                    <a:pt x="781" y="1430"/>
                    <a:pt x="779" y="1434"/>
                  </a:cubicBezTo>
                  <a:cubicBezTo>
                    <a:pt x="777" y="1440"/>
                    <a:pt x="776" y="1441"/>
                    <a:pt x="770" y="1444"/>
                  </a:cubicBezTo>
                  <a:cubicBezTo>
                    <a:pt x="765" y="1447"/>
                    <a:pt x="771" y="1464"/>
                    <a:pt x="772" y="1470"/>
                  </a:cubicBezTo>
                  <a:cubicBezTo>
                    <a:pt x="772" y="1472"/>
                    <a:pt x="772" y="1477"/>
                    <a:pt x="774" y="1479"/>
                  </a:cubicBezTo>
                  <a:cubicBezTo>
                    <a:pt x="778" y="1482"/>
                    <a:pt x="782" y="1486"/>
                    <a:pt x="786" y="1489"/>
                  </a:cubicBezTo>
                  <a:cubicBezTo>
                    <a:pt x="793" y="1495"/>
                    <a:pt x="798" y="1494"/>
                    <a:pt x="807" y="1494"/>
                  </a:cubicBezTo>
                  <a:cubicBezTo>
                    <a:pt x="799" y="1498"/>
                    <a:pt x="791" y="1502"/>
                    <a:pt x="783" y="1506"/>
                  </a:cubicBezTo>
                  <a:cubicBezTo>
                    <a:pt x="776" y="1509"/>
                    <a:pt x="775" y="1507"/>
                    <a:pt x="768" y="1504"/>
                  </a:cubicBezTo>
                  <a:cubicBezTo>
                    <a:pt x="758" y="1499"/>
                    <a:pt x="748" y="1494"/>
                    <a:pt x="738" y="1489"/>
                  </a:cubicBezTo>
                  <a:cubicBezTo>
                    <a:pt x="733" y="1487"/>
                    <a:pt x="733" y="1481"/>
                    <a:pt x="730" y="1476"/>
                  </a:cubicBezTo>
                  <a:cubicBezTo>
                    <a:pt x="725" y="1463"/>
                    <a:pt x="716" y="1450"/>
                    <a:pt x="717" y="1436"/>
                  </a:cubicBezTo>
                  <a:cubicBezTo>
                    <a:pt x="720" y="1414"/>
                    <a:pt x="722" y="1393"/>
                    <a:pt x="725" y="1371"/>
                  </a:cubicBezTo>
                  <a:cubicBezTo>
                    <a:pt x="727" y="1350"/>
                    <a:pt x="728" y="1329"/>
                    <a:pt x="732" y="1308"/>
                  </a:cubicBezTo>
                  <a:cubicBezTo>
                    <a:pt x="737" y="1283"/>
                    <a:pt x="742" y="1257"/>
                    <a:pt x="747" y="1231"/>
                  </a:cubicBezTo>
                  <a:cubicBezTo>
                    <a:pt x="750" y="1215"/>
                    <a:pt x="753" y="1200"/>
                    <a:pt x="755" y="1184"/>
                  </a:cubicBezTo>
                  <a:cubicBezTo>
                    <a:pt x="757" y="1177"/>
                    <a:pt x="759" y="1170"/>
                    <a:pt x="759" y="1163"/>
                  </a:cubicBezTo>
                  <a:cubicBezTo>
                    <a:pt x="760" y="1157"/>
                    <a:pt x="758" y="1151"/>
                    <a:pt x="757" y="1145"/>
                  </a:cubicBezTo>
                  <a:cubicBezTo>
                    <a:pt x="757" y="1141"/>
                    <a:pt x="757" y="1132"/>
                    <a:pt x="755" y="1129"/>
                  </a:cubicBezTo>
                  <a:cubicBezTo>
                    <a:pt x="753" y="1126"/>
                    <a:pt x="746" y="1123"/>
                    <a:pt x="743" y="1121"/>
                  </a:cubicBezTo>
                  <a:cubicBezTo>
                    <a:pt x="737" y="1116"/>
                    <a:pt x="731" y="1112"/>
                    <a:pt x="725" y="1108"/>
                  </a:cubicBezTo>
                  <a:cubicBezTo>
                    <a:pt x="719" y="1104"/>
                    <a:pt x="717" y="1100"/>
                    <a:pt x="713" y="1093"/>
                  </a:cubicBezTo>
                  <a:cubicBezTo>
                    <a:pt x="706" y="1079"/>
                    <a:pt x="698" y="1065"/>
                    <a:pt x="691" y="1051"/>
                  </a:cubicBezTo>
                  <a:cubicBezTo>
                    <a:pt x="685" y="1039"/>
                    <a:pt x="679" y="1028"/>
                    <a:pt x="673" y="1016"/>
                  </a:cubicBezTo>
                  <a:cubicBezTo>
                    <a:pt x="669" y="1009"/>
                    <a:pt x="675" y="996"/>
                    <a:pt x="677" y="989"/>
                  </a:cubicBezTo>
                  <a:cubicBezTo>
                    <a:pt x="678" y="985"/>
                    <a:pt x="678" y="977"/>
                    <a:pt x="681" y="974"/>
                  </a:cubicBezTo>
                  <a:cubicBezTo>
                    <a:pt x="684" y="970"/>
                    <a:pt x="688" y="965"/>
                    <a:pt x="691" y="961"/>
                  </a:cubicBezTo>
                  <a:cubicBezTo>
                    <a:pt x="699" y="951"/>
                    <a:pt x="706" y="945"/>
                    <a:pt x="704" y="931"/>
                  </a:cubicBezTo>
                  <a:cubicBezTo>
                    <a:pt x="703" y="928"/>
                    <a:pt x="701" y="926"/>
                    <a:pt x="704" y="924"/>
                  </a:cubicBezTo>
                  <a:cubicBezTo>
                    <a:pt x="704" y="923"/>
                    <a:pt x="703" y="919"/>
                    <a:pt x="703" y="917"/>
                  </a:cubicBezTo>
                  <a:cubicBezTo>
                    <a:pt x="704" y="913"/>
                    <a:pt x="695" y="909"/>
                    <a:pt x="696" y="905"/>
                  </a:cubicBezTo>
                  <a:cubicBezTo>
                    <a:pt x="697" y="900"/>
                    <a:pt x="697" y="900"/>
                    <a:pt x="692" y="898"/>
                  </a:cubicBezTo>
                  <a:cubicBezTo>
                    <a:pt x="689" y="896"/>
                    <a:pt x="689" y="896"/>
                    <a:pt x="686" y="898"/>
                  </a:cubicBezTo>
                  <a:cubicBezTo>
                    <a:pt x="684" y="899"/>
                    <a:pt x="682" y="901"/>
                    <a:pt x="680" y="903"/>
                  </a:cubicBezTo>
                  <a:cubicBezTo>
                    <a:pt x="679" y="904"/>
                    <a:pt x="682" y="908"/>
                    <a:pt x="683" y="909"/>
                  </a:cubicBezTo>
                  <a:cubicBezTo>
                    <a:pt x="677" y="911"/>
                    <a:pt x="677" y="912"/>
                    <a:pt x="674" y="905"/>
                  </a:cubicBezTo>
                  <a:cubicBezTo>
                    <a:pt x="673" y="909"/>
                    <a:pt x="667" y="903"/>
                    <a:pt x="664" y="902"/>
                  </a:cubicBezTo>
                  <a:cubicBezTo>
                    <a:pt x="662" y="902"/>
                    <a:pt x="661" y="904"/>
                    <a:pt x="660" y="903"/>
                  </a:cubicBezTo>
                  <a:cubicBezTo>
                    <a:pt x="658" y="902"/>
                    <a:pt x="656" y="900"/>
                    <a:pt x="654" y="899"/>
                  </a:cubicBezTo>
                  <a:cubicBezTo>
                    <a:pt x="650" y="896"/>
                    <a:pt x="643" y="893"/>
                    <a:pt x="640" y="889"/>
                  </a:cubicBezTo>
                  <a:cubicBezTo>
                    <a:pt x="638" y="885"/>
                    <a:pt x="639" y="880"/>
                    <a:pt x="636" y="876"/>
                  </a:cubicBezTo>
                  <a:cubicBezTo>
                    <a:pt x="629" y="868"/>
                    <a:pt x="625" y="861"/>
                    <a:pt x="615" y="858"/>
                  </a:cubicBezTo>
                  <a:cubicBezTo>
                    <a:pt x="607" y="856"/>
                    <a:pt x="594" y="855"/>
                    <a:pt x="588" y="849"/>
                  </a:cubicBezTo>
                  <a:cubicBezTo>
                    <a:pt x="583" y="844"/>
                    <a:pt x="578" y="839"/>
                    <a:pt x="572" y="834"/>
                  </a:cubicBezTo>
                  <a:cubicBezTo>
                    <a:pt x="569" y="830"/>
                    <a:pt x="564" y="834"/>
                    <a:pt x="560" y="835"/>
                  </a:cubicBezTo>
                  <a:cubicBezTo>
                    <a:pt x="550" y="838"/>
                    <a:pt x="540" y="831"/>
                    <a:pt x="531" y="827"/>
                  </a:cubicBezTo>
                  <a:cubicBezTo>
                    <a:pt x="524" y="824"/>
                    <a:pt x="517" y="822"/>
                    <a:pt x="509" y="819"/>
                  </a:cubicBezTo>
                  <a:cubicBezTo>
                    <a:pt x="507" y="818"/>
                    <a:pt x="503" y="817"/>
                    <a:pt x="501" y="815"/>
                  </a:cubicBezTo>
                  <a:cubicBezTo>
                    <a:pt x="496" y="810"/>
                    <a:pt x="491" y="805"/>
                    <a:pt x="487" y="801"/>
                  </a:cubicBezTo>
                  <a:cubicBezTo>
                    <a:pt x="482" y="796"/>
                    <a:pt x="485" y="793"/>
                    <a:pt x="487" y="787"/>
                  </a:cubicBezTo>
                  <a:cubicBezTo>
                    <a:pt x="488" y="783"/>
                    <a:pt x="480" y="775"/>
                    <a:pt x="478" y="772"/>
                  </a:cubicBezTo>
                  <a:cubicBezTo>
                    <a:pt x="476" y="768"/>
                    <a:pt x="474" y="766"/>
                    <a:pt x="471" y="763"/>
                  </a:cubicBezTo>
                  <a:cubicBezTo>
                    <a:pt x="465" y="758"/>
                    <a:pt x="460" y="753"/>
                    <a:pt x="455" y="748"/>
                  </a:cubicBezTo>
                  <a:cubicBezTo>
                    <a:pt x="454" y="747"/>
                    <a:pt x="455" y="744"/>
                    <a:pt x="456" y="743"/>
                  </a:cubicBezTo>
                  <a:cubicBezTo>
                    <a:pt x="456" y="741"/>
                    <a:pt x="453" y="739"/>
                    <a:pt x="452" y="737"/>
                  </a:cubicBezTo>
                  <a:cubicBezTo>
                    <a:pt x="449" y="733"/>
                    <a:pt x="446" y="729"/>
                    <a:pt x="441" y="725"/>
                  </a:cubicBezTo>
                  <a:cubicBezTo>
                    <a:pt x="437" y="722"/>
                    <a:pt x="433" y="720"/>
                    <a:pt x="432" y="715"/>
                  </a:cubicBezTo>
                  <a:cubicBezTo>
                    <a:pt x="431" y="712"/>
                    <a:pt x="429" y="699"/>
                    <a:pt x="426" y="698"/>
                  </a:cubicBezTo>
                  <a:cubicBezTo>
                    <a:pt x="422" y="696"/>
                    <a:pt x="417" y="694"/>
                    <a:pt x="412" y="691"/>
                  </a:cubicBezTo>
                  <a:cubicBezTo>
                    <a:pt x="414" y="697"/>
                    <a:pt x="415" y="707"/>
                    <a:pt x="418" y="711"/>
                  </a:cubicBezTo>
                  <a:cubicBezTo>
                    <a:pt x="423" y="718"/>
                    <a:pt x="428" y="722"/>
                    <a:pt x="431" y="730"/>
                  </a:cubicBezTo>
                  <a:cubicBezTo>
                    <a:pt x="433" y="734"/>
                    <a:pt x="434" y="736"/>
                    <a:pt x="437" y="739"/>
                  </a:cubicBezTo>
                  <a:cubicBezTo>
                    <a:pt x="440" y="741"/>
                    <a:pt x="441" y="744"/>
                    <a:pt x="442" y="748"/>
                  </a:cubicBezTo>
                  <a:cubicBezTo>
                    <a:pt x="443" y="751"/>
                    <a:pt x="445" y="754"/>
                    <a:pt x="445" y="758"/>
                  </a:cubicBezTo>
                  <a:cubicBezTo>
                    <a:pt x="445" y="764"/>
                    <a:pt x="448" y="760"/>
                    <a:pt x="449" y="761"/>
                  </a:cubicBezTo>
                  <a:cubicBezTo>
                    <a:pt x="451" y="763"/>
                    <a:pt x="455" y="766"/>
                    <a:pt x="455" y="769"/>
                  </a:cubicBezTo>
                  <a:cubicBezTo>
                    <a:pt x="454" y="773"/>
                    <a:pt x="451" y="774"/>
                    <a:pt x="449" y="771"/>
                  </a:cubicBezTo>
                  <a:cubicBezTo>
                    <a:pt x="446" y="765"/>
                    <a:pt x="440" y="761"/>
                    <a:pt x="434" y="757"/>
                  </a:cubicBezTo>
                  <a:cubicBezTo>
                    <a:pt x="432" y="756"/>
                    <a:pt x="433" y="749"/>
                    <a:pt x="433" y="747"/>
                  </a:cubicBezTo>
                  <a:cubicBezTo>
                    <a:pt x="433" y="743"/>
                    <a:pt x="428" y="741"/>
                    <a:pt x="426" y="740"/>
                  </a:cubicBezTo>
                  <a:cubicBezTo>
                    <a:pt x="424" y="738"/>
                    <a:pt x="422" y="739"/>
                    <a:pt x="420" y="737"/>
                  </a:cubicBezTo>
                  <a:cubicBezTo>
                    <a:pt x="417" y="734"/>
                    <a:pt x="414" y="732"/>
                    <a:pt x="412" y="730"/>
                  </a:cubicBezTo>
                  <a:cubicBezTo>
                    <a:pt x="415" y="729"/>
                    <a:pt x="422" y="729"/>
                    <a:pt x="418" y="722"/>
                  </a:cubicBezTo>
                  <a:cubicBezTo>
                    <a:pt x="414" y="717"/>
                    <a:pt x="413" y="714"/>
                    <a:pt x="407" y="712"/>
                  </a:cubicBezTo>
                  <a:cubicBezTo>
                    <a:pt x="404" y="710"/>
                    <a:pt x="403" y="704"/>
                    <a:pt x="401" y="700"/>
                  </a:cubicBezTo>
                  <a:cubicBezTo>
                    <a:pt x="399" y="694"/>
                    <a:pt x="396" y="687"/>
                    <a:pt x="394" y="681"/>
                  </a:cubicBezTo>
                  <a:cubicBezTo>
                    <a:pt x="391" y="674"/>
                    <a:pt x="382" y="667"/>
                    <a:pt x="375" y="666"/>
                  </a:cubicBezTo>
                  <a:cubicBezTo>
                    <a:pt x="369" y="664"/>
                    <a:pt x="368" y="665"/>
                    <a:pt x="365" y="659"/>
                  </a:cubicBezTo>
                  <a:cubicBezTo>
                    <a:pt x="362" y="653"/>
                    <a:pt x="360" y="647"/>
                    <a:pt x="357" y="641"/>
                  </a:cubicBezTo>
                  <a:cubicBezTo>
                    <a:pt x="353" y="633"/>
                    <a:pt x="345" y="627"/>
                    <a:pt x="342" y="618"/>
                  </a:cubicBezTo>
                  <a:cubicBezTo>
                    <a:pt x="339" y="606"/>
                    <a:pt x="339" y="598"/>
                    <a:pt x="340" y="584"/>
                  </a:cubicBezTo>
                  <a:cubicBezTo>
                    <a:pt x="340" y="574"/>
                    <a:pt x="341" y="563"/>
                    <a:pt x="341" y="552"/>
                  </a:cubicBezTo>
                  <a:cubicBezTo>
                    <a:pt x="342" y="541"/>
                    <a:pt x="339" y="535"/>
                    <a:pt x="336" y="525"/>
                  </a:cubicBezTo>
                  <a:cubicBezTo>
                    <a:pt x="342" y="526"/>
                    <a:pt x="348" y="528"/>
                    <a:pt x="354" y="530"/>
                  </a:cubicBezTo>
                  <a:cubicBezTo>
                    <a:pt x="354" y="521"/>
                    <a:pt x="354" y="520"/>
                    <a:pt x="349" y="514"/>
                  </a:cubicBezTo>
                  <a:cubicBezTo>
                    <a:pt x="344" y="509"/>
                    <a:pt x="340" y="506"/>
                    <a:pt x="335" y="503"/>
                  </a:cubicBezTo>
                  <a:cubicBezTo>
                    <a:pt x="331" y="499"/>
                    <a:pt x="326" y="499"/>
                    <a:pt x="321" y="497"/>
                  </a:cubicBezTo>
                  <a:cubicBezTo>
                    <a:pt x="313" y="494"/>
                    <a:pt x="312" y="494"/>
                    <a:pt x="309" y="485"/>
                  </a:cubicBezTo>
                  <a:cubicBezTo>
                    <a:pt x="305" y="476"/>
                    <a:pt x="290" y="471"/>
                    <a:pt x="291" y="460"/>
                  </a:cubicBezTo>
                  <a:cubicBezTo>
                    <a:pt x="292" y="450"/>
                    <a:pt x="291" y="451"/>
                    <a:pt x="283" y="446"/>
                  </a:cubicBezTo>
                  <a:cubicBezTo>
                    <a:pt x="282" y="445"/>
                    <a:pt x="278" y="455"/>
                    <a:pt x="274" y="450"/>
                  </a:cubicBezTo>
                  <a:cubicBezTo>
                    <a:pt x="272" y="447"/>
                    <a:pt x="268" y="437"/>
                    <a:pt x="264" y="435"/>
                  </a:cubicBezTo>
                  <a:cubicBezTo>
                    <a:pt x="258" y="432"/>
                    <a:pt x="257" y="431"/>
                    <a:pt x="254" y="426"/>
                  </a:cubicBezTo>
                  <a:cubicBezTo>
                    <a:pt x="250" y="420"/>
                    <a:pt x="247" y="413"/>
                    <a:pt x="243" y="409"/>
                  </a:cubicBezTo>
                  <a:cubicBezTo>
                    <a:pt x="239" y="406"/>
                    <a:pt x="234" y="403"/>
                    <a:pt x="230" y="400"/>
                  </a:cubicBezTo>
                  <a:cubicBezTo>
                    <a:pt x="220" y="393"/>
                    <a:pt x="211" y="390"/>
                    <a:pt x="200" y="386"/>
                  </a:cubicBezTo>
                  <a:cubicBezTo>
                    <a:pt x="196" y="384"/>
                    <a:pt x="191" y="388"/>
                    <a:pt x="186" y="387"/>
                  </a:cubicBezTo>
                  <a:cubicBezTo>
                    <a:pt x="182" y="386"/>
                    <a:pt x="176" y="381"/>
                    <a:pt x="172" y="378"/>
                  </a:cubicBezTo>
                  <a:cubicBezTo>
                    <a:pt x="166" y="375"/>
                    <a:pt x="165" y="373"/>
                    <a:pt x="159" y="374"/>
                  </a:cubicBezTo>
                  <a:cubicBezTo>
                    <a:pt x="153" y="375"/>
                    <a:pt x="150" y="376"/>
                    <a:pt x="152" y="383"/>
                  </a:cubicBezTo>
                  <a:cubicBezTo>
                    <a:pt x="154" y="389"/>
                    <a:pt x="131" y="396"/>
                    <a:pt x="126" y="397"/>
                  </a:cubicBezTo>
                  <a:cubicBezTo>
                    <a:pt x="125" y="395"/>
                    <a:pt x="126" y="393"/>
                    <a:pt x="129" y="392"/>
                  </a:cubicBezTo>
                  <a:cubicBezTo>
                    <a:pt x="125" y="391"/>
                    <a:pt x="128" y="380"/>
                    <a:pt x="130" y="378"/>
                  </a:cubicBezTo>
                  <a:cubicBezTo>
                    <a:pt x="136" y="375"/>
                    <a:pt x="139" y="375"/>
                    <a:pt x="145" y="375"/>
                  </a:cubicBezTo>
                  <a:cubicBezTo>
                    <a:pt x="144" y="374"/>
                    <a:pt x="142" y="372"/>
                    <a:pt x="141" y="371"/>
                  </a:cubicBezTo>
                  <a:cubicBezTo>
                    <a:pt x="142" y="370"/>
                    <a:pt x="144" y="369"/>
                    <a:pt x="146" y="367"/>
                  </a:cubicBezTo>
                  <a:cubicBezTo>
                    <a:pt x="136" y="369"/>
                    <a:pt x="131" y="371"/>
                    <a:pt x="123" y="378"/>
                  </a:cubicBezTo>
                  <a:cubicBezTo>
                    <a:pt x="115" y="384"/>
                    <a:pt x="112" y="390"/>
                    <a:pt x="107" y="398"/>
                  </a:cubicBezTo>
                  <a:cubicBezTo>
                    <a:pt x="110" y="399"/>
                    <a:pt x="112" y="400"/>
                    <a:pt x="115" y="400"/>
                  </a:cubicBezTo>
                  <a:cubicBezTo>
                    <a:pt x="107" y="410"/>
                    <a:pt x="100" y="415"/>
                    <a:pt x="91" y="422"/>
                  </a:cubicBezTo>
                  <a:cubicBezTo>
                    <a:pt x="86" y="425"/>
                    <a:pt x="72" y="429"/>
                    <a:pt x="71" y="436"/>
                  </a:cubicBezTo>
                  <a:cubicBezTo>
                    <a:pt x="71" y="442"/>
                    <a:pt x="52" y="446"/>
                    <a:pt x="46" y="447"/>
                  </a:cubicBezTo>
                  <a:cubicBezTo>
                    <a:pt x="44" y="448"/>
                    <a:pt x="42" y="448"/>
                    <a:pt x="39" y="448"/>
                  </a:cubicBezTo>
                  <a:cubicBezTo>
                    <a:pt x="37" y="448"/>
                    <a:pt x="38" y="450"/>
                    <a:pt x="36" y="451"/>
                  </a:cubicBezTo>
                  <a:cubicBezTo>
                    <a:pt x="31" y="454"/>
                    <a:pt x="28" y="455"/>
                    <a:pt x="23" y="454"/>
                  </a:cubicBezTo>
                  <a:cubicBezTo>
                    <a:pt x="28" y="450"/>
                    <a:pt x="32" y="449"/>
                    <a:pt x="38" y="445"/>
                  </a:cubicBezTo>
                  <a:cubicBezTo>
                    <a:pt x="41" y="443"/>
                    <a:pt x="53" y="432"/>
                    <a:pt x="56" y="438"/>
                  </a:cubicBezTo>
                  <a:cubicBezTo>
                    <a:pt x="59" y="434"/>
                    <a:pt x="68" y="423"/>
                    <a:pt x="73" y="427"/>
                  </a:cubicBezTo>
                  <a:cubicBezTo>
                    <a:pt x="71" y="422"/>
                    <a:pt x="80" y="419"/>
                    <a:pt x="81" y="414"/>
                  </a:cubicBezTo>
                  <a:cubicBezTo>
                    <a:pt x="82" y="410"/>
                    <a:pt x="82" y="409"/>
                    <a:pt x="85" y="406"/>
                  </a:cubicBezTo>
                  <a:cubicBezTo>
                    <a:pt x="86" y="404"/>
                    <a:pt x="88" y="403"/>
                    <a:pt x="86" y="400"/>
                  </a:cubicBezTo>
                  <a:cubicBezTo>
                    <a:pt x="80" y="403"/>
                    <a:pt x="74" y="409"/>
                    <a:pt x="67" y="404"/>
                  </a:cubicBezTo>
                  <a:cubicBezTo>
                    <a:pt x="65" y="403"/>
                    <a:pt x="61" y="398"/>
                    <a:pt x="58" y="399"/>
                  </a:cubicBezTo>
                  <a:cubicBezTo>
                    <a:pt x="55" y="400"/>
                    <a:pt x="52" y="402"/>
                    <a:pt x="48" y="403"/>
                  </a:cubicBezTo>
                  <a:cubicBezTo>
                    <a:pt x="47" y="397"/>
                    <a:pt x="46" y="390"/>
                    <a:pt x="45" y="383"/>
                  </a:cubicBezTo>
                  <a:cubicBezTo>
                    <a:pt x="43" y="384"/>
                    <a:pt x="35" y="390"/>
                    <a:pt x="34" y="390"/>
                  </a:cubicBezTo>
                  <a:cubicBezTo>
                    <a:pt x="31" y="387"/>
                    <a:pt x="25" y="384"/>
                    <a:pt x="22" y="380"/>
                  </a:cubicBezTo>
                  <a:cubicBezTo>
                    <a:pt x="20" y="376"/>
                    <a:pt x="20" y="369"/>
                    <a:pt x="19" y="364"/>
                  </a:cubicBezTo>
                  <a:cubicBezTo>
                    <a:pt x="18" y="360"/>
                    <a:pt x="21" y="357"/>
                    <a:pt x="23" y="354"/>
                  </a:cubicBezTo>
                  <a:cubicBezTo>
                    <a:pt x="27" y="348"/>
                    <a:pt x="26" y="346"/>
                    <a:pt x="33" y="347"/>
                  </a:cubicBezTo>
                  <a:cubicBezTo>
                    <a:pt x="39" y="348"/>
                    <a:pt x="39" y="343"/>
                    <a:pt x="44" y="341"/>
                  </a:cubicBezTo>
                  <a:cubicBezTo>
                    <a:pt x="49" y="339"/>
                    <a:pt x="53" y="343"/>
                    <a:pt x="55" y="337"/>
                  </a:cubicBezTo>
                  <a:cubicBezTo>
                    <a:pt x="57" y="332"/>
                    <a:pt x="55" y="331"/>
                    <a:pt x="51" y="327"/>
                  </a:cubicBezTo>
                  <a:cubicBezTo>
                    <a:pt x="53" y="327"/>
                    <a:pt x="54" y="326"/>
                    <a:pt x="56" y="325"/>
                  </a:cubicBezTo>
                  <a:cubicBezTo>
                    <a:pt x="54" y="319"/>
                    <a:pt x="49" y="324"/>
                    <a:pt x="45" y="326"/>
                  </a:cubicBezTo>
                  <a:cubicBezTo>
                    <a:pt x="40" y="329"/>
                    <a:pt x="40" y="326"/>
                    <a:pt x="35" y="326"/>
                  </a:cubicBezTo>
                  <a:cubicBezTo>
                    <a:pt x="26" y="328"/>
                    <a:pt x="16" y="329"/>
                    <a:pt x="11" y="319"/>
                  </a:cubicBezTo>
                  <a:cubicBezTo>
                    <a:pt x="12" y="319"/>
                    <a:pt x="13" y="318"/>
                    <a:pt x="14" y="318"/>
                  </a:cubicBezTo>
                  <a:cubicBezTo>
                    <a:pt x="9" y="316"/>
                    <a:pt x="3" y="315"/>
                    <a:pt x="0" y="311"/>
                  </a:cubicBezTo>
                  <a:cubicBezTo>
                    <a:pt x="7" y="308"/>
                    <a:pt x="12" y="304"/>
                    <a:pt x="19" y="304"/>
                  </a:cubicBezTo>
                  <a:cubicBezTo>
                    <a:pt x="18" y="304"/>
                    <a:pt x="18" y="303"/>
                    <a:pt x="17" y="302"/>
                  </a:cubicBezTo>
                  <a:cubicBezTo>
                    <a:pt x="23" y="299"/>
                    <a:pt x="26" y="298"/>
                    <a:pt x="32" y="298"/>
                  </a:cubicBezTo>
                  <a:cubicBezTo>
                    <a:pt x="32" y="305"/>
                    <a:pt x="38" y="304"/>
                    <a:pt x="43" y="306"/>
                  </a:cubicBezTo>
                  <a:cubicBezTo>
                    <a:pt x="48" y="307"/>
                    <a:pt x="50" y="305"/>
                    <a:pt x="54" y="302"/>
                  </a:cubicBezTo>
                  <a:cubicBezTo>
                    <a:pt x="52" y="301"/>
                    <a:pt x="50" y="300"/>
                    <a:pt x="48" y="299"/>
                  </a:cubicBezTo>
                  <a:cubicBezTo>
                    <a:pt x="49" y="299"/>
                    <a:pt x="50" y="299"/>
                    <a:pt x="51" y="298"/>
                  </a:cubicBezTo>
                  <a:cubicBezTo>
                    <a:pt x="48" y="297"/>
                    <a:pt x="48" y="295"/>
                    <a:pt x="50" y="293"/>
                  </a:cubicBezTo>
                  <a:cubicBezTo>
                    <a:pt x="45" y="292"/>
                    <a:pt x="40" y="292"/>
                    <a:pt x="35" y="290"/>
                  </a:cubicBezTo>
                  <a:cubicBezTo>
                    <a:pt x="31" y="289"/>
                    <a:pt x="31" y="282"/>
                    <a:pt x="27" y="280"/>
                  </a:cubicBezTo>
                  <a:cubicBezTo>
                    <a:pt x="25" y="279"/>
                    <a:pt x="13" y="276"/>
                    <a:pt x="12" y="273"/>
                  </a:cubicBezTo>
                  <a:cubicBezTo>
                    <a:pt x="11" y="272"/>
                    <a:pt x="14" y="266"/>
                    <a:pt x="14" y="265"/>
                  </a:cubicBezTo>
                  <a:cubicBezTo>
                    <a:pt x="15" y="264"/>
                    <a:pt x="17" y="264"/>
                    <a:pt x="18" y="264"/>
                  </a:cubicBezTo>
                  <a:cubicBezTo>
                    <a:pt x="22" y="264"/>
                    <a:pt x="29" y="265"/>
                    <a:pt x="32" y="261"/>
                  </a:cubicBezTo>
                  <a:cubicBezTo>
                    <a:pt x="35" y="257"/>
                    <a:pt x="38" y="252"/>
                    <a:pt x="42" y="248"/>
                  </a:cubicBezTo>
                  <a:cubicBezTo>
                    <a:pt x="49" y="242"/>
                    <a:pt x="58" y="238"/>
                    <a:pt x="67" y="236"/>
                  </a:cubicBezTo>
                  <a:cubicBezTo>
                    <a:pt x="73" y="235"/>
                    <a:pt x="78" y="235"/>
                    <a:pt x="82" y="232"/>
                  </a:cubicBezTo>
                  <a:cubicBezTo>
                    <a:pt x="89" y="226"/>
                    <a:pt x="89" y="226"/>
                    <a:pt x="96" y="230"/>
                  </a:cubicBezTo>
                  <a:cubicBezTo>
                    <a:pt x="102" y="234"/>
                    <a:pt x="120" y="229"/>
                    <a:pt x="123" y="237"/>
                  </a:cubicBezTo>
                  <a:cubicBezTo>
                    <a:pt x="125" y="242"/>
                    <a:pt x="144" y="242"/>
                    <a:pt x="150" y="243"/>
                  </a:cubicBezTo>
                  <a:cubicBezTo>
                    <a:pt x="159" y="244"/>
                    <a:pt x="169" y="245"/>
                    <a:pt x="178" y="247"/>
                  </a:cubicBezTo>
                  <a:cubicBezTo>
                    <a:pt x="192" y="249"/>
                    <a:pt x="206" y="252"/>
                    <a:pt x="220" y="254"/>
                  </a:cubicBezTo>
                  <a:cubicBezTo>
                    <a:pt x="229" y="256"/>
                    <a:pt x="237" y="261"/>
                    <a:pt x="246" y="265"/>
                  </a:cubicBezTo>
                  <a:cubicBezTo>
                    <a:pt x="247" y="265"/>
                    <a:pt x="257" y="254"/>
                    <a:pt x="258" y="252"/>
                  </a:cubicBezTo>
                  <a:cubicBezTo>
                    <a:pt x="261" y="249"/>
                    <a:pt x="266" y="257"/>
                    <a:pt x="269" y="256"/>
                  </a:cubicBezTo>
                  <a:cubicBezTo>
                    <a:pt x="274" y="254"/>
                    <a:pt x="296" y="240"/>
                    <a:pt x="299" y="246"/>
                  </a:cubicBezTo>
                  <a:cubicBezTo>
                    <a:pt x="291" y="250"/>
                    <a:pt x="283" y="254"/>
                    <a:pt x="275" y="258"/>
                  </a:cubicBezTo>
                  <a:cubicBezTo>
                    <a:pt x="281" y="263"/>
                    <a:pt x="302" y="245"/>
                    <a:pt x="303" y="252"/>
                  </a:cubicBezTo>
                  <a:cubicBezTo>
                    <a:pt x="306" y="249"/>
                    <a:pt x="308" y="247"/>
                    <a:pt x="311" y="244"/>
                  </a:cubicBezTo>
                  <a:cubicBezTo>
                    <a:pt x="312" y="242"/>
                    <a:pt x="308" y="241"/>
                    <a:pt x="311" y="238"/>
                  </a:cubicBezTo>
                  <a:cubicBezTo>
                    <a:pt x="317" y="245"/>
                    <a:pt x="323" y="252"/>
                    <a:pt x="330" y="258"/>
                  </a:cubicBezTo>
                  <a:cubicBezTo>
                    <a:pt x="332" y="251"/>
                    <a:pt x="333" y="249"/>
                    <a:pt x="338" y="245"/>
                  </a:cubicBezTo>
                  <a:cubicBezTo>
                    <a:pt x="341" y="248"/>
                    <a:pt x="336" y="249"/>
                    <a:pt x="340" y="252"/>
                  </a:cubicBezTo>
                  <a:cubicBezTo>
                    <a:pt x="342" y="253"/>
                    <a:pt x="339" y="256"/>
                    <a:pt x="338" y="257"/>
                  </a:cubicBezTo>
                  <a:cubicBezTo>
                    <a:pt x="341" y="257"/>
                    <a:pt x="346" y="257"/>
                    <a:pt x="348" y="255"/>
                  </a:cubicBezTo>
                  <a:cubicBezTo>
                    <a:pt x="349" y="254"/>
                    <a:pt x="347" y="251"/>
                    <a:pt x="349" y="251"/>
                  </a:cubicBezTo>
                  <a:cubicBezTo>
                    <a:pt x="350" y="250"/>
                    <a:pt x="352" y="250"/>
                    <a:pt x="353" y="250"/>
                  </a:cubicBezTo>
                  <a:cubicBezTo>
                    <a:pt x="358" y="249"/>
                    <a:pt x="366" y="254"/>
                    <a:pt x="371" y="257"/>
                  </a:cubicBezTo>
                  <a:cubicBezTo>
                    <a:pt x="381" y="261"/>
                    <a:pt x="392" y="263"/>
                    <a:pt x="403" y="265"/>
                  </a:cubicBezTo>
                  <a:cubicBezTo>
                    <a:pt x="403" y="265"/>
                    <a:pt x="402" y="264"/>
                    <a:pt x="402" y="263"/>
                  </a:cubicBezTo>
                  <a:cubicBezTo>
                    <a:pt x="409" y="263"/>
                    <a:pt x="413" y="267"/>
                    <a:pt x="419" y="270"/>
                  </a:cubicBezTo>
                  <a:cubicBezTo>
                    <a:pt x="423" y="274"/>
                    <a:pt x="410" y="278"/>
                    <a:pt x="409" y="279"/>
                  </a:cubicBezTo>
                  <a:cubicBezTo>
                    <a:pt x="413" y="280"/>
                    <a:pt x="418" y="282"/>
                    <a:pt x="423" y="282"/>
                  </a:cubicBezTo>
                  <a:cubicBezTo>
                    <a:pt x="430" y="281"/>
                    <a:pt x="438" y="281"/>
                    <a:pt x="446" y="280"/>
                  </a:cubicBezTo>
                  <a:cubicBezTo>
                    <a:pt x="449" y="280"/>
                    <a:pt x="456" y="279"/>
                    <a:pt x="458" y="283"/>
                  </a:cubicBezTo>
                  <a:cubicBezTo>
                    <a:pt x="462" y="288"/>
                    <a:pt x="465" y="293"/>
                    <a:pt x="469" y="299"/>
                  </a:cubicBezTo>
                  <a:cubicBezTo>
                    <a:pt x="468" y="296"/>
                    <a:pt x="468" y="294"/>
                    <a:pt x="467" y="292"/>
                  </a:cubicBezTo>
                  <a:cubicBezTo>
                    <a:pt x="467" y="290"/>
                    <a:pt x="468" y="289"/>
                    <a:pt x="468" y="288"/>
                  </a:cubicBezTo>
                  <a:cubicBezTo>
                    <a:pt x="467" y="282"/>
                    <a:pt x="465" y="283"/>
                    <a:pt x="468" y="278"/>
                  </a:cubicBezTo>
                  <a:cubicBezTo>
                    <a:pt x="470" y="275"/>
                    <a:pt x="486" y="274"/>
                    <a:pt x="482" y="269"/>
                  </a:cubicBezTo>
                  <a:cubicBezTo>
                    <a:pt x="475" y="272"/>
                    <a:pt x="469" y="274"/>
                    <a:pt x="461" y="274"/>
                  </a:cubicBezTo>
                  <a:cubicBezTo>
                    <a:pt x="463" y="267"/>
                    <a:pt x="465" y="268"/>
                    <a:pt x="472" y="266"/>
                  </a:cubicBezTo>
                  <a:cubicBezTo>
                    <a:pt x="478" y="263"/>
                    <a:pt x="479" y="263"/>
                    <a:pt x="485" y="266"/>
                  </a:cubicBezTo>
                  <a:cubicBezTo>
                    <a:pt x="487" y="267"/>
                    <a:pt x="488" y="271"/>
                    <a:pt x="489" y="273"/>
                  </a:cubicBezTo>
                  <a:cubicBezTo>
                    <a:pt x="490" y="275"/>
                    <a:pt x="492" y="275"/>
                    <a:pt x="494" y="276"/>
                  </a:cubicBezTo>
                  <a:cubicBezTo>
                    <a:pt x="499" y="277"/>
                    <a:pt x="504" y="278"/>
                    <a:pt x="509" y="280"/>
                  </a:cubicBezTo>
                  <a:cubicBezTo>
                    <a:pt x="513" y="282"/>
                    <a:pt x="535" y="284"/>
                    <a:pt x="536" y="281"/>
                  </a:cubicBezTo>
                  <a:cubicBezTo>
                    <a:pt x="537" y="275"/>
                    <a:pt x="538" y="272"/>
                    <a:pt x="545" y="272"/>
                  </a:cubicBezTo>
                  <a:cubicBezTo>
                    <a:pt x="549" y="272"/>
                    <a:pt x="554" y="274"/>
                    <a:pt x="558" y="275"/>
                  </a:cubicBezTo>
                  <a:cubicBezTo>
                    <a:pt x="558" y="277"/>
                    <a:pt x="555" y="284"/>
                    <a:pt x="556" y="285"/>
                  </a:cubicBezTo>
                  <a:cubicBezTo>
                    <a:pt x="556" y="287"/>
                    <a:pt x="562" y="290"/>
                    <a:pt x="564" y="291"/>
                  </a:cubicBezTo>
                  <a:cubicBezTo>
                    <a:pt x="562" y="284"/>
                    <a:pt x="559" y="278"/>
                    <a:pt x="568" y="276"/>
                  </a:cubicBezTo>
                  <a:cubicBezTo>
                    <a:pt x="572" y="276"/>
                    <a:pt x="574" y="273"/>
                    <a:pt x="576" y="270"/>
                  </a:cubicBezTo>
                  <a:cubicBezTo>
                    <a:pt x="578" y="268"/>
                    <a:pt x="577" y="266"/>
                    <a:pt x="577" y="263"/>
                  </a:cubicBezTo>
                  <a:cubicBezTo>
                    <a:pt x="574" y="264"/>
                    <a:pt x="572" y="265"/>
                    <a:pt x="570" y="266"/>
                  </a:cubicBezTo>
                  <a:cubicBezTo>
                    <a:pt x="569" y="259"/>
                    <a:pt x="574" y="258"/>
                    <a:pt x="579" y="258"/>
                  </a:cubicBezTo>
                  <a:cubicBezTo>
                    <a:pt x="579" y="252"/>
                    <a:pt x="574" y="256"/>
                    <a:pt x="570" y="255"/>
                  </a:cubicBezTo>
                  <a:cubicBezTo>
                    <a:pt x="568" y="254"/>
                    <a:pt x="558" y="252"/>
                    <a:pt x="557" y="249"/>
                  </a:cubicBezTo>
                  <a:cubicBezTo>
                    <a:pt x="555" y="243"/>
                    <a:pt x="555" y="239"/>
                    <a:pt x="555" y="233"/>
                  </a:cubicBezTo>
                  <a:cubicBezTo>
                    <a:pt x="555" y="226"/>
                    <a:pt x="558" y="225"/>
                    <a:pt x="563" y="227"/>
                  </a:cubicBezTo>
                  <a:cubicBezTo>
                    <a:pt x="564" y="224"/>
                    <a:pt x="562" y="223"/>
                    <a:pt x="559" y="223"/>
                  </a:cubicBezTo>
                  <a:cubicBezTo>
                    <a:pt x="564" y="220"/>
                    <a:pt x="564" y="221"/>
                    <a:pt x="564" y="215"/>
                  </a:cubicBezTo>
                  <a:cubicBezTo>
                    <a:pt x="564" y="209"/>
                    <a:pt x="564" y="207"/>
                    <a:pt x="562" y="203"/>
                  </a:cubicBezTo>
                  <a:cubicBezTo>
                    <a:pt x="560" y="199"/>
                    <a:pt x="561" y="194"/>
                    <a:pt x="561" y="191"/>
                  </a:cubicBezTo>
                  <a:cubicBezTo>
                    <a:pt x="562" y="187"/>
                    <a:pt x="567" y="189"/>
                    <a:pt x="569" y="189"/>
                  </a:cubicBezTo>
                  <a:cubicBezTo>
                    <a:pt x="560" y="180"/>
                    <a:pt x="575" y="182"/>
                    <a:pt x="581" y="182"/>
                  </a:cubicBezTo>
                  <a:cubicBezTo>
                    <a:pt x="590" y="182"/>
                    <a:pt x="595" y="183"/>
                    <a:pt x="603" y="185"/>
                  </a:cubicBezTo>
                  <a:cubicBezTo>
                    <a:pt x="600" y="190"/>
                    <a:pt x="595" y="201"/>
                    <a:pt x="591" y="204"/>
                  </a:cubicBezTo>
                  <a:cubicBezTo>
                    <a:pt x="586" y="206"/>
                    <a:pt x="576" y="204"/>
                    <a:pt x="572" y="204"/>
                  </a:cubicBezTo>
                  <a:cubicBezTo>
                    <a:pt x="586" y="206"/>
                    <a:pt x="570" y="215"/>
                    <a:pt x="570" y="220"/>
                  </a:cubicBezTo>
                  <a:cubicBezTo>
                    <a:pt x="578" y="219"/>
                    <a:pt x="582" y="225"/>
                    <a:pt x="583" y="232"/>
                  </a:cubicBezTo>
                  <a:cubicBezTo>
                    <a:pt x="584" y="236"/>
                    <a:pt x="591" y="242"/>
                    <a:pt x="594" y="245"/>
                  </a:cubicBezTo>
                  <a:cubicBezTo>
                    <a:pt x="590" y="247"/>
                    <a:pt x="587" y="250"/>
                    <a:pt x="583" y="252"/>
                  </a:cubicBezTo>
                  <a:cubicBezTo>
                    <a:pt x="587" y="253"/>
                    <a:pt x="590" y="256"/>
                    <a:pt x="593" y="254"/>
                  </a:cubicBezTo>
                  <a:cubicBezTo>
                    <a:pt x="596" y="251"/>
                    <a:pt x="599" y="254"/>
                    <a:pt x="603" y="256"/>
                  </a:cubicBezTo>
                  <a:cubicBezTo>
                    <a:pt x="601" y="257"/>
                    <a:pt x="599" y="258"/>
                    <a:pt x="597" y="259"/>
                  </a:cubicBezTo>
                  <a:cubicBezTo>
                    <a:pt x="601" y="262"/>
                    <a:pt x="603" y="262"/>
                    <a:pt x="602" y="267"/>
                  </a:cubicBezTo>
                  <a:cubicBezTo>
                    <a:pt x="600" y="271"/>
                    <a:pt x="600" y="272"/>
                    <a:pt x="604" y="275"/>
                  </a:cubicBezTo>
                  <a:cubicBezTo>
                    <a:pt x="606" y="271"/>
                    <a:pt x="608" y="270"/>
                    <a:pt x="608" y="265"/>
                  </a:cubicBezTo>
                  <a:cubicBezTo>
                    <a:pt x="608" y="264"/>
                    <a:pt x="609" y="257"/>
                    <a:pt x="612" y="259"/>
                  </a:cubicBezTo>
                  <a:cubicBezTo>
                    <a:pt x="614" y="260"/>
                    <a:pt x="621" y="262"/>
                    <a:pt x="621" y="265"/>
                  </a:cubicBezTo>
                  <a:cubicBezTo>
                    <a:pt x="622" y="269"/>
                    <a:pt x="625" y="273"/>
                    <a:pt x="620" y="275"/>
                  </a:cubicBezTo>
                  <a:cubicBezTo>
                    <a:pt x="620" y="274"/>
                    <a:pt x="619" y="273"/>
                    <a:pt x="619" y="272"/>
                  </a:cubicBezTo>
                  <a:cubicBezTo>
                    <a:pt x="609" y="277"/>
                    <a:pt x="631" y="297"/>
                    <a:pt x="632" y="286"/>
                  </a:cubicBezTo>
                  <a:cubicBezTo>
                    <a:pt x="633" y="283"/>
                    <a:pt x="632" y="282"/>
                    <a:pt x="634" y="280"/>
                  </a:cubicBezTo>
                  <a:cubicBezTo>
                    <a:pt x="635" y="279"/>
                    <a:pt x="639" y="277"/>
                    <a:pt x="639" y="275"/>
                  </a:cubicBezTo>
                  <a:cubicBezTo>
                    <a:pt x="639" y="267"/>
                    <a:pt x="639" y="268"/>
                    <a:pt x="646" y="265"/>
                  </a:cubicBezTo>
                  <a:cubicBezTo>
                    <a:pt x="643" y="260"/>
                    <a:pt x="640" y="258"/>
                    <a:pt x="641" y="253"/>
                  </a:cubicBezTo>
                  <a:cubicBezTo>
                    <a:pt x="642" y="248"/>
                    <a:pt x="645" y="250"/>
                    <a:pt x="650" y="250"/>
                  </a:cubicBezTo>
                  <a:cubicBezTo>
                    <a:pt x="652" y="251"/>
                    <a:pt x="660" y="251"/>
                    <a:pt x="662" y="253"/>
                  </a:cubicBezTo>
                  <a:cubicBezTo>
                    <a:pt x="666" y="257"/>
                    <a:pt x="667" y="258"/>
                    <a:pt x="673" y="259"/>
                  </a:cubicBezTo>
                  <a:cubicBezTo>
                    <a:pt x="671" y="263"/>
                    <a:pt x="674" y="266"/>
                    <a:pt x="672" y="269"/>
                  </a:cubicBezTo>
                  <a:cubicBezTo>
                    <a:pt x="670" y="271"/>
                    <a:pt x="665" y="270"/>
                    <a:pt x="663" y="270"/>
                  </a:cubicBezTo>
                  <a:cubicBezTo>
                    <a:pt x="665" y="275"/>
                    <a:pt x="666" y="279"/>
                    <a:pt x="669" y="282"/>
                  </a:cubicBezTo>
                  <a:cubicBezTo>
                    <a:pt x="673" y="285"/>
                    <a:pt x="675" y="288"/>
                    <a:pt x="671" y="293"/>
                  </a:cubicBezTo>
                  <a:cubicBezTo>
                    <a:pt x="668" y="296"/>
                    <a:pt x="662" y="298"/>
                    <a:pt x="659" y="300"/>
                  </a:cubicBezTo>
                  <a:cubicBezTo>
                    <a:pt x="655" y="302"/>
                    <a:pt x="653" y="298"/>
                    <a:pt x="650" y="295"/>
                  </a:cubicBezTo>
                  <a:cubicBezTo>
                    <a:pt x="652" y="298"/>
                    <a:pt x="653" y="301"/>
                    <a:pt x="654" y="304"/>
                  </a:cubicBezTo>
                  <a:cubicBezTo>
                    <a:pt x="652" y="303"/>
                    <a:pt x="650" y="302"/>
                    <a:pt x="648" y="301"/>
                  </a:cubicBezTo>
                  <a:cubicBezTo>
                    <a:pt x="648" y="302"/>
                    <a:pt x="648" y="303"/>
                    <a:pt x="649" y="304"/>
                  </a:cubicBezTo>
                  <a:cubicBezTo>
                    <a:pt x="646" y="303"/>
                    <a:pt x="644" y="303"/>
                    <a:pt x="642" y="302"/>
                  </a:cubicBezTo>
                  <a:cubicBezTo>
                    <a:pt x="641" y="302"/>
                    <a:pt x="642" y="298"/>
                    <a:pt x="640" y="298"/>
                  </a:cubicBezTo>
                  <a:cubicBezTo>
                    <a:pt x="637" y="298"/>
                    <a:pt x="633" y="297"/>
                    <a:pt x="631" y="301"/>
                  </a:cubicBezTo>
                  <a:cubicBezTo>
                    <a:pt x="633" y="302"/>
                    <a:pt x="635" y="303"/>
                    <a:pt x="637" y="304"/>
                  </a:cubicBezTo>
                  <a:cubicBezTo>
                    <a:pt x="635" y="308"/>
                    <a:pt x="633" y="312"/>
                    <a:pt x="630" y="313"/>
                  </a:cubicBezTo>
                  <a:cubicBezTo>
                    <a:pt x="625" y="316"/>
                    <a:pt x="623" y="314"/>
                    <a:pt x="618" y="311"/>
                  </a:cubicBezTo>
                  <a:cubicBezTo>
                    <a:pt x="610" y="307"/>
                    <a:pt x="604" y="308"/>
                    <a:pt x="595" y="307"/>
                  </a:cubicBezTo>
                  <a:cubicBezTo>
                    <a:pt x="601" y="310"/>
                    <a:pt x="607" y="313"/>
                    <a:pt x="613" y="316"/>
                  </a:cubicBezTo>
                  <a:cubicBezTo>
                    <a:pt x="617" y="318"/>
                    <a:pt x="624" y="318"/>
                    <a:pt x="629" y="318"/>
                  </a:cubicBezTo>
                  <a:cubicBezTo>
                    <a:pt x="627" y="321"/>
                    <a:pt x="624" y="330"/>
                    <a:pt x="621" y="332"/>
                  </a:cubicBezTo>
                  <a:cubicBezTo>
                    <a:pt x="619" y="333"/>
                    <a:pt x="617" y="335"/>
                    <a:pt x="615" y="334"/>
                  </a:cubicBezTo>
                  <a:cubicBezTo>
                    <a:pt x="612" y="334"/>
                    <a:pt x="610" y="333"/>
                    <a:pt x="608" y="335"/>
                  </a:cubicBezTo>
                  <a:cubicBezTo>
                    <a:pt x="601" y="339"/>
                    <a:pt x="600" y="340"/>
                    <a:pt x="593" y="337"/>
                  </a:cubicBezTo>
                  <a:cubicBezTo>
                    <a:pt x="588" y="336"/>
                    <a:pt x="584" y="335"/>
                    <a:pt x="579" y="334"/>
                  </a:cubicBezTo>
                  <a:cubicBezTo>
                    <a:pt x="582" y="335"/>
                    <a:pt x="585" y="336"/>
                    <a:pt x="588" y="338"/>
                  </a:cubicBezTo>
                  <a:cubicBezTo>
                    <a:pt x="588" y="339"/>
                    <a:pt x="587" y="339"/>
                    <a:pt x="586" y="340"/>
                  </a:cubicBezTo>
                  <a:cubicBezTo>
                    <a:pt x="591" y="339"/>
                    <a:pt x="592" y="339"/>
                    <a:pt x="597" y="341"/>
                  </a:cubicBezTo>
                  <a:cubicBezTo>
                    <a:pt x="599" y="343"/>
                    <a:pt x="603" y="346"/>
                    <a:pt x="599" y="348"/>
                  </a:cubicBezTo>
                  <a:cubicBezTo>
                    <a:pt x="595" y="350"/>
                    <a:pt x="593" y="350"/>
                    <a:pt x="588" y="350"/>
                  </a:cubicBezTo>
                  <a:cubicBezTo>
                    <a:pt x="586" y="350"/>
                    <a:pt x="584" y="355"/>
                    <a:pt x="583" y="356"/>
                  </a:cubicBezTo>
                  <a:cubicBezTo>
                    <a:pt x="579" y="362"/>
                    <a:pt x="573" y="369"/>
                    <a:pt x="572" y="376"/>
                  </a:cubicBezTo>
                  <a:cubicBezTo>
                    <a:pt x="570" y="384"/>
                    <a:pt x="569" y="392"/>
                    <a:pt x="567" y="400"/>
                  </a:cubicBezTo>
                  <a:cubicBezTo>
                    <a:pt x="570" y="401"/>
                    <a:pt x="577" y="401"/>
                    <a:pt x="580" y="403"/>
                  </a:cubicBezTo>
                  <a:cubicBezTo>
                    <a:pt x="582" y="406"/>
                    <a:pt x="584" y="415"/>
                    <a:pt x="585" y="419"/>
                  </a:cubicBezTo>
                  <a:cubicBezTo>
                    <a:pt x="588" y="426"/>
                    <a:pt x="589" y="423"/>
                    <a:pt x="596" y="422"/>
                  </a:cubicBezTo>
                  <a:cubicBezTo>
                    <a:pt x="599" y="421"/>
                    <a:pt x="603" y="423"/>
                    <a:pt x="606" y="424"/>
                  </a:cubicBezTo>
                  <a:cubicBezTo>
                    <a:pt x="615" y="428"/>
                    <a:pt x="622" y="431"/>
                    <a:pt x="631" y="437"/>
                  </a:cubicBezTo>
                  <a:cubicBezTo>
                    <a:pt x="633" y="439"/>
                    <a:pt x="638" y="444"/>
                    <a:pt x="642" y="445"/>
                  </a:cubicBezTo>
                  <a:cubicBezTo>
                    <a:pt x="646" y="445"/>
                    <a:pt x="651" y="446"/>
                    <a:pt x="656" y="446"/>
                  </a:cubicBezTo>
                  <a:cubicBezTo>
                    <a:pt x="657" y="447"/>
                    <a:pt x="666" y="446"/>
                    <a:pt x="666" y="448"/>
                  </a:cubicBezTo>
                  <a:cubicBezTo>
                    <a:pt x="666" y="455"/>
                    <a:pt x="666" y="461"/>
                    <a:pt x="666" y="468"/>
                  </a:cubicBezTo>
                  <a:cubicBezTo>
                    <a:pt x="665" y="477"/>
                    <a:pt x="674" y="484"/>
                    <a:pt x="680" y="491"/>
                  </a:cubicBezTo>
                  <a:cubicBezTo>
                    <a:pt x="685" y="497"/>
                    <a:pt x="696" y="485"/>
                    <a:pt x="695" y="480"/>
                  </a:cubicBezTo>
                  <a:cubicBezTo>
                    <a:pt x="694" y="474"/>
                    <a:pt x="693" y="468"/>
                    <a:pt x="692" y="462"/>
                  </a:cubicBezTo>
                  <a:cubicBezTo>
                    <a:pt x="692" y="459"/>
                    <a:pt x="687" y="455"/>
                    <a:pt x="686" y="452"/>
                  </a:cubicBezTo>
                  <a:cubicBezTo>
                    <a:pt x="692" y="448"/>
                    <a:pt x="703" y="444"/>
                    <a:pt x="707" y="439"/>
                  </a:cubicBezTo>
                  <a:cubicBezTo>
                    <a:pt x="710" y="433"/>
                    <a:pt x="711" y="419"/>
                    <a:pt x="707" y="415"/>
                  </a:cubicBezTo>
                  <a:cubicBezTo>
                    <a:pt x="703" y="412"/>
                    <a:pt x="700" y="409"/>
                    <a:pt x="698" y="405"/>
                  </a:cubicBezTo>
                  <a:cubicBezTo>
                    <a:pt x="694" y="400"/>
                    <a:pt x="693" y="401"/>
                    <a:pt x="697" y="397"/>
                  </a:cubicBezTo>
                  <a:cubicBezTo>
                    <a:pt x="702" y="392"/>
                    <a:pt x="703" y="393"/>
                    <a:pt x="701" y="386"/>
                  </a:cubicBezTo>
                  <a:cubicBezTo>
                    <a:pt x="700" y="382"/>
                    <a:pt x="698" y="378"/>
                    <a:pt x="699" y="374"/>
                  </a:cubicBezTo>
                  <a:cubicBezTo>
                    <a:pt x="701" y="368"/>
                    <a:pt x="701" y="366"/>
                    <a:pt x="699" y="360"/>
                  </a:cubicBezTo>
                  <a:cubicBezTo>
                    <a:pt x="698" y="356"/>
                    <a:pt x="700" y="354"/>
                    <a:pt x="705" y="354"/>
                  </a:cubicBezTo>
                  <a:cubicBezTo>
                    <a:pt x="713" y="353"/>
                    <a:pt x="720" y="359"/>
                    <a:pt x="727" y="356"/>
                  </a:cubicBezTo>
                  <a:cubicBezTo>
                    <a:pt x="732" y="354"/>
                    <a:pt x="734" y="356"/>
                    <a:pt x="738" y="359"/>
                  </a:cubicBezTo>
                  <a:cubicBezTo>
                    <a:pt x="740" y="361"/>
                    <a:pt x="746" y="364"/>
                    <a:pt x="747" y="366"/>
                  </a:cubicBezTo>
                  <a:cubicBezTo>
                    <a:pt x="748" y="371"/>
                    <a:pt x="750" y="374"/>
                    <a:pt x="755" y="373"/>
                  </a:cubicBezTo>
                  <a:cubicBezTo>
                    <a:pt x="759" y="373"/>
                    <a:pt x="762" y="375"/>
                    <a:pt x="765" y="376"/>
                  </a:cubicBezTo>
                  <a:cubicBezTo>
                    <a:pt x="763" y="380"/>
                    <a:pt x="762" y="381"/>
                    <a:pt x="763" y="385"/>
                  </a:cubicBezTo>
                  <a:cubicBezTo>
                    <a:pt x="763" y="388"/>
                    <a:pt x="764" y="392"/>
                    <a:pt x="763" y="395"/>
                  </a:cubicBezTo>
                  <a:cubicBezTo>
                    <a:pt x="764" y="395"/>
                    <a:pt x="765" y="396"/>
                    <a:pt x="766" y="395"/>
                  </a:cubicBezTo>
                  <a:cubicBezTo>
                    <a:pt x="764" y="398"/>
                    <a:pt x="759" y="402"/>
                    <a:pt x="762" y="404"/>
                  </a:cubicBezTo>
                  <a:cubicBezTo>
                    <a:pt x="767" y="389"/>
                    <a:pt x="785" y="422"/>
                    <a:pt x="788" y="402"/>
                  </a:cubicBezTo>
                  <a:cubicBezTo>
                    <a:pt x="789" y="403"/>
                    <a:pt x="791" y="403"/>
                    <a:pt x="791" y="404"/>
                  </a:cubicBezTo>
                  <a:cubicBezTo>
                    <a:pt x="793" y="399"/>
                    <a:pt x="797" y="395"/>
                    <a:pt x="796" y="391"/>
                  </a:cubicBezTo>
                  <a:cubicBezTo>
                    <a:pt x="795" y="387"/>
                    <a:pt x="800" y="381"/>
                    <a:pt x="803" y="381"/>
                  </a:cubicBezTo>
                  <a:cubicBezTo>
                    <a:pt x="803" y="383"/>
                    <a:pt x="803" y="385"/>
                    <a:pt x="802" y="387"/>
                  </a:cubicBezTo>
                  <a:cubicBezTo>
                    <a:pt x="810" y="387"/>
                    <a:pt x="815" y="403"/>
                    <a:pt x="819" y="409"/>
                  </a:cubicBezTo>
                  <a:cubicBezTo>
                    <a:pt x="821" y="413"/>
                    <a:pt x="827" y="420"/>
                    <a:pt x="828" y="424"/>
                  </a:cubicBezTo>
                  <a:cubicBezTo>
                    <a:pt x="828" y="426"/>
                    <a:pt x="824" y="429"/>
                    <a:pt x="824" y="432"/>
                  </a:cubicBezTo>
                  <a:cubicBezTo>
                    <a:pt x="824" y="433"/>
                    <a:pt x="828" y="435"/>
                    <a:pt x="829" y="435"/>
                  </a:cubicBezTo>
                  <a:cubicBezTo>
                    <a:pt x="831" y="437"/>
                    <a:pt x="834" y="439"/>
                    <a:pt x="835" y="441"/>
                  </a:cubicBezTo>
                  <a:cubicBezTo>
                    <a:pt x="837" y="443"/>
                    <a:pt x="834" y="445"/>
                    <a:pt x="838" y="446"/>
                  </a:cubicBezTo>
                  <a:cubicBezTo>
                    <a:pt x="844" y="446"/>
                    <a:pt x="846" y="446"/>
                    <a:pt x="851" y="449"/>
                  </a:cubicBezTo>
                  <a:cubicBezTo>
                    <a:pt x="854" y="452"/>
                    <a:pt x="861" y="455"/>
                    <a:pt x="854" y="456"/>
                  </a:cubicBezTo>
                  <a:cubicBezTo>
                    <a:pt x="850" y="457"/>
                    <a:pt x="846" y="458"/>
                    <a:pt x="842" y="460"/>
                  </a:cubicBezTo>
                  <a:cubicBezTo>
                    <a:pt x="844" y="461"/>
                    <a:pt x="847" y="459"/>
                    <a:pt x="850" y="458"/>
                  </a:cubicBezTo>
                  <a:cubicBezTo>
                    <a:pt x="848" y="461"/>
                    <a:pt x="842" y="462"/>
                    <a:pt x="839" y="463"/>
                  </a:cubicBezTo>
                  <a:cubicBezTo>
                    <a:pt x="836" y="464"/>
                    <a:pt x="837" y="470"/>
                    <a:pt x="839" y="468"/>
                  </a:cubicBezTo>
                  <a:cubicBezTo>
                    <a:pt x="840" y="466"/>
                    <a:pt x="841" y="466"/>
                    <a:pt x="843" y="465"/>
                  </a:cubicBezTo>
                  <a:cubicBezTo>
                    <a:pt x="845" y="464"/>
                    <a:pt x="845" y="463"/>
                    <a:pt x="846" y="462"/>
                  </a:cubicBezTo>
                  <a:cubicBezTo>
                    <a:pt x="849" y="461"/>
                    <a:pt x="852" y="460"/>
                    <a:pt x="855" y="460"/>
                  </a:cubicBezTo>
                  <a:cubicBezTo>
                    <a:pt x="853" y="459"/>
                    <a:pt x="853" y="459"/>
                    <a:pt x="852" y="458"/>
                  </a:cubicBezTo>
                  <a:cubicBezTo>
                    <a:pt x="854" y="458"/>
                    <a:pt x="859" y="458"/>
                    <a:pt x="860" y="461"/>
                  </a:cubicBezTo>
                  <a:cubicBezTo>
                    <a:pt x="861" y="464"/>
                    <a:pt x="857" y="464"/>
                    <a:pt x="859" y="467"/>
                  </a:cubicBezTo>
                  <a:cubicBezTo>
                    <a:pt x="862" y="462"/>
                    <a:pt x="865" y="464"/>
                    <a:pt x="869" y="466"/>
                  </a:cubicBezTo>
                  <a:cubicBezTo>
                    <a:pt x="873" y="467"/>
                    <a:pt x="870" y="473"/>
                    <a:pt x="869" y="475"/>
                  </a:cubicBezTo>
                  <a:cubicBezTo>
                    <a:pt x="868" y="479"/>
                    <a:pt x="872" y="480"/>
                    <a:pt x="869" y="485"/>
                  </a:cubicBezTo>
                  <a:cubicBezTo>
                    <a:pt x="868" y="486"/>
                    <a:pt x="862" y="490"/>
                    <a:pt x="860" y="490"/>
                  </a:cubicBezTo>
                  <a:cubicBezTo>
                    <a:pt x="857" y="491"/>
                    <a:pt x="854" y="490"/>
                    <a:pt x="850" y="492"/>
                  </a:cubicBezTo>
                  <a:cubicBezTo>
                    <a:pt x="846" y="493"/>
                    <a:pt x="845" y="495"/>
                    <a:pt x="842" y="498"/>
                  </a:cubicBezTo>
                  <a:cubicBezTo>
                    <a:pt x="837" y="504"/>
                    <a:pt x="832" y="505"/>
                    <a:pt x="824" y="504"/>
                  </a:cubicBezTo>
                  <a:cubicBezTo>
                    <a:pt x="815" y="503"/>
                    <a:pt x="808" y="503"/>
                    <a:pt x="799" y="504"/>
                  </a:cubicBezTo>
                  <a:cubicBezTo>
                    <a:pt x="792" y="504"/>
                    <a:pt x="784" y="502"/>
                    <a:pt x="782" y="511"/>
                  </a:cubicBezTo>
                  <a:cubicBezTo>
                    <a:pt x="782" y="514"/>
                    <a:pt x="775" y="515"/>
                    <a:pt x="773" y="516"/>
                  </a:cubicBezTo>
                  <a:cubicBezTo>
                    <a:pt x="769" y="518"/>
                    <a:pt x="767" y="523"/>
                    <a:pt x="764" y="525"/>
                  </a:cubicBezTo>
                  <a:cubicBezTo>
                    <a:pt x="759" y="531"/>
                    <a:pt x="756" y="537"/>
                    <a:pt x="751" y="541"/>
                  </a:cubicBezTo>
                  <a:cubicBezTo>
                    <a:pt x="761" y="537"/>
                    <a:pt x="766" y="526"/>
                    <a:pt x="776" y="521"/>
                  </a:cubicBezTo>
                  <a:cubicBezTo>
                    <a:pt x="783" y="518"/>
                    <a:pt x="801" y="508"/>
                    <a:pt x="806" y="520"/>
                  </a:cubicBezTo>
                  <a:cubicBezTo>
                    <a:pt x="805" y="519"/>
                    <a:pt x="804" y="519"/>
                    <a:pt x="803" y="519"/>
                  </a:cubicBezTo>
                  <a:cubicBezTo>
                    <a:pt x="808" y="522"/>
                    <a:pt x="802" y="525"/>
                    <a:pt x="799" y="527"/>
                  </a:cubicBezTo>
                  <a:cubicBezTo>
                    <a:pt x="796" y="530"/>
                    <a:pt x="793" y="525"/>
                    <a:pt x="789" y="527"/>
                  </a:cubicBezTo>
                  <a:cubicBezTo>
                    <a:pt x="791" y="528"/>
                    <a:pt x="795" y="532"/>
                    <a:pt x="795" y="532"/>
                  </a:cubicBezTo>
                  <a:cubicBezTo>
                    <a:pt x="797" y="531"/>
                    <a:pt x="799" y="530"/>
                    <a:pt x="802" y="531"/>
                  </a:cubicBezTo>
                  <a:cubicBezTo>
                    <a:pt x="801" y="534"/>
                    <a:pt x="799" y="537"/>
                    <a:pt x="797" y="538"/>
                  </a:cubicBezTo>
                  <a:cubicBezTo>
                    <a:pt x="798" y="538"/>
                    <a:pt x="800" y="538"/>
                    <a:pt x="801" y="538"/>
                  </a:cubicBezTo>
                  <a:cubicBezTo>
                    <a:pt x="799" y="543"/>
                    <a:pt x="804" y="547"/>
                    <a:pt x="808" y="548"/>
                  </a:cubicBezTo>
                  <a:cubicBezTo>
                    <a:pt x="808" y="549"/>
                    <a:pt x="808" y="549"/>
                    <a:pt x="807" y="549"/>
                  </a:cubicBezTo>
                  <a:cubicBezTo>
                    <a:pt x="813" y="552"/>
                    <a:pt x="818" y="555"/>
                    <a:pt x="823" y="551"/>
                  </a:cubicBezTo>
                  <a:cubicBezTo>
                    <a:pt x="824" y="552"/>
                    <a:pt x="824" y="553"/>
                    <a:pt x="824" y="554"/>
                  </a:cubicBezTo>
                  <a:cubicBezTo>
                    <a:pt x="825" y="554"/>
                    <a:pt x="827" y="553"/>
                    <a:pt x="827" y="553"/>
                  </a:cubicBezTo>
                  <a:cubicBezTo>
                    <a:pt x="824" y="548"/>
                    <a:pt x="831" y="542"/>
                    <a:pt x="833" y="538"/>
                  </a:cubicBezTo>
                  <a:cubicBezTo>
                    <a:pt x="838" y="540"/>
                    <a:pt x="835" y="544"/>
                    <a:pt x="834" y="547"/>
                  </a:cubicBezTo>
                  <a:cubicBezTo>
                    <a:pt x="837" y="545"/>
                    <a:pt x="842" y="550"/>
                    <a:pt x="839" y="551"/>
                  </a:cubicBezTo>
                  <a:cubicBezTo>
                    <a:pt x="836" y="553"/>
                    <a:pt x="832" y="555"/>
                    <a:pt x="828" y="554"/>
                  </a:cubicBezTo>
                  <a:cubicBezTo>
                    <a:pt x="829" y="555"/>
                    <a:pt x="829" y="556"/>
                    <a:pt x="830" y="557"/>
                  </a:cubicBezTo>
                  <a:cubicBezTo>
                    <a:pt x="826" y="559"/>
                    <a:pt x="821" y="561"/>
                    <a:pt x="816" y="563"/>
                  </a:cubicBezTo>
                  <a:cubicBezTo>
                    <a:pt x="814" y="564"/>
                    <a:pt x="812" y="564"/>
                    <a:pt x="811" y="565"/>
                  </a:cubicBezTo>
                  <a:cubicBezTo>
                    <a:pt x="809" y="567"/>
                    <a:pt x="808" y="563"/>
                    <a:pt x="807" y="564"/>
                  </a:cubicBezTo>
                  <a:cubicBezTo>
                    <a:pt x="804" y="567"/>
                    <a:pt x="801" y="572"/>
                    <a:pt x="797" y="575"/>
                  </a:cubicBezTo>
                  <a:cubicBezTo>
                    <a:pt x="795" y="577"/>
                    <a:pt x="793" y="574"/>
                    <a:pt x="791" y="574"/>
                  </a:cubicBezTo>
                  <a:cubicBezTo>
                    <a:pt x="786" y="567"/>
                    <a:pt x="798" y="561"/>
                    <a:pt x="802" y="558"/>
                  </a:cubicBezTo>
                  <a:cubicBezTo>
                    <a:pt x="805" y="556"/>
                    <a:pt x="804" y="558"/>
                    <a:pt x="805" y="559"/>
                  </a:cubicBezTo>
                  <a:cubicBezTo>
                    <a:pt x="808" y="562"/>
                    <a:pt x="809" y="558"/>
                    <a:pt x="812" y="556"/>
                  </a:cubicBezTo>
                  <a:cubicBezTo>
                    <a:pt x="809" y="556"/>
                    <a:pt x="805" y="555"/>
                    <a:pt x="802" y="557"/>
                  </a:cubicBezTo>
                  <a:cubicBezTo>
                    <a:pt x="802" y="555"/>
                    <a:pt x="803" y="553"/>
                    <a:pt x="804" y="552"/>
                  </a:cubicBezTo>
                  <a:cubicBezTo>
                    <a:pt x="801" y="551"/>
                    <a:pt x="796" y="556"/>
                    <a:pt x="793" y="558"/>
                  </a:cubicBezTo>
                  <a:cubicBezTo>
                    <a:pt x="791" y="559"/>
                    <a:pt x="791" y="556"/>
                    <a:pt x="789" y="559"/>
                  </a:cubicBezTo>
                  <a:cubicBezTo>
                    <a:pt x="788" y="560"/>
                    <a:pt x="785" y="559"/>
                    <a:pt x="783" y="559"/>
                  </a:cubicBezTo>
                  <a:cubicBezTo>
                    <a:pt x="786" y="567"/>
                    <a:pt x="773" y="564"/>
                    <a:pt x="771" y="568"/>
                  </a:cubicBezTo>
                  <a:cubicBezTo>
                    <a:pt x="771" y="567"/>
                    <a:pt x="770" y="566"/>
                    <a:pt x="770" y="566"/>
                  </a:cubicBezTo>
                  <a:cubicBezTo>
                    <a:pt x="768" y="570"/>
                    <a:pt x="766" y="570"/>
                    <a:pt x="762" y="572"/>
                  </a:cubicBezTo>
                  <a:cubicBezTo>
                    <a:pt x="759" y="573"/>
                    <a:pt x="759" y="575"/>
                    <a:pt x="758" y="577"/>
                  </a:cubicBezTo>
                  <a:cubicBezTo>
                    <a:pt x="757" y="582"/>
                    <a:pt x="749" y="595"/>
                    <a:pt x="759" y="594"/>
                  </a:cubicBezTo>
                  <a:cubicBezTo>
                    <a:pt x="759" y="593"/>
                    <a:pt x="759" y="593"/>
                    <a:pt x="759" y="592"/>
                  </a:cubicBezTo>
                  <a:cubicBezTo>
                    <a:pt x="759" y="593"/>
                    <a:pt x="760" y="594"/>
                    <a:pt x="761" y="594"/>
                  </a:cubicBezTo>
                  <a:cubicBezTo>
                    <a:pt x="758" y="597"/>
                    <a:pt x="754" y="595"/>
                    <a:pt x="751" y="594"/>
                  </a:cubicBezTo>
                  <a:cubicBezTo>
                    <a:pt x="750" y="594"/>
                    <a:pt x="750" y="598"/>
                    <a:pt x="748" y="598"/>
                  </a:cubicBezTo>
                  <a:cubicBezTo>
                    <a:pt x="740" y="599"/>
                    <a:pt x="737" y="599"/>
                    <a:pt x="731" y="604"/>
                  </a:cubicBezTo>
                  <a:cubicBezTo>
                    <a:pt x="735" y="603"/>
                    <a:pt x="739" y="601"/>
                    <a:pt x="743" y="600"/>
                  </a:cubicBezTo>
                  <a:cubicBezTo>
                    <a:pt x="743" y="601"/>
                    <a:pt x="742" y="601"/>
                    <a:pt x="742" y="601"/>
                  </a:cubicBezTo>
                  <a:cubicBezTo>
                    <a:pt x="743" y="601"/>
                    <a:pt x="744" y="602"/>
                    <a:pt x="746" y="601"/>
                  </a:cubicBezTo>
                  <a:cubicBezTo>
                    <a:pt x="743" y="603"/>
                    <a:pt x="740" y="605"/>
                    <a:pt x="737" y="605"/>
                  </a:cubicBezTo>
                  <a:cubicBezTo>
                    <a:pt x="734" y="605"/>
                    <a:pt x="729" y="604"/>
                    <a:pt x="728" y="607"/>
                  </a:cubicBezTo>
                  <a:cubicBezTo>
                    <a:pt x="734" y="608"/>
                    <a:pt x="725" y="621"/>
                    <a:pt x="722" y="623"/>
                  </a:cubicBezTo>
                  <a:cubicBezTo>
                    <a:pt x="724" y="620"/>
                    <a:pt x="719" y="618"/>
                    <a:pt x="718" y="615"/>
                  </a:cubicBezTo>
                  <a:cubicBezTo>
                    <a:pt x="718" y="619"/>
                    <a:pt x="723" y="624"/>
                    <a:pt x="721" y="628"/>
                  </a:cubicBezTo>
                  <a:cubicBezTo>
                    <a:pt x="719" y="632"/>
                    <a:pt x="716" y="636"/>
                    <a:pt x="715" y="640"/>
                  </a:cubicBezTo>
                  <a:cubicBezTo>
                    <a:pt x="714" y="640"/>
                    <a:pt x="714" y="640"/>
                    <a:pt x="714" y="640"/>
                  </a:cubicBezTo>
                  <a:cubicBezTo>
                    <a:pt x="714" y="637"/>
                    <a:pt x="716" y="635"/>
                    <a:pt x="717" y="632"/>
                  </a:cubicBezTo>
                  <a:cubicBezTo>
                    <a:pt x="715" y="631"/>
                    <a:pt x="716" y="627"/>
                    <a:pt x="712" y="628"/>
                  </a:cubicBezTo>
                  <a:cubicBezTo>
                    <a:pt x="713" y="626"/>
                    <a:pt x="713" y="623"/>
                    <a:pt x="714" y="620"/>
                  </a:cubicBezTo>
                  <a:cubicBezTo>
                    <a:pt x="714" y="620"/>
                    <a:pt x="716" y="615"/>
                    <a:pt x="714" y="617"/>
                  </a:cubicBezTo>
                  <a:cubicBezTo>
                    <a:pt x="708" y="621"/>
                    <a:pt x="710" y="624"/>
                    <a:pt x="711" y="631"/>
                  </a:cubicBezTo>
                  <a:cubicBezTo>
                    <a:pt x="710" y="629"/>
                    <a:pt x="708" y="628"/>
                    <a:pt x="706" y="628"/>
                  </a:cubicBezTo>
                  <a:cubicBezTo>
                    <a:pt x="707" y="630"/>
                    <a:pt x="711" y="631"/>
                    <a:pt x="712" y="633"/>
                  </a:cubicBezTo>
                  <a:cubicBezTo>
                    <a:pt x="713" y="634"/>
                    <a:pt x="711" y="639"/>
                    <a:pt x="711" y="641"/>
                  </a:cubicBezTo>
                  <a:cubicBezTo>
                    <a:pt x="712" y="644"/>
                    <a:pt x="716" y="642"/>
                    <a:pt x="715" y="647"/>
                  </a:cubicBezTo>
                  <a:cubicBezTo>
                    <a:pt x="714" y="651"/>
                    <a:pt x="712" y="650"/>
                    <a:pt x="708" y="652"/>
                  </a:cubicBezTo>
                  <a:cubicBezTo>
                    <a:pt x="711" y="652"/>
                    <a:pt x="716" y="651"/>
                    <a:pt x="716" y="655"/>
                  </a:cubicBezTo>
                  <a:cubicBezTo>
                    <a:pt x="715" y="657"/>
                    <a:pt x="709" y="657"/>
                    <a:pt x="708" y="657"/>
                  </a:cubicBezTo>
                  <a:cubicBezTo>
                    <a:pt x="709" y="658"/>
                    <a:pt x="709" y="658"/>
                    <a:pt x="710" y="659"/>
                  </a:cubicBezTo>
                  <a:cubicBezTo>
                    <a:pt x="709" y="659"/>
                    <a:pt x="708" y="660"/>
                    <a:pt x="707" y="660"/>
                  </a:cubicBezTo>
                  <a:cubicBezTo>
                    <a:pt x="708" y="664"/>
                    <a:pt x="710" y="661"/>
                    <a:pt x="712" y="662"/>
                  </a:cubicBezTo>
                  <a:cubicBezTo>
                    <a:pt x="711" y="663"/>
                    <a:pt x="709" y="664"/>
                    <a:pt x="707" y="665"/>
                  </a:cubicBezTo>
                  <a:cubicBezTo>
                    <a:pt x="706" y="665"/>
                    <a:pt x="704" y="663"/>
                    <a:pt x="703" y="664"/>
                  </a:cubicBezTo>
                  <a:cubicBezTo>
                    <a:pt x="701" y="665"/>
                    <a:pt x="699" y="670"/>
                    <a:pt x="698" y="672"/>
                  </a:cubicBezTo>
                  <a:cubicBezTo>
                    <a:pt x="697" y="673"/>
                    <a:pt x="693" y="673"/>
                    <a:pt x="692" y="675"/>
                  </a:cubicBezTo>
                  <a:cubicBezTo>
                    <a:pt x="690" y="677"/>
                    <a:pt x="688" y="680"/>
                    <a:pt x="686" y="681"/>
                  </a:cubicBezTo>
                  <a:cubicBezTo>
                    <a:pt x="678" y="686"/>
                    <a:pt x="677" y="688"/>
                    <a:pt x="673" y="696"/>
                  </a:cubicBezTo>
                  <a:cubicBezTo>
                    <a:pt x="671" y="701"/>
                    <a:pt x="672" y="708"/>
                    <a:pt x="674" y="712"/>
                  </a:cubicBezTo>
                  <a:cubicBezTo>
                    <a:pt x="677" y="719"/>
                    <a:pt x="679" y="725"/>
                    <a:pt x="682" y="733"/>
                  </a:cubicBezTo>
                  <a:cubicBezTo>
                    <a:pt x="683" y="737"/>
                    <a:pt x="684" y="747"/>
                    <a:pt x="681" y="750"/>
                  </a:cubicBezTo>
                  <a:cubicBezTo>
                    <a:pt x="679" y="752"/>
                    <a:pt x="677" y="755"/>
                    <a:pt x="675" y="752"/>
                  </a:cubicBezTo>
                  <a:cubicBezTo>
                    <a:pt x="674" y="750"/>
                    <a:pt x="669" y="746"/>
                    <a:pt x="669" y="746"/>
                  </a:cubicBezTo>
                  <a:cubicBezTo>
                    <a:pt x="668" y="742"/>
                    <a:pt x="667" y="740"/>
                    <a:pt x="666" y="737"/>
                  </a:cubicBezTo>
                  <a:cubicBezTo>
                    <a:pt x="664" y="734"/>
                    <a:pt x="663" y="733"/>
                    <a:pt x="664" y="729"/>
                  </a:cubicBezTo>
                  <a:cubicBezTo>
                    <a:pt x="663" y="729"/>
                    <a:pt x="662" y="730"/>
                    <a:pt x="662" y="730"/>
                  </a:cubicBezTo>
                  <a:cubicBezTo>
                    <a:pt x="661" y="726"/>
                    <a:pt x="665" y="719"/>
                    <a:pt x="660" y="716"/>
                  </a:cubicBezTo>
                  <a:cubicBezTo>
                    <a:pt x="656" y="713"/>
                    <a:pt x="654" y="707"/>
                    <a:pt x="649" y="709"/>
                  </a:cubicBezTo>
                  <a:cubicBezTo>
                    <a:pt x="646" y="710"/>
                    <a:pt x="644" y="712"/>
                    <a:pt x="641" y="710"/>
                  </a:cubicBezTo>
                  <a:cubicBezTo>
                    <a:pt x="639" y="709"/>
                    <a:pt x="636" y="706"/>
                    <a:pt x="634" y="705"/>
                  </a:cubicBezTo>
                  <a:cubicBezTo>
                    <a:pt x="629" y="704"/>
                    <a:pt x="622" y="710"/>
                    <a:pt x="621" y="702"/>
                  </a:cubicBezTo>
                  <a:cubicBezTo>
                    <a:pt x="620" y="709"/>
                    <a:pt x="606" y="704"/>
                    <a:pt x="602" y="707"/>
                  </a:cubicBezTo>
                  <a:cubicBezTo>
                    <a:pt x="605" y="708"/>
                    <a:pt x="616" y="709"/>
                    <a:pt x="608" y="713"/>
                  </a:cubicBezTo>
                  <a:cubicBezTo>
                    <a:pt x="608" y="713"/>
                    <a:pt x="613" y="715"/>
                    <a:pt x="613" y="716"/>
                  </a:cubicBezTo>
                  <a:cubicBezTo>
                    <a:pt x="614" y="718"/>
                    <a:pt x="612" y="719"/>
                    <a:pt x="610" y="718"/>
                  </a:cubicBezTo>
                  <a:cubicBezTo>
                    <a:pt x="611" y="716"/>
                    <a:pt x="607" y="714"/>
                    <a:pt x="605" y="713"/>
                  </a:cubicBezTo>
                  <a:cubicBezTo>
                    <a:pt x="605" y="715"/>
                    <a:pt x="604" y="716"/>
                    <a:pt x="604" y="718"/>
                  </a:cubicBezTo>
                  <a:cubicBezTo>
                    <a:pt x="602" y="713"/>
                    <a:pt x="601" y="718"/>
                    <a:pt x="598" y="716"/>
                  </a:cubicBezTo>
                  <a:cubicBezTo>
                    <a:pt x="595" y="713"/>
                    <a:pt x="593" y="711"/>
                    <a:pt x="589" y="712"/>
                  </a:cubicBezTo>
                  <a:cubicBezTo>
                    <a:pt x="587" y="713"/>
                    <a:pt x="584" y="711"/>
                    <a:pt x="582" y="710"/>
                  </a:cubicBezTo>
                  <a:cubicBezTo>
                    <a:pt x="578" y="709"/>
                    <a:pt x="572" y="713"/>
                    <a:pt x="568" y="715"/>
                  </a:cubicBezTo>
                  <a:cubicBezTo>
                    <a:pt x="562" y="717"/>
                    <a:pt x="547" y="728"/>
                    <a:pt x="547" y="737"/>
                  </a:cubicBezTo>
                  <a:cubicBezTo>
                    <a:pt x="547" y="740"/>
                    <a:pt x="550" y="743"/>
                    <a:pt x="551" y="746"/>
                  </a:cubicBezTo>
                  <a:cubicBezTo>
                    <a:pt x="551" y="747"/>
                    <a:pt x="549" y="750"/>
                    <a:pt x="549" y="752"/>
                  </a:cubicBezTo>
                  <a:cubicBezTo>
                    <a:pt x="547" y="757"/>
                    <a:pt x="545" y="762"/>
                    <a:pt x="545" y="767"/>
                  </a:cubicBezTo>
                  <a:cubicBezTo>
                    <a:pt x="545" y="780"/>
                    <a:pt x="547" y="789"/>
                    <a:pt x="554" y="800"/>
                  </a:cubicBezTo>
                  <a:cubicBezTo>
                    <a:pt x="558" y="807"/>
                    <a:pt x="560" y="811"/>
                    <a:pt x="567" y="813"/>
                  </a:cubicBezTo>
                  <a:cubicBezTo>
                    <a:pt x="568" y="813"/>
                    <a:pt x="570" y="817"/>
                    <a:pt x="572" y="817"/>
                  </a:cubicBezTo>
                  <a:cubicBezTo>
                    <a:pt x="574" y="815"/>
                    <a:pt x="577" y="814"/>
                    <a:pt x="580" y="813"/>
                  </a:cubicBezTo>
                  <a:cubicBezTo>
                    <a:pt x="583" y="812"/>
                    <a:pt x="585" y="812"/>
                    <a:pt x="588" y="812"/>
                  </a:cubicBezTo>
                  <a:cubicBezTo>
                    <a:pt x="590" y="811"/>
                    <a:pt x="591" y="814"/>
                    <a:pt x="592" y="814"/>
                  </a:cubicBezTo>
                  <a:cubicBezTo>
                    <a:pt x="593" y="813"/>
                    <a:pt x="595" y="813"/>
                    <a:pt x="596" y="812"/>
                  </a:cubicBezTo>
                  <a:cubicBezTo>
                    <a:pt x="597" y="811"/>
                    <a:pt x="595" y="810"/>
                    <a:pt x="596" y="809"/>
                  </a:cubicBezTo>
                  <a:cubicBezTo>
                    <a:pt x="598" y="807"/>
                    <a:pt x="600" y="806"/>
                    <a:pt x="600" y="802"/>
                  </a:cubicBezTo>
                  <a:cubicBezTo>
                    <a:pt x="602" y="797"/>
                    <a:pt x="602" y="791"/>
                    <a:pt x="607" y="788"/>
                  </a:cubicBezTo>
                  <a:cubicBezTo>
                    <a:pt x="610" y="787"/>
                    <a:pt x="618" y="785"/>
                    <a:pt x="620" y="786"/>
                  </a:cubicBezTo>
                  <a:cubicBezTo>
                    <a:pt x="623" y="786"/>
                    <a:pt x="633" y="784"/>
                    <a:pt x="630" y="791"/>
                  </a:cubicBezTo>
                  <a:cubicBezTo>
                    <a:pt x="629" y="794"/>
                    <a:pt x="625" y="802"/>
                    <a:pt x="623" y="803"/>
                  </a:cubicBezTo>
                  <a:cubicBezTo>
                    <a:pt x="624" y="803"/>
                    <a:pt x="623" y="804"/>
                    <a:pt x="626" y="804"/>
                  </a:cubicBezTo>
                  <a:cubicBezTo>
                    <a:pt x="625" y="805"/>
                    <a:pt x="624" y="806"/>
                    <a:pt x="623" y="806"/>
                  </a:cubicBezTo>
                  <a:cubicBezTo>
                    <a:pt x="624" y="807"/>
                    <a:pt x="624" y="807"/>
                    <a:pt x="624" y="807"/>
                  </a:cubicBezTo>
                  <a:cubicBezTo>
                    <a:pt x="624" y="807"/>
                    <a:pt x="624" y="806"/>
                    <a:pt x="625" y="806"/>
                  </a:cubicBezTo>
                  <a:cubicBezTo>
                    <a:pt x="624" y="809"/>
                    <a:pt x="623" y="813"/>
                    <a:pt x="622" y="816"/>
                  </a:cubicBezTo>
                  <a:cubicBezTo>
                    <a:pt x="621" y="815"/>
                    <a:pt x="620" y="813"/>
                    <a:pt x="621" y="810"/>
                  </a:cubicBezTo>
                  <a:cubicBezTo>
                    <a:pt x="620" y="811"/>
                    <a:pt x="619" y="813"/>
                    <a:pt x="618" y="814"/>
                  </a:cubicBezTo>
                  <a:cubicBezTo>
                    <a:pt x="623" y="814"/>
                    <a:pt x="618" y="823"/>
                    <a:pt x="619" y="826"/>
                  </a:cubicBezTo>
                  <a:cubicBezTo>
                    <a:pt x="620" y="829"/>
                    <a:pt x="616" y="834"/>
                    <a:pt x="614" y="836"/>
                  </a:cubicBezTo>
                  <a:cubicBezTo>
                    <a:pt x="620" y="838"/>
                    <a:pt x="626" y="836"/>
                    <a:pt x="633" y="837"/>
                  </a:cubicBezTo>
                  <a:cubicBezTo>
                    <a:pt x="635" y="838"/>
                    <a:pt x="637" y="835"/>
                    <a:pt x="640" y="836"/>
                  </a:cubicBezTo>
                  <a:cubicBezTo>
                    <a:pt x="643" y="836"/>
                    <a:pt x="647" y="836"/>
                    <a:pt x="650" y="837"/>
                  </a:cubicBezTo>
                  <a:cubicBezTo>
                    <a:pt x="655" y="840"/>
                    <a:pt x="659" y="844"/>
                    <a:pt x="658" y="850"/>
                  </a:cubicBezTo>
                  <a:cubicBezTo>
                    <a:pt x="657" y="855"/>
                    <a:pt x="657" y="859"/>
                    <a:pt x="656" y="863"/>
                  </a:cubicBezTo>
                  <a:cubicBezTo>
                    <a:pt x="656" y="866"/>
                    <a:pt x="654" y="868"/>
                    <a:pt x="653" y="870"/>
                  </a:cubicBezTo>
                  <a:cubicBezTo>
                    <a:pt x="652" y="882"/>
                    <a:pt x="666" y="901"/>
                    <a:pt x="676" y="897"/>
                  </a:cubicBezTo>
                  <a:cubicBezTo>
                    <a:pt x="683" y="894"/>
                    <a:pt x="686" y="891"/>
                    <a:pt x="693" y="893"/>
                  </a:cubicBezTo>
                  <a:cubicBezTo>
                    <a:pt x="700" y="895"/>
                    <a:pt x="702" y="899"/>
                    <a:pt x="707" y="904"/>
                  </a:cubicBezTo>
                  <a:cubicBezTo>
                    <a:pt x="707" y="896"/>
                    <a:pt x="717" y="885"/>
                    <a:pt x="721" y="878"/>
                  </a:cubicBezTo>
                  <a:cubicBezTo>
                    <a:pt x="722" y="876"/>
                    <a:pt x="730" y="875"/>
                    <a:pt x="732" y="874"/>
                  </a:cubicBezTo>
                  <a:cubicBezTo>
                    <a:pt x="738" y="872"/>
                    <a:pt x="743" y="870"/>
                    <a:pt x="749" y="868"/>
                  </a:cubicBezTo>
                  <a:cubicBezTo>
                    <a:pt x="754" y="866"/>
                    <a:pt x="763" y="871"/>
                    <a:pt x="768" y="872"/>
                  </a:cubicBezTo>
                  <a:cubicBezTo>
                    <a:pt x="781" y="875"/>
                    <a:pt x="794" y="878"/>
                    <a:pt x="808" y="881"/>
                  </a:cubicBezTo>
                  <a:cubicBezTo>
                    <a:pt x="815" y="883"/>
                    <a:pt x="822" y="883"/>
                    <a:pt x="828" y="888"/>
                  </a:cubicBezTo>
                  <a:cubicBezTo>
                    <a:pt x="838" y="898"/>
                    <a:pt x="848" y="908"/>
                    <a:pt x="858" y="918"/>
                  </a:cubicBezTo>
                  <a:cubicBezTo>
                    <a:pt x="865" y="924"/>
                    <a:pt x="879" y="924"/>
                    <a:pt x="887" y="926"/>
                  </a:cubicBezTo>
                  <a:cubicBezTo>
                    <a:pt x="895" y="928"/>
                    <a:pt x="901" y="941"/>
                    <a:pt x="906" y="947"/>
                  </a:cubicBezTo>
                  <a:cubicBezTo>
                    <a:pt x="911" y="954"/>
                    <a:pt x="916" y="960"/>
                    <a:pt x="921" y="967"/>
                  </a:cubicBezTo>
                  <a:cubicBezTo>
                    <a:pt x="922" y="968"/>
                    <a:pt x="925" y="974"/>
                    <a:pt x="927" y="974"/>
                  </a:cubicBezTo>
                  <a:cubicBezTo>
                    <a:pt x="937" y="978"/>
                    <a:pt x="948" y="982"/>
                    <a:pt x="958" y="986"/>
                  </a:cubicBezTo>
                  <a:cubicBezTo>
                    <a:pt x="969" y="990"/>
                    <a:pt x="980" y="993"/>
                    <a:pt x="990" y="997"/>
                  </a:cubicBezTo>
                  <a:cubicBezTo>
                    <a:pt x="999" y="1000"/>
                    <a:pt x="1008" y="1010"/>
                    <a:pt x="1016" y="1016"/>
                  </a:cubicBezTo>
                  <a:cubicBezTo>
                    <a:pt x="1017" y="1016"/>
                    <a:pt x="1027" y="1016"/>
                    <a:pt x="1027" y="1017"/>
                  </a:cubicBezTo>
                  <a:cubicBezTo>
                    <a:pt x="1029" y="1022"/>
                    <a:pt x="1030" y="1027"/>
                    <a:pt x="1031" y="1031"/>
                  </a:cubicBezTo>
                  <a:close/>
                  <a:moveTo>
                    <a:pt x="690" y="580"/>
                  </a:moveTo>
                  <a:cubicBezTo>
                    <a:pt x="690" y="583"/>
                    <a:pt x="680" y="586"/>
                    <a:pt x="677" y="585"/>
                  </a:cubicBezTo>
                  <a:cubicBezTo>
                    <a:pt x="672" y="585"/>
                    <a:pt x="671" y="585"/>
                    <a:pt x="668" y="589"/>
                  </a:cubicBezTo>
                  <a:cubicBezTo>
                    <a:pt x="665" y="591"/>
                    <a:pt x="664" y="593"/>
                    <a:pt x="660" y="592"/>
                  </a:cubicBezTo>
                  <a:cubicBezTo>
                    <a:pt x="661" y="589"/>
                    <a:pt x="663" y="588"/>
                    <a:pt x="665" y="587"/>
                  </a:cubicBezTo>
                  <a:cubicBezTo>
                    <a:pt x="664" y="585"/>
                    <a:pt x="663" y="587"/>
                    <a:pt x="663" y="584"/>
                  </a:cubicBezTo>
                  <a:cubicBezTo>
                    <a:pt x="660" y="588"/>
                    <a:pt x="658" y="590"/>
                    <a:pt x="656" y="594"/>
                  </a:cubicBezTo>
                  <a:cubicBezTo>
                    <a:pt x="658" y="595"/>
                    <a:pt x="660" y="595"/>
                    <a:pt x="661" y="596"/>
                  </a:cubicBezTo>
                  <a:cubicBezTo>
                    <a:pt x="661" y="596"/>
                    <a:pt x="661" y="597"/>
                    <a:pt x="660" y="597"/>
                  </a:cubicBezTo>
                  <a:cubicBezTo>
                    <a:pt x="667" y="598"/>
                    <a:pt x="670" y="595"/>
                    <a:pt x="676" y="592"/>
                  </a:cubicBezTo>
                  <a:cubicBezTo>
                    <a:pt x="682" y="590"/>
                    <a:pt x="686" y="587"/>
                    <a:pt x="692" y="583"/>
                  </a:cubicBezTo>
                  <a:cubicBezTo>
                    <a:pt x="692" y="582"/>
                    <a:pt x="692" y="581"/>
                    <a:pt x="690" y="580"/>
                  </a:cubicBezTo>
                  <a:close/>
                  <a:moveTo>
                    <a:pt x="700" y="577"/>
                  </a:moveTo>
                  <a:cubicBezTo>
                    <a:pt x="705" y="583"/>
                    <a:pt x="717" y="573"/>
                    <a:pt x="711" y="570"/>
                  </a:cubicBezTo>
                  <a:cubicBezTo>
                    <a:pt x="712" y="569"/>
                    <a:pt x="714" y="567"/>
                    <a:pt x="716" y="566"/>
                  </a:cubicBezTo>
                  <a:cubicBezTo>
                    <a:pt x="712" y="567"/>
                    <a:pt x="705" y="573"/>
                    <a:pt x="703" y="571"/>
                  </a:cubicBezTo>
                  <a:cubicBezTo>
                    <a:pt x="699" y="570"/>
                    <a:pt x="693" y="572"/>
                    <a:pt x="689" y="573"/>
                  </a:cubicBezTo>
                  <a:cubicBezTo>
                    <a:pt x="679" y="585"/>
                    <a:pt x="696" y="574"/>
                    <a:pt x="700" y="577"/>
                  </a:cubicBezTo>
                  <a:close/>
                  <a:moveTo>
                    <a:pt x="590" y="541"/>
                  </a:moveTo>
                  <a:cubicBezTo>
                    <a:pt x="593" y="543"/>
                    <a:pt x="596" y="541"/>
                    <a:pt x="599" y="540"/>
                  </a:cubicBezTo>
                  <a:cubicBezTo>
                    <a:pt x="599" y="540"/>
                    <a:pt x="599" y="541"/>
                    <a:pt x="599" y="542"/>
                  </a:cubicBezTo>
                  <a:cubicBezTo>
                    <a:pt x="606" y="546"/>
                    <a:pt x="617" y="530"/>
                    <a:pt x="623" y="535"/>
                  </a:cubicBezTo>
                  <a:cubicBezTo>
                    <a:pt x="620" y="535"/>
                    <a:pt x="618" y="538"/>
                    <a:pt x="617" y="541"/>
                  </a:cubicBezTo>
                  <a:cubicBezTo>
                    <a:pt x="620" y="540"/>
                    <a:pt x="622" y="539"/>
                    <a:pt x="624" y="542"/>
                  </a:cubicBezTo>
                  <a:cubicBezTo>
                    <a:pt x="626" y="545"/>
                    <a:pt x="628" y="543"/>
                    <a:pt x="630" y="545"/>
                  </a:cubicBezTo>
                  <a:cubicBezTo>
                    <a:pt x="631" y="545"/>
                    <a:pt x="643" y="541"/>
                    <a:pt x="644" y="541"/>
                  </a:cubicBezTo>
                  <a:cubicBezTo>
                    <a:pt x="643" y="545"/>
                    <a:pt x="647" y="544"/>
                    <a:pt x="649" y="545"/>
                  </a:cubicBezTo>
                  <a:cubicBezTo>
                    <a:pt x="650" y="545"/>
                    <a:pt x="651" y="548"/>
                    <a:pt x="653" y="550"/>
                  </a:cubicBezTo>
                  <a:cubicBezTo>
                    <a:pt x="650" y="549"/>
                    <a:pt x="647" y="548"/>
                    <a:pt x="646" y="551"/>
                  </a:cubicBezTo>
                  <a:cubicBezTo>
                    <a:pt x="642" y="547"/>
                    <a:pt x="634" y="549"/>
                    <a:pt x="632" y="554"/>
                  </a:cubicBezTo>
                  <a:cubicBezTo>
                    <a:pt x="631" y="553"/>
                    <a:pt x="631" y="553"/>
                    <a:pt x="631" y="553"/>
                  </a:cubicBezTo>
                  <a:cubicBezTo>
                    <a:pt x="631" y="552"/>
                    <a:pt x="632" y="552"/>
                    <a:pt x="632" y="551"/>
                  </a:cubicBezTo>
                  <a:cubicBezTo>
                    <a:pt x="631" y="552"/>
                    <a:pt x="630" y="552"/>
                    <a:pt x="629" y="553"/>
                  </a:cubicBezTo>
                  <a:cubicBezTo>
                    <a:pt x="629" y="552"/>
                    <a:pt x="629" y="551"/>
                    <a:pt x="629" y="551"/>
                  </a:cubicBezTo>
                  <a:cubicBezTo>
                    <a:pt x="626" y="553"/>
                    <a:pt x="622" y="561"/>
                    <a:pt x="621" y="564"/>
                  </a:cubicBezTo>
                  <a:cubicBezTo>
                    <a:pt x="624" y="565"/>
                    <a:pt x="625" y="559"/>
                    <a:pt x="628" y="557"/>
                  </a:cubicBezTo>
                  <a:cubicBezTo>
                    <a:pt x="628" y="560"/>
                    <a:pt x="626" y="565"/>
                    <a:pt x="625" y="568"/>
                  </a:cubicBezTo>
                  <a:cubicBezTo>
                    <a:pt x="624" y="572"/>
                    <a:pt x="622" y="576"/>
                    <a:pt x="622" y="580"/>
                  </a:cubicBezTo>
                  <a:cubicBezTo>
                    <a:pt x="622" y="587"/>
                    <a:pt x="626" y="604"/>
                    <a:pt x="632" y="590"/>
                  </a:cubicBezTo>
                  <a:cubicBezTo>
                    <a:pt x="636" y="584"/>
                    <a:pt x="634" y="579"/>
                    <a:pt x="633" y="572"/>
                  </a:cubicBezTo>
                  <a:cubicBezTo>
                    <a:pt x="632" y="564"/>
                    <a:pt x="637" y="563"/>
                    <a:pt x="640" y="558"/>
                  </a:cubicBezTo>
                  <a:cubicBezTo>
                    <a:pt x="639" y="560"/>
                    <a:pt x="640" y="561"/>
                    <a:pt x="639" y="562"/>
                  </a:cubicBezTo>
                  <a:cubicBezTo>
                    <a:pt x="642" y="560"/>
                    <a:pt x="641" y="556"/>
                    <a:pt x="645" y="556"/>
                  </a:cubicBezTo>
                  <a:cubicBezTo>
                    <a:pt x="641" y="551"/>
                    <a:pt x="649" y="552"/>
                    <a:pt x="651" y="554"/>
                  </a:cubicBezTo>
                  <a:cubicBezTo>
                    <a:pt x="653" y="557"/>
                    <a:pt x="657" y="556"/>
                    <a:pt x="658" y="560"/>
                  </a:cubicBezTo>
                  <a:cubicBezTo>
                    <a:pt x="657" y="560"/>
                    <a:pt x="657" y="560"/>
                    <a:pt x="656" y="560"/>
                  </a:cubicBezTo>
                  <a:cubicBezTo>
                    <a:pt x="658" y="562"/>
                    <a:pt x="658" y="566"/>
                    <a:pt x="656" y="568"/>
                  </a:cubicBezTo>
                  <a:cubicBezTo>
                    <a:pt x="655" y="568"/>
                    <a:pt x="652" y="572"/>
                    <a:pt x="652" y="573"/>
                  </a:cubicBezTo>
                  <a:cubicBezTo>
                    <a:pt x="653" y="576"/>
                    <a:pt x="659" y="570"/>
                    <a:pt x="660" y="570"/>
                  </a:cubicBezTo>
                  <a:cubicBezTo>
                    <a:pt x="664" y="571"/>
                    <a:pt x="664" y="579"/>
                    <a:pt x="664" y="581"/>
                  </a:cubicBezTo>
                  <a:cubicBezTo>
                    <a:pt x="666" y="579"/>
                    <a:pt x="668" y="577"/>
                    <a:pt x="670" y="575"/>
                  </a:cubicBezTo>
                  <a:cubicBezTo>
                    <a:pt x="671" y="574"/>
                    <a:pt x="670" y="571"/>
                    <a:pt x="670" y="569"/>
                  </a:cubicBezTo>
                  <a:cubicBezTo>
                    <a:pt x="671" y="565"/>
                    <a:pt x="675" y="561"/>
                    <a:pt x="670" y="558"/>
                  </a:cubicBezTo>
                  <a:cubicBezTo>
                    <a:pt x="674" y="556"/>
                    <a:pt x="672" y="561"/>
                    <a:pt x="675" y="561"/>
                  </a:cubicBezTo>
                  <a:cubicBezTo>
                    <a:pt x="675" y="562"/>
                    <a:pt x="675" y="562"/>
                    <a:pt x="674" y="563"/>
                  </a:cubicBezTo>
                  <a:cubicBezTo>
                    <a:pt x="675" y="564"/>
                    <a:pt x="675" y="563"/>
                    <a:pt x="676" y="564"/>
                  </a:cubicBezTo>
                  <a:cubicBezTo>
                    <a:pt x="677" y="563"/>
                    <a:pt x="681" y="565"/>
                    <a:pt x="683" y="565"/>
                  </a:cubicBezTo>
                  <a:cubicBezTo>
                    <a:pt x="683" y="564"/>
                    <a:pt x="682" y="561"/>
                    <a:pt x="686" y="563"/>
                  </a:cubicBezTo>
                  <a:cubicBezTo>
                    <a:pt x="682" y="559"/>
                    <a:pt x="682" y="551"/>
                    <a:pt x="676" y="550"/>
                  </a:cubicBezTo>
                  <a:cubicBezTo>
                    <a:pt x="671" y="549"/>
                    <a:pt x="665" y="549"/>
                    <a:pt x="660" y="548"/>
                  </a:cubicBezTo>
                  <a:cubicBezTo>
                    <a:pt x="658" y="547"/>
                    <a:pt x="647" y="544"/>
                    <a:pt x="648" y="543"/>
                  </a:cubicBezTo>
                  <a:cubicBezTo>
                    <a:pt x="649" y="541"/>
                    <a:pt x="648" y="540"/>
                    <a:pt x="647" y="539"/>
                  </a:cubicBezTo>
                  <a:cubicBezTo>
                    <a:pt x="646" y="538"/>
                    <a:pt x="648" y="537"/>
                    <a:pt x="647" y="536"/>
                  </a:cubicBezTo>
                  <a:cubicBezTo>
                    <a:pt x="646" y="532"/>
                    <a:pt x="643" y="534"/>
                    <a:pt x="645" y="528"/>
                  </a:cubicBezTo>
                  <a:cubicBezTo>
                    <a:pt x="637" y="530"/>
                    <a:pt x="637" y="526"/>
                    <a:pt x="634" y="520"/>
                  </a:cubicBezTo>
                  <a:cubicBezTo>
                    <a:pt x="631" y="517"/>
                    <a:pt x="629" y="521"/>
                    <a:pt x="627" y="520"/>
                  </a:cubicBezTo>
                  <a:cubicBezTo>
                    <a:pt x="624" y="519"/>
                    <a:pt x="622" y="517"/>
                    <a:pt x="619" y="517"/>
                  </a:cubicBezTo>
                  <a:cubicBezTo>
                    <a:pt x="622" y="520"/>
                    <a:pt x="619" y="521"/>
                    <a:pt x="617" y="523"/>
                  </a:cubicBezTo>
                  <a:cubicBezTo>
                    <a:pt x="618" y="522"/>
                    <a:pt x="618" y="521"/>
                    <a:pt x="618" y="519"/>
                  </a:cubicBezTo>
                  <a:cubicBezTo>
                    <a:pt x="616" y="520"/>
                    <a:pt x="616" y="523"/>
                    <a:pt x="614" y="524"/>
                  </a:cubicBezTo>
                  <a:cubicBezTo>
                    <a:pt x="614" y="523"/>
                    <a:pt x="614" y="522"/>
                    <a:pt x="615" y="521"/>
                  </a:cubicBezTo>
                  <a:cubicBezTo>
                    <a:pt x="611" y="522"/>
                    <a:pt x="612" y="526"/>
                    <a:pt x="610" y="527"/>
                  </a:cubicBezTo>
                  <a:cubicBezTo>
                    <a:pt x="606" y="529"/>
                    <a:pt x="603" y="530"/>
                    <a:pt x="599" y="532"/>
                  </a:cubicBezTo>
                  <a:cubicBezTo>
                    <a:pt x="596" y="535"/>
                    <a:pt x="593" y="538"/>
                    <a:pt x="590" y="541"/>
                  </a:cubicBezTo>
                  <a:close/>
                  <a:moveTo>
                    <a:pt x="392" y="300"/>
                  </a:moveTo>
                  <a:cubicBezTo>
                    <a:pt x="391" y="300"/>
                    <a:pt x="390" y="299"/>
                    <a:pt x="389" y="299"/>
                  </a:cubicBezTo>
                  <a:cubicBezTo>
                    <a:pt x="390" y="299"/>
                    <a:pt x="390" y="298"/>
                    <a:pt x="391" y="297"/>
                  </a:cubicBezTo>
                  <a:cubicBezTo>
                    <a:pt x="388" y="296"/>
                    <a:pt x="385" y="301"/>
                    <a:pt x="382" y="301"/>
                  </a:cubicBezTo>
                  <a:cubicBezTo>
                    <a:pt x="377" y="302"/>
                    <a:pt x="375" y="303"/>
                    <a:pt x="370" y="301"/>
                  </a:cubicBezTo>
                  <a:cubicBezTo>
                    <a:pt x="372" y="297"/>
                    <a:pt x="377" y="296"/>
                    <a:pt x="381" y="294"/>
                  </a:cubicBezTo>
                  <a:cubicBezTo>
                    <a:pt x="374" y="292"/>
                    <a:pt x="372" y="291"/>
                    <a:pt x="366" y="294"/>
                  </a:cubicBezTo>
                  <a:cubicBezTo>
                    <a:pt x="362" y="295"/>
                    <a:pt x="358" y="297"/>
                    <a:pt x="354" y="298"/>
                  </a:cubicBezTo>
                  <a:cubicBezTo>
                    <a:pt x="349" y="299"/>
                    <a:pt x="345" y="300"/>
                    <a:pt x="340" y="301"/>
                  </a:cubicBezTo>
                  <a:cubicBezTo>
                    <a:pt x="338" y="302"/>
                    <a:pt x="328" y="303"/>
                    <a:pt x="335" y="307"/>
                  </a:cubicBezTo>
                  <a:cubicBezTo>
                    <a:pt x="336" y="307"/>
                    <a:pt x="337" y="306"/>
                    <a:pt x="337" y="306"/>
                  </a:cubicBezTo>
                  <a:cubicBezTo>
                    <a:pt x="337" y="305"/>
                    <a:pt x="337" y="305"/>
                    <a:pt x="337" y="304"/>
                  </a:cubicBezTo>
                  <a:cubicBezTo>
                    <a:pt x="339" y="303"/>
                    <a:pt x="347" y="303"/>
                    <a:pt x="350" y="304"/>
                  </a:cubicBezTo>
                  <a:cubicBezTo>
                    <a:pt x="350" y="303"/>
                    <a:pt x="350" y="303"/>
                    <a:pt x="349" y="303"/>
                  </a:cubicBezTo>
                  <a:cubicBezTo>
                    <a:pt x="354" y="302"/>
                    <a:pt x="359" y="303"/>
                    <a:pt x="363" y="305"/>
                  </a:cubicBezTo>
                  <a:cubicBezTo>
                    <a:pt x="361" y="309"/>
                    <a:pt x="355" y="306"/>
                    <a:pt x="351" y="307"/>
                  </a:cubicBezTo>
                  <a:cubicBezTo>
                    <a:pt x="353" y="308"/>
                    <a:pt x="354" y="309"/>
                    <a:pt x="355" y="311"/>
                  </a:cubicBezTo>
                  <a:cubicBezTo>
                    <a:pt x="353" y="311"/>
                    <a:pt x="352" y="312"/>
                    <a:pt x="350" y="313"/>
                  </a:cubicBezTo>
                  <a:cubicBezTo>
                    <a:pt x="353" y="317"/>
                    <a:pt x="348" y="317"/>
                    <a:pt x="346" y="318"/>
                  </a:cubicBezTo>
                  <a:cubicBezTo>
                    <a:pt x="349" y="320"/>
                    <a:pt x="353" y="319"/>
                    <a:pt x="356" y="320"/>
                  </a:cubicBezTo>
                  <a:cubicBezTo>
                    <a:pt x="358" y="321"/>
                    <a:pt x="361" y="315"/>
                    <a:pt x="363" y="314"/>
                  </a:cubicBezTo>
                  <a:cubicBezTo>
                    <a:pt x="367" y="312"/>
                    <a:pt x="373" y="313"/>
                    <a:pt x="368" y="317"/>
                  </a:cubicBezTo>
                  <a:cubicBezTo>
                    <a:pt x="366" y="318"/>
                    <a:pt x="366" y="320"/>
                    <a:pt x="365" y="320"/>
                  </a:cubicBezTo>
                  <a:cubicBezTo>
                    <a:pt x="364" y="321"/>
                    <a:pt x="362" y="321"/>
                    <a:pt x="361" y="322"/>
                  </a:cubicBezTo>
                  <a:cubicBezTo>
                    <a:pt x="366" y="326"/>
                    <a:pt x="371" y="314"/>
                    <a:pt x="377" y="316"/>
                  </a:cubicBezTo>
                  <a:cubicBezTo>
                    <a:pt x="376" y="314"/>
                    <a:pt x="375" y="312"/>
                    <a:pt x="373" y="312"/>
                  </a:cubicBezTo>
                  <a:cubicBezTo>
                    <a:pt x="378" y="307"/>
                    <a:pt x="387" y="314"/>
                    <a:pt x="390" y="309"/>
                  </a:cubicBezTo>
                  <a:cubicBezTo>
                    <a:pt x="389" y="309"/>
                    <a:pt x="388" y="309"/>
                    <a:pt x="387" y="309"/>
                  </a:cubicBezTo>
                  <a:cubicBezTo>
                    <a:pt x="387" y="305"/>
                    <a:pt x="389" y="307"/>
                    <a:pt x="390" y="305"/>
                  </a:cubicBezTo>
                  <a:cubicBezTo>
                    <a:pt x="391" y="304"/>
                    <a:pt x="391" y="302"/>
                    <a:pt x="392" y="300"/>
                  </a:cubicBezTo>
                  <a:close/>
                  <a:moveTo>
                    <a:pt x="459" y="350"/>
                  </a:moveTo>
                  <a:cubicBezTo>
                    <a:pt x="453" y="348"/>
                    <a:pt x="445" y="347"/>
                    <a:pt x="440" y="351"/>
                  </a:cubicBezTo>
                  <a:cubicBezTo>
                    <a:pt x="438" y="352"/>
                    <a:pt x="437" y="355"/>
                    <a:pt x="436" y="356"/>
                  </a:cubicBezTo>
                  <a:cubicBezTo>
                    <a:pt x="433" y="359"/>
                    <a:pt x="432" y="360"/>
                    <a:pt x="428" y="360"/>
                  </a:cubicBezTo>
                  <a:cubicBezTo>
                    <a:pt x="425" y="361"/>
                    <a:pt x="419" y="360"/>
                    <a:pt x="418" y="356"/>
                  </a:cubicBezTo>
                  <a:cubicBezTo>
                    <a:pt x="417" y="355"/>
                    <a:pt x="411" y="356"/>
                    <a:pt x="410" y="353"/>
                  </a:cubicBezTo>
                  <a:cubicBezTo>
                    <a:pt x="409" y="353"/>
                    <a:pt x="404" y="350"/>
                    <a:pt x="403" y="351"/>
                  </a:cubicBezTo>
                  <a:cubicBezTo>
                    <a:pt x="402" y="352"/>
                    <a:pt x="409" y="355"/>
                    <a:pt x="410" y="355"/>
                  </a:cubicBezTo>
                  <a:cubicBezTo>
                    <a:pt x="408" y="359"/>
                    <a:pt x="418" y="363"/>
                    <a:pt x="412" y="364"/>
                  </a:cubicBezTo>
                  <a:cubicBezTo>
                    <a:pt x="410" y="365"/>
                    <a:pt x="408" y="363"/>
                    <a:pt x="407" y="365"/>
                  </a:cubicBezTo>
                  <a:cubicBezTo>
                    <a:pt x="405" y="367"/>
                    <a:pt x="406" y="368"/>
                    <a:pt x="404" y="369"/>
                  </a:cubicBezTo>
                  <a:cubicBezTo>
                    <a:pt x="404" y="369"/>
                    <a:pt x="404" y="370"/>
                    <a:pt x="405" y="370"/>
                  </a:cubicBezTo>
                  <a:cubicBezTo>
                    <a:pt x="403" y="372"/>
                    <a:pt x="400" y="370"/>
                    <a:pt x="398" y="370"/>
                  </a:cubicBezTo>
                  <a:cubicBezTo>
                    <a:pt x="398" y="370"/>
                    <a:pt x="398" y="371"/>
                    <a:pt x="398" y="371"/>
                  </a:cubicBezTo>
                  <a:cubicBezTo>
                    <a:pt x="396" y="371"/>
                    <a:pt x="394" y="370"/>
                    <a:pt x="391" y="370"/>
                  </a:cubicBezTo>
                  <a:cubicBezTo>
                    <a:pt x="394" y="374"/>
                    <a:pt x="403" y="375"/>
                    <a:pt x="408" y="376"/>
                  </a:cubicBezTo>
                  <a:cubicBezTo>
                    <a:pt x="411" y="377"/>
                    <a:pt x="423" y="375"/>
                    <a:pt x="421" y="371"/>
                  </a:cubicBezTo>
                  <a:cubicBezTo>
                    <a:pt x="425" y="367"/>
                    <a:pt x="428" y="369"/>
                    <a:pt x="432" y="367"/>
                  </a:cubicBezTo>
                  <a:cubicBezTo>
                    <a:pt x="434" y="365"/>
                    <a:pt x="437" y="362"/>
                    <a:pt x="439" y="360"/>
                  </a:cubicBezTo>
                  <a:cubicBezTo>
                    <a:pt x="438" y="360"/>
                    <a:pt x="438" y="360"/>
                    <a:pt x="437" y="360"/>
                  </a:cubicBezTo>
                  <a:cubicBezTo>
                    <a:pt x="440" y="358"/>
                    <a:pt x="441" y="356"/>
                    <a:pt x="445" y="356"/>
                  </a:cubicBezTo>
                  <a:cubicBezTo>
                    <a:pt x="447" y="355"/>
                    <a:pt x="449" y="356"/>
                    <a:pt x="451" y="353"/>
                  </a:cubicBezTo>
                  <a:cubicBezTo>
                    <a:pt x="449" y="354"/>
                    <a:pt x="449" y="354"/>
                    <a:pt x="447" y="354"/>
                  </a:cubicBezTo>
                  <a:cubicBezTo>
                    <a:pt x="449" y="353"/>
                    <a:pt x="451" y="353"/>
                    <a:pt x="453" y="352"/>
                  </a:cubicBezTo>
                  <a:cubicBezTo>
                    <a:pt x="451" y="352"/>
                    <a:pt x="449" y="352"/>
                    <a:pt x="448" y="351"/>
                  </a:cubicBezTo>
                  <a:cubicBezTo>
                    <a:pt x="449" y="351"/>
                    <a:pt x="450" y="351"/>
                    <a:pt x="452" y="351"/>
                  </a:cubicBezTo>
                  <a:cubicBezTo>
                    <a:pt x="447" y="349"/>
                    <a:pt x="442" y="353"/>
                    <a:pt x="437" y="356"/>
                  </a:cubicBezTo>
                  <a:cubicBezTo>
                    <a:pt x="439" y="350"/>
                    <a:pt x="455" y="346"/>
                    <a:pt x="456" y="353"/>
                  </a:cubicBezTo>
                  <a:cubicBezTo>
                    <a:pt x="457" y="353"/>
                    <a:pt x="458" y="351"/>
                    <a:pt x="459" y="350"/>
                  </a:cubicBezTo>
                  <a:close/>
                  <a:moveTo>
                    <a:pt x="545" y="485"/>
                  </a:moveTo>
                  <a:cubicBezTo>
                    <a:pt x="546" y="482"/>
                    <a:pt x="545" y="483"/>
                    <a:pt x="547" y="482"/>
                  </a:cubicBezTo>
                  <a:cubicBezTo>
                    <a:pt x="547" y="483"/>
                    <a:pt x="547" y="484"/>
                    <a:pt x="547" y="484"/>
                  </a:cubicBezTo>
                  <a:cubicBezTo>
                    <a:pt x="547" y="484"/>
                    <a:pt x="547" y="484"/>
                    <a:pt x="548" y="483"/>
                  </a:cubicBezTo>
                  <a:cubicBezTo>
                    <a:pt x="550" y="484"/>
                    <a:pt x="549" y="487"/>
                    <a:pt x="549" y="490"/>
                  </a:cubicBezTo>
                  <a:cubicBezTo>
                    <a:pt x="550" y="488"/>
                    <a:pt x="551" y="487"/>
                    <a:pt x="553" y="487"/>
                  </a:cubicBezTo>
                  <a:cubicBezTo>
                    <a:pt x="554" y="488"/>
                    <a:pt x="552" y="491"/>
                    <a:pt x="551" y="493"/>
                  </a:cubicBezTo>
                  <a:cubicBezTo>
                    <a:pt x="553" y="492"/>
                    <a:pt x="553" y="492"/>
                    <a:pt x="554" y="491"/>
                  </a:cubicBezTo>
                  <a:cubicBezTo>
                    <a:pt x="551" y="493"/>
                    <a:pt x="551" y="497"/>
                    <a:pt x="552" y="501"/>
                  </a:cubicBezTo>
                  <a:cubicBezTo>
                    <a:pt x="553" y="504"/>
                    <a:pt x="555" y="500"/>
                    <a:pt x="555" y="498"/>
                  </a:cubicBezTo>
                  <a:cubicBezTo>
                    <a:pt x="555" y="499"/>
                    <a:pt x="556" y="499"/>
                    <a:pt x="557" y="499"/>
                  </a:cubicBezTo>
                  <a:cubicBezTo>
                    <a:pt x="555" y="496"/>
                    <a:pt x="558" y="493"/>
                    <a:pt x="556" y="491"/>
                  </a:cubicBezTo>
                  <a:cubicBezTo>
                    <a:pt x="554" y="489"/>
                    <a:pt x="552" y="484"/>
                    <a:pt x="551" y="482"/>
                  </a:cubicBezTo>
                  <a:cubicBezTo>
                    <a:pt x="550" y="478"/>
                    <a:pt x="542" y="461"/>
                    <a:pt x="546" y="459"/>
                  </a:cubicBezTo>
                  <a:cubicBezTo>
                    <a:pt x="545" y="459"/>
                    <a:pt x="545" y="459"/>
                    <a:pt x="545" y="459"/>
                  </a:cubicBezTo>
                  <a:cubicBezTo>
                    <a:pt x="544" y="460"/>
                    <a:pt x="543" y="460"/>
                    <a:pt x="542" y="460"/>
                  </a:cubicBezTo>
                  <a:cubicBezTo>
                    <a:pt x="542" y="458"/>
                    <a:pt x="543" y="457"/>
                    <a:pt x="545" y="457"/>
                  </a:cubicBezTo>
                  <a:cubicBezTo>
                    <a:pt x="545" y="456"/>
                    <a:pt x="544" y="455"/>
                    <a:pt x="543" y="455"/>
                  </a:cubicBezTo>
                  <a:cubicBezTo>
                    <a:pt x="541" y="460"/>
                    <a:pt x="541" y="461"/>
                    <a:pt x="544" y="464"/>
                  </a:cubicBezTo>
                  <a:cubicBezTo>
                    <a:pt x="542" y="462"/>
                    <a:pt x="536" y="460"/>
                    <a:pt x="535" y="464"/>
                  </a:cubicBezTo>
                  <a:cubicBezTo>
                    <a:pt x="533" y="472"/>
                    <a:pt x="534" y="470"/>
                    <a:pt x="540" y="472"/>
                  </a:cubicBezTo>
                  <a:cubicBezTo>
                    <a:pt x="534" y="473"/>
                    <a:pt x="541" y="480"/>
                    <a:pt x="543" y="484"/>
                  </a:cubicBezTo>
                  <a:cubicBezTo>
                    <a:pt x="544" y="484"/>
                    <a:pt x="544" y="484"/>
                    <a:pt x="545" y="485"/>
                  </a:cubicBezTo>
                  <a:close/>
                  <a:moveTo>
                    <a:pt x="18" y="383"/>
                  </a:moveTo>
                  <a:cubicBezTo>
                    <a:pt x="13" y="381"/>
                    <a:pt x="10" y="385"/>
                    <a:pt x="5" y="384"/>
                  </a:cubicBezTo>
                  <a:cubicBezTo>
                    <a:pt x="7" y="388"/>
                    <a:pt x="11" y="388"/>
                    <a:pt x="14" y="390"/>
                  </a:cubicBezTo>
                  <a:cubicBezTo>
                    <a:pt x="15" y="388"/>
                    <a:pt x="17" y="388"/>
                    <a:pt x="19" y="388"/>
                  </a:cubicBezTo>
                  <a:cubicBezTo>
                    <a:pt x="19" y="388"/>
                    <a:pt x="19" y="387"/>
                    <a:pt x="19" y="387"/>
                  </a:cubicBezTo>
                  <a:cubicBezTo>
                    <a:pt x="19" y="385"/>
                    <a:pt x="17" y="385"/>
                    <a:pt x="18" y="383"/>
                  </a:cubicBezTo>
                  <a:close/>
                  <a:moveTo>
                    <a:pt x="332" y="216"/>
                  </a:moveTo>
                  <a:cubicBezTo>
                    <a:pt x="337" y="219"/>
                    <a:pt x="341" y="220"/>
                    <a:pt x="344" y="225"/>
                  </a:cubicBezTo>
                  <a:cubicBezTo>
                    <a:pt x="350" y="231"/>
                    <a:pt x="349" y="231"/>
                    <a:pt x="357" y="227"/>
                  </a:cubicBezTo>
                  <a:cubicBezTo>
                    <a:pt x="358" y="226"/>
                    <a:pt x="359" y="226"/>
                    <a:pt x="360" y="225"/>
                  </a:cubicBezTo>
                  <a:cubicBezTo>
                    <a:pt x="361" y="224"/>
                    <a:pt x="361" y="227"/>
                    <a:pt x="362" y="226"/>
                  </a:cubicBezTo>
                  <a:cubicBezTo>
                    <a:pt x="364" y="226"/>
                    <a:pt x="367" y="224"/>
                    <a:pt x="369" y="223"/>
                  </a:cubicBezTo>
                  <a:cubicBezTo>
                    <a:pt x="371" y="213"/>
                    <a:pt x="371" y="213"/>
                    <a:pt x="371" y="213"/>
                  </a:cubicBezTo>
                  <a:cubicBezTo>
                    <a:pt x="374" y="215"/>
                    <a:pt x="378" y="212"/>
                    <a:pt x="379" y="208"/>
                  </a:cubicBezTo>
                  <a:cubicBezTo>
                    <a:pt x="380" y="205"/>
                    <a:pt x="381" y="205"/>
                    <a:pt x="384" y="204"/>
                  </a:cubicBezTo>
                  <a:cubicBezTo>
                    <a:pt x="391" y="201"/>
                    <a:pt x="400" y="199"/>
                    <a:pt x="406" y="195"/>
                  </a:cubicBezTo>
                  <a:cubicBezTo>
                    <a:pt x="409" y="192"/>
                    <a:pt x="409" y="190"/>
                    <a:pt x="405" y="187"/>
                  </a:cubicBezTo>
                  <a:cubicBezTo>
                    <a:pt x="402" y="185"/>
                    <a:pt x="400" y="183"/>
                    <a:pt x="397" y="182"/>
                  </a:cubicBezTo>
                  <a:cubicBezTo>
                    <a:pt x="391" y="179"/>
                    <a:pt x="384" y="177"/>
                    <a:pt x="379" y="183"/>
                  </a:cubicBezTo>
                  <a:cubicBezTo>
                    <a:pt x="379" y="182"/>
                    <a:pt x="379" y="181"/>
                    <a:pt x="379" y="180"/>
                  </a:cubicBezTo>
                  <a:cubicBezTo>
                    <a:pt x="372" y="182"/>
                    <a:pt x="366" y="174"/>
                    <a:pt x="360" y="174"/>
                  </a:cubicBezTo>
                  <a:cubicBezTo>
                    <a:pt x="352" y="176"/>
                    <a:pt x="344" y="177"/>
                    <a:pt x="336" y="178"/>
                  </a:cubicBezTo>
                  <a:cubicBezTo>
                    <a:pt x="338" y="180"/>
                    <a:pt x="343" y="188"/>
                    <a:pt x="342" y="189"/>
                  </a:cubicBezTo>
                  <a:cubicBezTo>
                    <a:pt x="340" y="192"/>
                    <a:pt x="333" y="198"/>
                    <a:pt x="337" y="201"/>
                  </a:cubicBezTo>
                  <a:cubicBezTo>
                    <a:pt x="330" y="202"/>
                    <a:pt x="335" y="204"/>
                    <a:pt x="333" y="207"/>
                  </a:cubicBezTo>
                  <a:cubicBezTo>
                    <a:pt x="331" y="210"/>
                    <a:pt x="327" y="213"/>
                    <a:pt x="328" y="217"/>
                  </a:cubicBezTo>
                  <a:cubicBezTo>
                    <a:pt x="329" y="217"/>
                    <a:pt x="331" y="217"/>
                    <a:pt x="332" y="216"/>
                  </a:cubicBezTo>
                  <a:close/>
                  <a:moveTo>
                    <a:pt x="362" y="152"/>
                  </a:moveTo>
                  <a:cubicBezTo>
                    <a:pt x="366" y="152"/>
                    <a:pt x="364" y="149"/>
                    <a:pt x="365" y="148"/>
                  </a:cubicBezTo>
                  <a:cubicBezTo>
                    <a:pt x="367" y="146"/>
                    <a:pt x="370" y="149"/>
                    <a:pt x="370" y="153"/>
                  </a:cubicBezTo>
                  <a:cubicBezTo>
                    <a:pt x="372" y="152"/>
                    <a:pt x="375" y="152"/>
                    <a:pt x="376" y="150"/>
                  </a:cubicBezTo>
                  <a:cubicBezTo>
                    <a:pt x="378" y="148"/>
                    <a:pt x="374" y="145"/>
                    <a:pt x="376" y="143"/>
                  </a:cubicBezTo>
                  <a:cubicBezTo>
                    <a:pt x="378" y="143"/>
                    <a:pt x="379" y="149"/>
                    <a:pt x="382" y="145"/>
                  </a:cubicBezTo>
                  <a:cubicBezTo>
                    <a:pt x="384" y="143"/>
                    <a:pt x="383" y="141"/>
                    <a:pt x="381" y="141"/>
                  </a:cubicBezTo>
                  <a:cubicBezTo>
                    <a:pt x="383" y="139"/>
                    <a:pt x="386" y="141"/>
                    <a:pt x="386" y="137"/>
                  </a:cubicBezTo>
                  <a:cubicBezTo>
                    <a:pt x="386" y="135"/>
                    <a:pt x="389" y="135"/>
                    <a:pt x="390" y="136"/>
                  </a:cubicBezTo>
                  <a:cubicBezTo>
                    <a:pt x="385" y="140"/>
                    <a:pt x="390" y="146"/>
                    <a:pt x="395" y="144"/>
                  </a:cubicBezTo>
                  <a:cubicBezTo>
                    <a:pt x="399" y="143"/>
                    <a:pt x="408" y="137"/>
                    <a:pt x="402" y="133"/>
                  </a:cubicBezTo>
                  <a:cubicBezTo>
                    <a:pt x="402" y="133"/>
                    <a:pt x="404" y="133"/>
                    <a:pt x="406" y="133"/>
                  </a:cubicBezTo>
                  <a:cubicBezTo>
                    <a:pt x="397" y="131"/>
                    <a:pt x="405" y="127"/>
                    <a:pt x="408" y="126"/>
                  </a:cubicBezTo>
                  <a:cubicBezTo>
                    <a:pt x="403" y="123"/>
                    <a:pt x="401" y="121"/>
                    <a:pt x="395" y="123"/>
                  </a:cubicBezTo>
                  <a:cubicBezTo>
                    <a:pt x="396" y="124"/>
                    <a:pt x="397" y="124"/>
                    <a:pt x="398" y="125"/>
                  </a:cubicBezTo>
                  <a:cubicBezTo>
                    <a:pt x="395" y="127"/>
                    <a:pt x="393" y="126"/>
                    <a:pt x="390" y="125"/>
                  </a:cubicBezTo>
                  <a:cubicBezTo>
                    <a:pt x="388" y="124"/>
                    <a:pt x="385" y="125"/>
                    <a:pt x="383" y="125"/>
                  </a:cubicBezTo>
                  <a:cubicBezTo>
                    <a:pt x="378" y="126"/>
                    <a:pt x="376" y="128"/>
                    <a:pt x="372" y="132"/>
                  </a:cubicBezTo>
                  <a:cubicBezTo>
                    <a:pt x="369" y="134"/>
                    <a:pt x="363" y="141"/>
                    <a:pt x="359" y="142"/>
                  </a:cubicBezTo>
                  <a:cubicBezTo>
                    <a:pt x="353" y="143"/>
                    <a:pt x="349" y="144"/>
                    <a:pt x="354" y="151"/>
                  </a:cubicBezTo>
                  <a:cubicBezTo>
                    <a:pt x="357" y="151"/>
                    <a:pt x="359" y="151"/>
                    <a:pt x="362" y="152"/>
                  </a:cubicBezTo>
                  <a:close/>
                  <a:moveTo>
                    <a:pt x="422" y="117"/>
                  </a:moveTo>
                  <a:cubicBezTo>
                    <a:pt x="417" y="112"/>
                    <a:pt x="417" y="112"/>
                    <a:pt x="411" y="114"/>
                  </a:cubicBezTo>
                  <a:cubicBezTo>
                    <a:pt x="413" y="116"/>
                    <a:pt x="415" y="117"/>
                    <a:pt x="418" y="119"/>
                  </a:cubicBezTo>
                  <a:cubicBezTo>
                    <a:pt x="419" y="118"/>
                    <a:pt x="421" y="118"/>
                    <a:pt x="422" y="117"/>
                  </a:cubicBezTo>
                  <a:close/>
                  <a:moveTo>
                    <a:pt x="115" y="411"/>
                  </a:moveTo>
                  <a:cubicBezTo>
                    <a:pt x="118" y="413"/>
                    <a:pt x="121" y="410"/>
                    <a:pt x="122" y="409"/>
                  </a:cubicBezTo>
                  <a:cubicBezTo>
                    <a:pt x="123" y="409"/>
                    <a:pt x="123" y="409"/>
                    <a:pt x="124" y="410"/>
                  </a:cubicBezTo>
                  <a:cubicBezTo>
                    <a:pt x="124" y="409"/>
                    <a:pt x="124" y="409"/>
                    <a:pt x="125" y="408"/>
                  </a:cubicBezTo>
                  <a:cubicBezTo>
                    <a:pt x="123" y="407"/>
                    <a:pt x="121" y="407"/>
                    <a:pt x="120" y="406"/>
                  </a:cubicBezTo>
                  <a:cubicBezTo>
                    <a:pt x="118" y="407"/>
                    <a:pt x="116" y="409"/>
                    <a:pt x="115" y="411"/>
                  </a:cubicBezTo>
                  <a:close/>
                  <a:moveTo>
                    <a:pt x="282" y="461"/>
                  </a:moveTo>
                  <a:cubicBezTo>
                    <a:pt x="282" y="457"/>
                    <a:pt x="271" y="458"/>
                    <a:pt x="271" y="459"/>
                  </a:cubicBezTo>
                  <a:cubicBezTo>
                    <a:pt x="271" y="465"/>
                    <a:pt x="283" y="486"/>
                    <a:pt x="287" y="481"/>
                  </a:cubicBezTo>
                  <a:cubicBezTo>
                    <a:pt x="286" y="480"/>
                    <a:pt x="285" y="479"/>
                    <a:pt x="283" y="477"/>
                  </a:cubicBezTo>
                  <a:cubicBezTo>
                    <a:pt x="282" y="472"/>
                    <a:pt x="281" y="467"/>
                    <a:pt x="282" y="461"/>
                  </a:cubicBezTo>
                  <a:close/>
                  <a:moveTo>
                    <a:pt x="110" y="417"/>
                  </a:moveTo>
                  <a:cubicBezTo>
                    <a:pt x="103" y="413"/>
                    <a:pt x="102" y="428"/>
                    <a:pt x="109" y="427"/>
                  </a:cubicBezTo>
                  <a:cubicBezTo>
                    <a:pt x="111" y="427"/>
                    <a:pt x="113" y="423"/>
                    <a:pt x="115" y="423"/>
                  </a:cubicBezTo>
                  <a:cubicBezTo>
                    <a:pt x="118" y="423"/>
                    <a:pt x="120" y="421"/>
                    <a:pt x="119" y="418"/>
                  </a:cubicBezTo>
                  <a:cubicBezTo>
                    <a:pt x="121" y="419"/>
                    <a:pt x="123" y="419"/>
                    <a:pt x="123" y="417"/>
                  </a:cubicBezTo>
                  <a:cubicBezTo>
                    <a:pt x="123" y="417"/>
                    <a:pt x="122" y="416"/>
                    <a:pt x="121" y="416"/>
                  </a:cubicBezTo>
                  <a:cubicBezTo>
                    <a:pt x="123" y="412"/>
                    <a:pt x="109" y="411"/>
                    <a:pt x="110" y="417"/>
                  </a:cubicBezTo>
                  <a:close/>
                  <a:moveTo>
                    <a:pt x="343" y="516"/>
                  </a:moveTo>
                  <a:cubicBezTo>
                    <a:pt x="342" y="514"/>
                    <a:pt x="339" y="514"/>
                    <a:pt x="338" y="513"/>
                  </a:cubicBezTo>
                  <a:cubicBezTo>
                    <a:pt x="335" y="512"/>
                    <a:pt x="335" y="511"/>
                    <a:pt x="333" y="508"/>
                  </a:cubicBezTo>
                  <a:cubicBezTo>
                    <a:pt x="329" y="501"/>
                    <a:pt x="328" y="503"/>
                    <a:pt x="321" y="500"/>
                  </a:cubicBezTo>
                  <a:cubicBezTo>
                    <a:pt x="315" y="498"/>
                    <a:pt x="313" y="496"/>
                    <a:pt x="307" y="497"/>
                  </a:cubicBezTo>
                  <a:cubicBezTo>
                    <a:pt x="317" y="509"/>
                    <a:pt x="327" y="516"/>
                    <a:pt x="340" y="523"/>
                  </a:cubicBezTo>
                  <a:cubicBezTo>
                    <a:pt x="348" y="526"/>
                    <a:pt x="347" y="523"/>
                    <a:pt x="343" y="516"/>
                  </a:cubicBezTo>
                  <a:close/>
                  <a:moveTo>
                    <a:pt x="1691" y="1085"/>
                  </a:moveTo>
                  <a:cubicBezTo>
                    <a:pt x="1689" y="1083"/>
                    <a:pt x="1683" y="1073"/>
                    <a:pt x="1682" y="1082"/>
                  </a:cubicBezTo>
                  <a:cubicBezTo>
                    <a:pt x="1682" y="1090"/>
                    <a:pt x="1680" y="1090"/>
                    <a:pt x="1675" y="1095"/>
                  </a:cubicBezTo>
                  <a:cubicBezTo>
                    <a:pt x="1671" y="1100"/>
                    <a:pt x="1669" y="1104"/>
                    <a:pt x="1664" y="1106"/>
                  </a:cubicBezTo>
                  <a:cubicBezTo>
                    <a:pt x="1659" y="1109"/>
                    <a:pt x="1655" y="1111"/>
                    <a:pt x="1649" y="1112"/>
                  </a:cubicBezTo>
                  <a:cubicBezTo>
                    <a:pt x="1647" y="1113"/>
                    <a:pt x="1644" y="1123"/>
                    <a:pt x="1645" y="1125"/>
                  </a:cubicBezTo>
                  <a:cubicBezTo>
                    <a:pt x="1646" y="1130"/>
                    <a:pt x="1649" y="1138"/>
                    <a:pt x="1649" y="1143"/>
                  </a:cubicBezTo>
                  <a:cubicBezTo>
                    <a:pt x="1648" y="1148"/>
                    <a:pt x="1642" y="1153"/>
                    <a:pt x="1641" y="1158"/>
                  </a:cubicBezTo>
                  <a:cubicBezTo>
                    <a:pt x="1639" y="1164"/>
                    <a:pt x="1640" y="1169"/>
                    <a:pt x="1642" y="1175"/>
                  </a:cubicBezTo>
                  <a:cubicBezTo>
                    <a:pt x="1643" y="1180"/>
                    <a:pt x="1644" y="1186"/>
                    <a:pt x="1645" y="1191"/>
                  </a:cubicBezTo>
                  <a:cubicBezTo>
                    <a:pt x="1645" y="1193"/>
                    <a:pt x="1654" y="1197"/>
                    <a:pt x="1656" y="1196"/>
                  </a:cubicBezTo>
                  <a:cubicBezTo>
                    <a:pt x="1658" y="1195"/>
                    <a:pt x="1668" y="1192"/>
                    <a:pt x="1668" y="1192"/>
                  </a:cubicBezTo>
                  <a:cubicBezTo>
                    <a:pt x="1669" y="1188"/>
                    <a:pt x="1670" y="1183"/>
                    <a:pt x="1672" y="1179"/>
                  </a:cubicBezTo>
                  <a:cubicBezTo>
                    <a:pt x="1676" y="1164"/>
                    <a:pt x="1681" y="1148"/>
                    <a:pt x="1686" y="1133"/>
                  </a:cubicBezTo>
                  <a:cubicBezTo>
                    <a:pt x="1689" y="1122"/>
                    <a:pt x="1689" y="1117"/>
                    <a:pt x="1689" y="1106"/>
                  </a:cubicBezTo>
                  <a:cubicBezTo>
                    <a:pt x="1690" y="1108"/>
                    <a:pt x="1691" y="1109"/>
                    <a:pt x="1693" y="1110"/>
                  </a:cubicBezTo>
                  <a:cubicBezTo>
                    <a:pt x="1696" y="1102"/>
                    <a:pt x="1693" y="1095"/>
                    <a:pt x="1691" y="1086"/>
                  </a:cubicBezTo>
                  <a:lnTo>
                    <a:pt x="1691" y="1085"/>
                  </a:lnTo>
                  <a:close/>
                  <a:moveTo>
                    <a:pt x="2234" y="832"/>
                  </a:moveTo>
                  <a:cubicBezTo>
                    <a:pt x="2232" y="835"/>
                    <a:pt x="2234" y="840"/>
                    <a:pt x="2235" y="844"/>
                  </a:cubicBezTo>
                  <a:cubicBezTo>
                    <a:pt x="2235" y="847"/>
                    <a:pt x="2239" y="847"/>
                    <a:pt x="2241" y="848"/>
                  </a:cubicBezTo>
                  <a:cubicBezTo>
                    <a:pt x="2237" y="851"/>
                    <a:pt x="2240" y="855"/>
                    <a:pt x="2244" y="856"/>
                  </a:cubicBezTo>
                  <a:cubicBezTo>
                    <a:pt x="2247" y="856"/>
                    <a:pt x="2246" y="853"/>
                    <a:pt x="2250" y="856"/>
                  </a:cubicBezTo>
                  <a:cubicBezTo>
                    <a:pt x="2252" y="857"/>
                    <a:pt x="2253" y="859"/>
                    <a:pt x="2254" y="860"/>
                  </a:cubicBezTo>
                  <a:cubicBezTo>
                    <a:pt x="2255" y="858"/>
                    <a:pt x="2255" y="856"/>
                    <a:pt x="2255" y="854"/>
                  </a:cubicBezTo>
                  <a:cubicBezTo>
                    <a:pt x="2259" y="856"/>
                    <a:pt x="2260" y="855"/>
                    <a:pt x="2260" y="860"/>
                  </a:cubicBezTo>
                  <a:cubicBezTo>
                    <a:pt x="2260" y="862"/>
                    <a:pt x="2265" y="864"/>
                    <a:pt x="2267" y="865"/>
                  </a:cubicBezTo>
                  <a:cubicBezTo>
                    <a:pt x="2269" y="859"/>
                    <a:pt x="2264" y="861"/>
                    <a:pt x="2264" y="856"/>
                  </a:cubicBezTo>
                  <a:cubicBezTo>
                    <a:pt x="2268" y="858"/>
                    <a:pt x="2270" y="856"/>
                    <a:pt x="2267" y="853"/>
                  </a:cubicBezTo>
                  <a:cubicBezTo>
                    <a:pt x="2265" y="851"/>
                    <a:pt x="2265" y="854"/>
                    <a:pt x="2264" y="854"/>
                  </a:cubicBezTo>
                  <a:cubicBezTo>
                    <a:pt x="2262" y="854"/>
                    <a:pt x="2261" y="852"/>
                    <a:pt x="2259" y="851"/>
                  </a:cubicBezTo>
                  <a:cubicBezTo>
                    <a:pt x="2258" y="850"/>
                    <a:pt x="2257" y="850"/>
                    <a:pt x="2255" y="850"/>
                  </a:cubicBezTo>
                  <a:cubicBezTo>
                    <a:pt x="2253" y="849"/>
                    <a:pt x="2252" y="852"/>
                    <a:pt x="2251" y="852"/>
                  </a:cubicBezTo>
                  <a:cubicBezTo>
                    <a:pt x="2247" y="852"/>
                    <a:pt x="2249" y="848"/>
                    <a:pt x="2247" y="845"/>
                  </a:cubicBezTo>
                  <a:cubicBezTo>
                    <a:pt x="2244" y="839"/>
                    <a:pt x="2248" y="841"/>
                    <a:pt x="2248" y="836"/>
                  </a:cubicBezTo>
                  <a:cubicBezTo>
                    <a:pt x="2248" y="834"/>
                    <a:pt x="2250" y="836"/>
                    <a:pt x="2251" y="835"/>
                  </a:cubicBezTo>
                  <a:cubicBezTo>
                    <a:pt x="2252" y="834"/>
                    <a:pt x="2252" y="832"/>
                    <a:pt x="2253" y="830"/>
                  </a:cubicBezTo>
                  <a:cubicBezTo>
                    <a:pt x="2254" y="824"/>
                    <a:pt x="2252" y="827"/>
                    <a:pt x="2251" y="821"/>
                  </a:cubicBezTo>
                  <a:cubicBezTo>
                    <a:pt x="2251" y="818"/>
                    <a:pt x="2254" y="817"/>
                    <a:pt x="2252" y="813"/>
                  </a:cubicBezTo>
                  <a:cubicBezTo>
                    <a:pt x="2246" y="816"/>
                    <a:pt x="2249" y="813"/>
                    <a:pt x="2244" y="812"/>
                  </a:cubicBezTo>
                  <a:cubicBezTo>
                    <a:pt x="2242" y="812"/>
                    <a:pt x="2239" y="813"/>
                    <a:pt x="2238" y="815"/>
                  </a:cubicBezTo>
                  <a:cubicBezTo>
                    <a:pt x="2238" y="819"/>
                    <a:pt x="2237" y="824"/>
                    <a:pt x="2236" y="829"/>
                  </a:cubicBezTo>
                  <a:cubicBezTo>
                    <a:pt x="2236" y="831"/>
                    <a:pt x="2238" y="832"/>
                    <a:pt x="2237" y="835"/>
                  </a:cubicBezTo>
                  <a:cubicBezTo>
                    <a:pt x="2236" y="834"/>
                    <a:pt x="2235" y="833"/>
                    <a:pt x="2234" y="832"/>
                  </a:cubicBezTo>
                  <a:close/>
                  <a:moveTo>
                    <a:pt x="2247" y="766"/>
                  </a:moveTo>
                  <a:cubicBezTo>
                    <a:pt x="2248" y="761"/>
                    <a:pt x="2253" y="750"/>
                    <a:pt x="2245" y="754"/>
                  </a:cubicBezTo>
                  <a:cubicBezTo>
                    <a:pt x="2240" y="756"/>
                    <a:pt x="2236" y="762"/>
                    <a:pt x="2235" y="768"/>
                  </a:cubicBezTo>
                  <a:cubicBezTo>
                    <a:pt x="2234" y="774"/>
                    <a:pt x="2238" y="778"/>
                    <a:pt x="2241" y="782"/>
                  </a:cubicBezTo>
                  <a:cubicBezTo>
                    <a:pt x="2244" y="776"/>
                    <a:pt x="2246" y="772"/>
                    <a:pt x="2247" y="766"/>
                  </a:cubicBezTo>
                  <a:close/>
                  <a:moveTo>
                    <a:pt x="2229" y="874"/>
                  </a:moveTo>
                  <a:cubicBezTo>
                    <a:pt x="2228" y="881"/>
                    <a:pt x="2227" y="884"/>
                    <a:pt x="2223" y="888"/>
                  </a:cubicBezTo>
                  <a:cubicBezTo>
                    <a:pt x="2218" y="893"/>
                    <a:pt x="2216" y="896"/>
                    <a:pt x="2213" y="902"/>
                  </a:cubicBezTo>
                  <a:cubicBezTo>
                    <a:pt x="2219" y="898"/>
                    <a:pt x="2224" y="897"/>
                    <a:pt x="2226" y="889"/>
                  </a:cubicBezTo>
                  <a:cubicBezTo>
                    <a:pt x="2226" y="887"/>
                    <a:pt x="2231" y="885"/>
                    <a:pt x="2232" y="883"/>
                  </a:cubicBezTo>
                  <a:cubicBezTo>
                    <a:pt x="2233" y="883"/>
                    <a:pt x="2231" y="878"/>
                    <a:pt x="2232" y="876"/>
                  </a:cubicBezTo>
                  <a:cubicBezTo>
                    <a:pt x="2231" y="876"/>
                    <a:pt x="2230" y="875"/>
                    <a:pt x="2229" y="874"/>
                  </a:cubicBezTo>
                  <a:close/>
                  <a:moveTo>
                    <a:pt x="2281" y="894"/>
                  </a:moveTo>
                  <a:cubicBezTo>
                    <a:pt x="2280" y="891"/>
                    <a:pt x="2279" y="889"/>
                    <a:pt x="2277" y="889"/>
                  </a:cubicBezTo>
                  <a:cubicBezTo>
                    <a:pt x="2277" y="891"/>
                    <a:pt x="2277" y="894"/>
                    <a:pt x="2278" y="896"/>
                  </a:cubicBezTo>
                  <a:cubicBezTo>
                    <a:pt x="2275" y="895"/>
                    <a:pt x="2276" y="895"/>
                    <a:pt x="2274" y="897"/>
                  </a:cubicBezTo>
                  <a:cubicBezTo>
                    <a:pt x="2272" y="895"/>
                    <a:pt x="2271" y="897"/>
                    <a:pt x="2271" y="900"/>
                  </a:cubicBezTo>
                  <a:cubicBezTo>
                    <a:pt x="2268" y="898"/>
                    <a:pt x="2266" y="903"/>
                    <a:pt x="2263" y="905"/>
                  </a:cubicBezTo>
                  <a:cubicBezTo>
                    <a:pt x="2265" y="902"/>
                    <a:pt x="2265" y="898"/>
                    <a:pt x="2261" y="898"/>
                  </a:cubicBezTo>
                  <a:cubicBezTo>
                    <a:pt x="2258" y="898"/>
                    <a:pt x="2259" y="903"/>
                    <a:pt x="2257" y="904"/>
                  </a:cubicBezTo>
                  <a:cubicBezTo>
                    <a:pt x="2253" y="905"/>
                    <a:pt x="2247" y="909"/>
                    <a:pt x="2250" y="914"/>
                  </a:cubicBezTo>
                  <a:cubicBezTo>
                    <a:pt x="2252" y="913"/>
                    <a:pt x="2256" y="902"/>
                    <a:pt x="2257" y="910"/>
                  </a:cubicBezTo>
                  <a:cubicBezTo>
                    <a:pt x="2258" y="908"/>
                    <a:pt x="2258" y="909"/>
                    <a:pt x="2259" y="907"/>
                  </a:cubicBezTo>
                  <a:cubicBezTo>
                    <a:pt x="2259" y="910"/>
                    <a:pt x="2259" y="909"/>
                    <a:pt x="2261" y="910"/>
                  </a:cubicBezTo>
                  <a:cubicBezTo>
                    <a:pt x="2261" y="909"/>
                    <a:pt x="2261" y="908"/>
                    <a:pt x="2261" y="907"/>
                  </a:cubicBezTo>
                  <a:cubicBezTo>
                    <a:pt x="2269" y="906"/>
                    <a:pt x="2264" y="914"/>
                    <a:pt x="2265" y="918"/>
                  </a:cubicBezTo>
                  <a:cubicBezTo>
                    <a:pt x="2266" y="921"/>
                    <a:pt x="2273" y="926"/>
                    <a:pt x="2275" y="921"/>
                  </a:cubicBezTo>
                  <a:cubicBezTo>
                    <a:pt x="2275" y="921"/>
                    <a:pt x="2275" y="921"/>
                    <a:pt x="2275" y="921"/>
                  </a:cubicBezTo>
                  <a:cubicBezTo>
                    <a:pt x="2273" y="927"/>
                    <a:pt x="2279" y="925"/>
                    <a:pt x="2278" y="920"/>
                  </a:cubicBezTo>
                  <a:cubicBezTo>
                    <a:pt x="2277" y="916"/>
                    <a:pt x="2275" y="913"/>
                    <a:pt x="2280" y="910"/>
                  </a:cubicBezTo>
                  <a:cubicBezTo>
                    <a:pt x="2282" y="913"/>
                    <a:pt x="2280" y="916"/>
                    <a:pt x="2282" y="919"/>
                  </a:cubicBezTo>
                  <a:cubicBezTo>
                    <a:pt x="2282" y="918"/>
                    <a:pt x="2282" y="916"/>
                    <a:pt x="2283" y="914"/>
                  </a:cubicBezTo>
                  <a:cubicBezTo>
                    <a:pt x="2283" y="914"/>
                    <a:pt x="2283" y="914"/>
                    <a:pt x="2284" y="915"/>
                  </a:cubicBezTo>
                  <a:cubicBezTo>
                    <a:pt x="2284" y="912"/>
                    <a:pt x="2287" y="903"/>
                    <a:pt x="2284" y="903"/>
                  </a:cubicBezTo>
                  <a:cubicBezTo>
                    <a:pt x="2284" y="902"/>
                    <a:pt x="2284" y="901"/>
                    <a:pt x="2284" y="900"/>
                  </a:cubicBezTo>
                  <a:cubicBezTo>
                    <a:pt x="2283" y="900"/>
                    <a:pt x="2283" y="900"/>
                    <a:pt x="2282" y="900"/>
                  </a:cubicBezTo>
                  <a:cubicBezTo>
                    <a:pt x="2282" y="899"/>
                    <a:pt x="2283" y="898"/>
                    <a:pt x="2284" y="898"/>
                  </a:cubicBezTo>
                  <a:cubicBezTo>
                    <a:pt x="2284" y="896"/>
                    <a:pt x="2283" y="893"/>
                    <a:pt x="2281" y="894"/>
                  </a:cubicBezTo>
                  <a:close/>
                  <a:moveTo>
                    <a:pt x="2240" y="1058"/>
                  </a:moveTo>
                  <a:cubicBezTo>
                    <a:pt x="2238" y="1054"/>
                    <a:pt x="2226" y="1050"/>
                    <a:pt x="2227" y="1056"/>
                  </a:cubicBezTo>
                  <a:cubicBezTo>
                    <a:pt x="2231" y="1058"/>
                    <a:pt x="2243" y="1065"/>
                    <a:pt x="2240" y="1058"/>
                  </a:cubicBezTo>
                  <a:close/>
                  <a:moveTo>
                    <a:pt x="2214" y="1047"/>
                  </a:moveTo>
                  <a:cubicBezTo>
                    <a:pt x="2213" y="1045"/>
                    <a:pt x="2209" y="1043"/>
                    <a:pt x="2207" y="1043"/>
                  </a:cubicBezTo>
                  <a:cubicBezTo>
                    <a:pt x="2204" y="1043"/>
                    <a:pt x="2204" y="1045"/>
                    <a:pt x="2202" y="1049"/>
                  </a:cubicBezTo>
                  <a:cubicBezTo>
                    <a:pt x="2210" y="1051"/>
                    <a:pt x="2215" y="1051"/>
                    <a:pt x="2223" y="1049"/>
                  </a:cubicBezTo>
                  <a:cubicBezTo>
                    <a:pt x="2234" y="1047"/>
                    <a:pt x="2222" y="1041"/>
                    <a:pt x="2217" y="1043"/>
                  </a:cubicBezTo>
                  <a:cubicBezTo>
                    <a:pt x="2218" y="1045"/>
                    <a:pt x="2217" y="1047"/>
                    <a:pt x="2214" y="1047"/>
                  </a:cubicBezTo>
                  <a:close/>
                  <a:moveTo>
                    <a:pt x="2247" y="1050"/>
                  </a:moveTo>
                  <a:cubicBezTo>
                    <a:pt x="2249" y="1050"/>
                    <a:pt x="2249" y="1048"/>
                    <a:pt x="2251" y="1048"/>
                  </a:cubicBezTo>
                  <a:cubicBezTo>
                    <a:pt x="2254" y="1049"/>
                    <a:pt x="2256" y="1046"/>
                    <a:pt x="2258" y="1046"/>
                  </a:cubicBezTo>
                  <a:cubicBezTo>
                    <a:pt x="2263" y="1045"/>
                    <a:pt x="2271" y="1048"/>
                    <a:pt x="2275" y="1044"/>
                  </a:cubicBezTo>
                  <a:cubicBezTo>
                    <a:pt x="2269" y="1042"/>
                    <a:pt x="2266" y="1044"/>
                    <a:pt x="2260" y="1043"/>
                  </a:cubicBezTo>
                  <a:cubicBezTo>
                    <a:pt x="2257" y="1043"/>
                    <a:pt x="2256" y="1044"/>
                    <a:pt x="2254" y="1046"/>
                  </a:cubicBezTo>
                  <a:cubicBezTo>
                    <a:pt x="2252" y="1047"/>
                    <a:pt x="2250" y="1044"/>
                    <a:pt x="2248" y="1045"/>
                  </a:cubicBezTo>
                  <a:cubicBezTo>
                    <a:pt x="2245" y="1048"/>
                    <a:pt x="2237" y="1041"/>
                    <a:pt x="2234" y="1045"/>
                  </a:cubicBezTo>
                  <a:cubicBezTo>
                    <a:pt x="2230" y="1050"/>
                    <a:pt x="2241" y="1048"/>
                    <a:pt x="2242" y="1050"/>
                  </a:cubicBezTo>
                  <a:cubicBezTo>
                    <a:pt x="2245" y="1048"/>
                    <a:pt x="2245" y="1050"/>
                    <a:pt x="2247" y="1050"/>
                  </a:cubicBezTo>
                  <a:close/>
                  <a:moveTo>
                    <a:pt x="2252" y="1019"/>
                  </a:moveTo>
                  <a:cubicBezTo>
                    <a:pt x="2254" y="1020"/>
                    <a:pt x="2255" y="1021"/>
                    <a:pt x="2257" y="1023"/>
                  </a:cubicBezTo>
                  <a:cubicBezTo>
                    <a:pt x="2258" y="1020"/>
                    <a:pt x="2260" y="1019"/>
                    <a:pt x="2258" y="1017"/>
                  </a:cubicBezTo>
                  <a:cubicBezTo>
                    <a:pt x="2257" y="1015"/>
                    <a:pt x="2258" y="1013"/>
                    <a:pt x="2260" y="1014"/>
                  </a:cubicBezTo>
                  <a:cubicBezTo>
                    <a:pt x="2259" y="1010"/>
                    <a:pt x="2256" y="1011"/>
                    <a:pt x="2256" y="1015"/>
                  </a:cubicBezTo>
                  <a:cubicBezTo>
                    <a:pt x="2254" y="1009"/>
                    <a:pt x="2252" y="1017"/>
                    <a:pt x="2252" y="1019"/>
                  </a:cubicBezTo>
                  <a:close/>
                  <a:moveTo>
                    <a:pt x="2149" y="968"/>
                  </a:moveTo>
                  <a:cubicBezTo>
                    <a:pt x="2148" y="970"/>
                    <a:pt x="2151" y="971"/>
                    <a:pt x="2151" y="973"/>
                  </a:cubicBezTo>
                  <a:cubicBezTo>
                    <a:pt x="2151" y="974"/>
                    <a:pt x="2150" y="974"/>
                    <a:pt x="2150" y="976"/>
                  </a:cubicBezTo>
                  <a:cubicBezTo>
                    <a:pt x="2150" y="977"/>
                    <a:pt x="2151" y="979"/>
                    <a:pt x="2151" y="980"/>
                  </a:cubicBezTo>
                  <a:cubicBezTo>
                    <a:pt x="2152" y="982"/>
                    <a:pt x="2153" y="980"/>
                    <a:pt x="2152" y="984"/>
                  </a:cubicBezTo>
                  <a:cubicBezTo>
                    <a:pt x="2155" y="982"/>
                    <a:pt x="2154" y="984"/>
                    <a:pt x="2155" y="981"/>
                  </a:cubicBezTo>
                  <a:cubicBezTo>
                    <a:pt x="2159" y="985"/>
                    <a:pt x="2158" y="992"/>
                    <a:pt x="2159" y="997"/>
                  </a:cubicBezTo>
                  <a:cubicBezTo>
                    <a:pt x="2159" y="1002"/>
                    <a:pt x="2168" y="998"/>
                    <a:pt x="2170" y="997"/>
                  </a:cubicBezTo>
                  <a:cubicBezTo>
                    <a:pt x="2171" y="999"/>
                    <a:pt x="2171" y="1001"/>
                    <a:pt x="2171" y="1003"/>
                  </a:cubicBezTo>
                  <a:cubicBezTo>
                    <a:pt x="2178" y="1000"/>
                    <a:pt x="2179" y="998"/>
                    <a:pt x="2186" y="1002"/>
                  </a:cubicBezTo>
                  <a:cubicBezTo>
                    <a:pt x="2187" y="1003"/>
                    <a:pt x="2189" y="1002"/>
                    <a:pt x="2191" y="1002"/>
                  </a:cubicBezTo>
                  <a:cubicBezTo>
                    <a:pt x="2192" y="1003"/>
                    <a:pt x="2193" y="1007"/>
                    <a:pt x="2193" y="1009"/>
                  </a:cubicBezTo>
                  <a:cubicBezTo>
                    <a:pt x="2197" y="1007"/>
                    <a:pt x="2200" y="1005"/>
                    <a:pt x="2204" y="1003"/>
                  </a:cubicBezTo>
                  <a:cubicBezTo>
                    <a:pt x="2203" y="1006"/>
                    <a:pt x="2203" y="1008"/>
                    <a:pt x="2206" y="1008"/>
                  </a:cubicBezTo>
                  <a:cubicBezTo>
                    <a:pt x="2206" y="1002"/>
                    <a:pt x="2206" y="997"/>
                    <a:pt x="2206" y="992"/>
                  </a:cubicBezTo>
                  <a:cubicBezTo>
                    <a:pt x="2206" y="987"/>
                    <a:pt x="2207" y="987"/>
                    <a:pt x="2211" y="984"/>
                  </a:cubicBezTo>
                  <a:cubicBezTo>
                    <a:pt x="2216" y="980"/>
                    <a:pt x="2216" y="980"/>
                    <a:pt x="2215" y="973"/>
                  </a:cubicBezTo>
                  <a:cubicBezTo>
                    <a:pt x="2215" y="970"/>
                    <a:pt x="2217" y="965"/>
                    <a:pt x="2220" y="965"/>
                  </a:cubicBezTo>
                  <a:cubicBezTo>
                    <a:pt x="2226" y="966"/>
                    <a:pt x="2228" y="965"/>
                    <a:pt x="2223" y="961"/>
                  </a:cubicBezTo>
                  <a:cubicBezTo>
                    <a:pt x="2222" y="960"/>
                    <a:pt x="2219" y="958"/>
                    <a:pt x="2218" y="956"/>
                  </a:cubicBezTo>
                  <a:cubicBezTo>
                    <a:pt x="2218" y="955"/>
                    <a:pt x="2219" y="953"/>
                    <a:pt x="2219" y="952"/>
                  </a:cubicBezTo>
                  <a:cubicBezTo>
                    <a:pt x="2217" y="946"/>
                    <a:pt x="2214" y="946"/>
                    <a:pt x="2215" y="939"/>
                  </a:cubicBezTo>
                  <a:cubicBezTo>
                    <a:pt x="2215" y="936"/>
                    <a:pt x="2222" y="936"/>
                    <a:pt x="2224" y="935"/>
                  </a:cubicBezTo>
                  <a:cubicBezTo>
                    <a:pt x="2223" y="934"/>
                    <a:pt x="2222" y="932"/>
                    <a:pt x="2221" y="931"/>
                  </a:cubicBezTo>
                  <a:cubicBezTo>
                    <a:pt x="2223" y="930"/>
                    <a:pt x="2226" y="929"/>
                    <a:pt x="2229" y="928"/>
                  </a:cubicBezTo>
                  <a:cubicBezTo>
                    <a:pt x="2228" y="926"/>
                    <a:pt x="2226" y="926"/>
                    <a:pt x="2224" y="926"/>
                  </a:cubicBezTo>
                  <a:cubicBezTo>
                    <a:pt x="2222" y="925"/>
                    <a:pt x="2221" y="922"/>
                    <a:pt x="2220" y="921"/>
                  </a:cubicBezTo>
                  <a:cubicBezTo>
                    <a:pt x="2218" y="919"/>
                    <a:pt x="2212" y="913"/>
                    <a:pt x="2210" y="913"/>
                  </a:cubicBezTo>
                  <a:cubicBezTo>
                    <a:pt x="2208" y="914"/>
                    <a:pt x="2202" y="922"/>
                    <a:pt x="2201" y="924"/>
                  </a:cubicBezTo>
                  <a:cubicBezTo>
                    <a:pt x="2198" y="928"/>
                    <a:pt x="2200" y="931"/>
                    <a:pt x="2196" y="932"/>
                  </a:cubicBezTo>
                  <a:cubicBezTo>
                    <a:pt x="2190" y="933"/>
                    <a:pt x="2189" y="933"/>
                    <a:pt x="2186" y="938"/>
                  </a:cubicBezTo>
                  <a:cubicBezTo>
                    <a:pt x="2184" y="942"/>
                    <a:pt x="2182" y="946"/>
                    <a:pt x="2178" y="947"/>
                  </a:cubicBezTo>
                  <a:cubicBezTo>
                    <a:pt x="2174" y="948"/>
                    <a:pt x="2170" y="948"/>
                    <a:pt x="2168" y="952"/>
                  </a:cubicBezTo>
                  <a:cubicBezTo>
                    <a:pt x="2165" y="958"/>
                    <a:pt x="2164" y="958"/>
                    <a:pt x="2168" y="962"/>
                  </a:cubicBezTo>
                  <a:cubicBezTo>
                    <a:pt x="2164" y="961"/>
                    <a:pt x="2156" y="961"/>
                    <a:pt x="2155" y="955"/>
                  </a:cubicBezTo>
                  <a:cubicBezTo>
                    <a:pt x="2153" y="956"/>
                    <a:pt x="2152" y="958"/>
                    <a:pt x="2150" y="959"/>
                  </a:cubicBezTo>
                  <a:cubicBezTo>
                    <a:pt x="2150" y="962"/>
                    <a:pt x="2149" y="965"/>
                    <a:pt x="2149" y="968"/>
                  </a:cubicBezTo>
                  <a:close/>
                  <a:moveTo>
                    <a:pt x="2270" y="1059"/>
                  </a:moveTo>
                  <a:cubicBezTo>
                    <a:pt x="2272" y="1057"/>
                    <a:pt x="2273" y="1055"/>
                    <a:pt x="2275" y="1054"/>
                  </a:cubicBezTo>
                  <a:cubicBezTo>
                    <a:pt x="2279" y="1052"/>
                    <a:pt x="2289" y="1049"/>
                    <a:pt x="2290" y="1045"/>
                  </a:cubicBezTo>
                  <a:cubicBezTo>
                    <a:pt x="2287" y="1045"/>
                    <a:pt x="2283" y="1045"/>
                    <a:pt x="2280" y="1046"/>
                  </a:cubicBezTo>
                  <a:cubicBezTo>
                    <a:pt x="2278" y="1046"/>
                    <a:pt x="2276" y="1046"/>
                    <a:pt x="2275" y="1047"/>
                  </a:cubicBezTo>
                  <a:cubicBezTo>
                    <a:pt x="2274" y="1047"/>
                    <a:pt x="2274" y="1049"/>
                    <a:pt x="2273" y="1050"/>
                  </a:cubicBezTo>
                  <a:cubicBezTo>
                    <a:pt x="2270" y="1051"/>
                    <a:pt x="2266" y="1052"/>
                    <a:pt x="2264" y="1055"/>
                  </a:cubicBezTo>
                  <a:cubicBezTo>
                    <a:pt x="2261" y="1057"/>
                    <a:pt x="2265" y="1059"/>
                    <a:pt x="2262" y="1062"/>
                  </a:cubicBezTo>
                  <a:cubicBezTo>
                    <a:pt x="2265" y="1061"/>
                    <a:pt x="2268" y="1062"/>
                    <a:pt x="2270" y="1059"/>
                  </a:cubicBezTo>
                  <a:close/>
                  <a:moveTo>
                    <a:pt x="739" y="816"/>
                  </a:moveTo>
                  <a:cubicBezTo>
                    <a:pt x="741" y="817"/>
                    <a:pt x="744" y="816"/>
                    <a:pt x="746" y="816"/>
                  </a:cubicBezTo>
                  <a:cubicBezTo>
                    <a:pt x="747" y="817"/>
                    <a:pt x="746" y="822"/>
                    <a:pt x="750" y="821"/>
                  </a:cubicBezTo>
                  <a:cubicBezTo>
                    <a:pt x="751" y="821"/>
                    <a:pt x="751" y="816"/>
                    <a:pt x="752" y="815"/>
                  </a:cubicBezTo>
                  <a:cubicBezTo>
                    <a:pt x="755" y="813"/>
                    <a:pt x="755" y="815"/>
                    <a:pt x="756" y="815"/>
                  </a:cubicBezTo>
                  <a:cubicBezTo>
                    <a:pt x="760" y="815"/>
                    <a:pt x="763" y="814"/>
                    <a:pt x="768" y="814"/>
                  </a:cubicBezTo>
                  <a:cubicBezTo>
                    <a:pt x="771" y="814"/>
                    <a:pt x="771" y="817"/>
                    <a:pt x="773" y="813"/>
                  </a:cubicBezTo>
                  <a:cubicBezTo>
                    <a:pt x="774" y="811"/>
                    <a:pt x="770" y="809"/>
                    <a:pt x="769" y="809"/>
                  </a:cubicBezTo>
                  <a:cubicBezTo>
                    <a:pt x="765" y="808"/>
                    <a:pt x="765" y="808"/>
                    <a:pt x="763" y="804"/>
                  </a:cubicBezTo>
                  <a:cubicBezTo>
                    <a:pt x="761" y="801"/>
                    <a:pt x="761" y="803"/>
                    <a:pt x="759" y="802"/>
                  </a:cubicBezTo>
                  <a:cubicBezTo>
                    <a:pt x="757" y="802"/>
                    <a:pt x="754" y="800"/>
                    <a:pt x="752" y="801"/>
                  </a:cubicBezTo>
                  <a:cubicBezTo>
                    <a:pt x="751" y="801"/>
                    <a:pt x="747" y="802"/>
                    <a:pt x="747" y="802"/>
                  </a:cubicBezTo>
                  <a:cubicBezTo>
                    <a:pt x="741" y="802"/>
                    <a:pt x="739" y="800"/>
                    <a:pt x="734" y="803"/>
                  </a:cubicBezTo>
                  <a:cubicBezTo>
                    <a:pt x="740" y="806"/>
                    <a:pt x="739" y="807"/>
                    <a:pt x="743" y="813"/>
                  </a:cubicBezTo>
                  <a:cubicBezTo>
                    <a:pt x="739" y="815"/>
                    <a:pt x="725" y="809"/>
                    <a:pt x="726" y="814"/>
                  </a:cubicBezTo>
                  <a:cubicBezTo>
                    <a:pt x="731" y="818"/>
                    <a:pt x="733" y="815"/>
                    <a:pt x="739" y="816"/>
                  </a:cubicBezTo>
                  <a:close/>
                  <a:moveTo>
                    <a:pt x="1185" y="330"/>
                  </a:moveTo>
                  <a:cubicBezTo>
                    <a:pt x="1189" y="331"/>
                    <a:pt x="1192" y="328"/>
                    <a:pt x="1192" y="323"/>
                  </a:cubicBezTo>
                  <a:cubicBezTo>
                    <a:pt x="1195" y="325"/>
                    <a:pt x="1197" y="322"/>
                    <a:pt x="1199" y="319"/>
                  </a:cubicBezTo>
                  <a:cubicBezTo>
                    <a:pt x="1196" y="317"/>
                    <a:pt x="1199" y="313"/>
                    <a:pt x="1197" y="312"/>
                  </a:cubicBezTo>
                  <a:cubicBezTo>
                    <a:pt x="1194" y="311"/>
                    <a:pt x="1192" y="309"/>
                    <a:pt x="1188" y="310"/>
                  </a:cubicBezTo>
                  <a:cubicBezTo>
                    <a:pt x="1193" y="303"/>
                    <a:pt x="1172" y="295"/>
                    <a:pt x="1176" y="304"/>
                  </a:cubicBezTo>
                  <a:cubicBezTo>
                    <a:pt x="1170" y="303"/>
                    <a:pt x="1168" y="306"/>
                    <a:pt x="1162" y="304"/>
                  </a:cubicBezTo>
                  <a:cubicBezTo>
                    <a:pt x="1163" y="306"/>
                    <a:pt x="1163" y="308"/>
                    <a:pt x="1163" y="310"/>
                  </a:cubicBezTo>
                  <a:cubicBezTo>
                    <a:pt x="1161" y="307"/>
                    <a:pt x="1160" y="304"/>
                    <a:pt x="1156" y="304"/>
                  </a:cubicBezTo>
                  <a:cubicBezTo>
                    <a:pt x="1153" y="304"/>
                    <a:pt x="1152" y="307"/>
                    <a:pt x="1153" y="310"/>
                  </a:cubicBezTo>
                  <a:cubicBezTo>
                    <a:pt x="1151" y="308"/>
                    <a:pt x="1149" y="304"/>
                    <a:pt x="1146" y="305"/>
                  </a:cubicBezTo>
                  <a:cubicBezTo>
                    <a:pt x="1148" y="311"/>
                    <a:pt x="1145" y="308"/>
                    <a:pt x="1143" y="311"/>
                  </a:cubicBezTo>
                  <a:cubicBezTo>
                    <a:pt x="1142" y="313"/>
                    <a:pt x="1141" y="315"/>
                    <a:pt x="1140" y="318"/>
                  </a:cubicBezTo>
                  <a:cubicBezTo>
                    <a:pt x="1138" y="315"/>
                    <a:pt x="1137" y="313"/>
                    <a:pt x="1135" y="310"/>
                  </a:cubicBezTo>
                  <a:cubicBezTo>
                    <a:pt x="1137" y="311"/>
                    <a:pt x="1139" y="310"/>
                    <a:pt x="1139" y="308"/>
                  </a:cubicBezTo>
                  <a:cubicBezTo>
                    <a:pt x="1139" y="306"/>
                    <a:pt x="1135" y="305"/>
                    <a:pt x="1134" y="304"/>
                  </a:cubicBezTo>
                  <a:cubicBezTo>
                    <a:pt x="1130" y="301"/>
                    <a:pt x="1130" y="300"/>
                    <a:pt x="1124" y="300"/>
                  </a:cubicBezTo>
                  <a:cubicBezTo>
                    <a:pt x="1125" y="303"/>
                    <a:pt x="1127" y="302"/>
                    <a:pt x="1130" y="303"/>
                  </a:cubicBezTo>
                  <a:cubicBezTo>
                    <a:pt x="1131" y="310"/>
                    <a:pt x="1123" y="302"/>
                    <a:pt x="1120" y="305"/>
                  </a:cubicBezTo>
                  <a:cubicBezTo>
                    <a:pt x="1117" y="308"/>
                    <a:pt x="1123" y="308"/>
                    <a:pt x="1122" y="310"/>
                  </a:cubicBezTo>
                  <a:cubicBezTo>
                    <a:pt x="1121" y="312"/>
                    <a:pt x="1118" y="310"/>
                    <a:pt x="1117" y="309"/>
                  </a:cubicBezTo>
                  <a:cubicBezTo>
                    <a:pt x="1117" y="310"/>
                    <a:pt x="1117" y="311"/>
                    <a:pt x="1117" y="312"/>
                  </a:cubicBezTo>
                  <a:cubicBezTo>
                    <a:pt x="1115" y="312"/>
                    <a:pt x="1115" y="312"/>
                    <a:pt x="1113" y="313"/>
                  </a:cubicBezTo>
                  <a:cubicBezTo>
                    <a:pt x="1118" y="315"/>
                    <a:pt x="1120" y="314"/>
                    <a:pt x="1125" y="312"/>
                  </a:cubicBezTo>
                  <a:cubicBezTo>
                    <a:pt x="1127" y="311"/>
                    <a:pt x="1132" y="314"/>
                    <a:pt x="1135" y="314"/>
                  </a:cubicBezTo>
                  <a:cubicBezTo>
                    <a:pt x="1133" y="315"/>
                    <a:pt x="1131" y="316"/>
                    <a:pt x="1129" y="317"/>
                  </a:cubicBezTo>
                  <a:cubicBezTo>
                    <a:pt x="1131" y="318"/>
                    <a:pt x="1133" y="319"/>
                    <a:pt x="1135" y="318"/>
                  </a:cubicBezTo>
                  <a:cubicBezTo>
                    <a:pt x="1135" y="318"/>
                    <a:pt x="1135" y="319"/>
                    <a:pt x="1135" y="320"/>
                  </a:cubicBezTo>
                  <a:cubicBezTo>
                    <a:pt x="1129" y="319"/>
                    <a:pt x="1123" y="322"/>
                    <a:pt x="1117" y="322"/>
                  </a:cubicBezTo>
                  <a:cubicBezTo>
                    <a:pt x="1118" y="326"/>
                    <a:pt x="1128" y="324"/>
                    <a:pt x="1131" y="324"/>
                  </a:cubicBezTo>
                  <a:cubicBezTo>
                    <a:pt x="1130" y="326"/>
                    <a:pt x="1131" y="328"/>
                    <a:pt x="1133" y="327"/>
                  </a:cubicBezTo>
                  <a:cubicBezTo>
                    <a:pt x="1133" y="328"/>
                    <a:pt x="1133" y="329"/>
                    <a:pt x="1133" y="329"/>
                  </a:cubicBezTo>
                  <a:cubicBezTo>
                    <a:pt x="1133" y="329"/>
                    <a:pt x="1134" y="329"/>
                    <a:pt x="1135" y="329"/>
                  </a:cubicBezTo>
                  <a:cubicBezTo>
                    <a:pt x="1133" y="334"/>
                    <a:pt x="1126" y="332"/>
                    <a:pt x="1128" y="337"/>
                  </a:cubicBezTo>
                  <a:cubicBezTo>
                    <a:pt x="1132" y="337"/>
                    <a:pt x="1137" y="336"/>
                    <a:pt x="1142" y="336"/>
                  </a:cubicBezTo>
                  <a:cubicBezTo>
                    <a:pt x="1143" y="335"/>
                    <a:pt x="1145" y="339"/>
                    <a:pt x="1146" y="340"/>
                  </a:cubicBezTo>
                  <a:cubicBezTo>
                    <a:pt x="1147" y="341"/>
                    <a:pt x="1150" y="341"/>
                    <a:pt x="1152" y="341"/>
                  </a:cubicBezTo>
                  <a:cubicBezTo>
                    <a:pt x="1156" y="342"/>
                    <a:pt x="1159" y="342"/>
                    <a:pt x="1163" y="340"/>
                  </a:cubicBezTo>
                  <a:cubicBezTo>
                    <a:pt x="1165" y="339"/>
                    <a:pt x="1165" y="338"/>
                    <a:pt x="1167" y="337"/>
                  </a:cubicBezTo>
                  <a:cubicBezTo>
                    <a:pt x="1169" y="337"/>
                    <a:pt x="1171" y="337"/>
                    <a:pt x="1174" y="337"/>
                  </a:cubicBezTo>
                  <a:cubicBezTo>
                    <a:pt x="1176" y="335"/>
                    <a:pt x="1182" y="329"/>
                    <a:pt x="1185" y="330"/>
                  </a:cubicBezTo>
                  <a:close/>
                  <a:moveTo>
                    <a:pt x="1134" y="234"/>
                  </a:moveTo>
                  <a:cubicBezTo>
                    <a:pt x="1133" y="230"/>
                    <a:pt x="1130" y="222"/>
                    <a:pt x="1131" y="218"/>
                  </a:cubicBezTo>
                  <a:cubicBezTo>
                    <a:pt x="1134" y="209"/>
                    <a:pt x="1136" y="198"/>
                    <a:pt x="1142" y="190"/>
                  </a:cubicBezTo>
                  <a:cubicBezTo>
                    <a:pt x="1147" y="186"/>
                    <a:pt x="1151" y="181"/>
                    <a:pt x="1155" y="176"/>
                  </a:cubicBezTo>
                  <a:cubicBezTo>
                    <a:pt x="1156" y="175"/>
                    <a:pt x="1153" y="164"/>
                    <a:pt x="1153" y="162"/>
                  </a:cubicBezTo>
                  <a:cubicBezTo>
                    <a:pt x="1152" y="158"/>
                    <a:pt x="1153" y="152"/>
                    <a:pt x="1149" y="149"/>
                  </a:cubicBezTo>
                  <a:cubicBezTo>
                    <a:pt x="1145" y="146"/>
                    <a:pt x="1141" y="143"/>
                    <a:pt x="1137" y="140"/>
                  </a:cubicBezTo>
                  <a:cubicBezTo>
                    <a:pt x="1143" y="134"/>
                    <a:pt x="1149" y="128"/>
                    <a:pt x="1155" y="122"/>
                  </a:cubicBezTo>
                  <a:cubicBezTo>
                    <a:pt x="1149" y="118"/>
                    <a:pt x="1145" y="116"/>
                    <a:pt x="1141" y="108"/>
                  </a:cubicBezTo>
                  <a:cubicBezTo>
                    <a:pt x="1139" y="102"/>
                    <a:pt x="1146" y="95"/>
                    <a:pt x="1149" y="90"/>
                  </a:cubicBezTo>
                  <a:cubicBezTo>
                    <a:pt x="1153" y="84"/>
                    <a:pt x="1159" y="82"/>
                    <a:pt x="1164" y="78"/>
                  </a:cubicBezTo>
                  <a:cubicBezTo>
                    <a:pt x="1170" y="74"/>
                    <a:pt x="1174" y="71"/>
                    <a:pt x="1179" y="65"/>
                  </a:cubicBezTo>
                  <a:cubicBezTo>
                    <a:pt x="1177" y="64"/>
                    <a:pt x="1175" y="62"/>
                    <a:pt x="1174" y="61"/>
                  </a:cubicBezTo>
                  <a:cubicBezTo>
                    <a:pt x="1180" y="60"/>
                    <a:pt x="1186" y="60"/>
                    <a:pt x="1191" y="57"/>
                  </a:cubicBezTo>
                  <a:cubicBezTo>
                    <a:pt x="1198" y="53"/>
                    <a:pt x="1205" y="49"/>
                    <a:pt x="1211" y="45"/>
                  </a:cubicBezTo>
                  <a:cubicBezTo>
                    <a:pt x="1204" y="42"/>
                    <a:pt x="1196" y="38"/>
                    <a:pt x="1188" y="36"/>
                  </a:cubicBezTo>
                  <a:cubicBezTo>
                    <a:pt x="1183" y="35"/>
                    <a:pt x="1172" y="34"/>
                    <a:pt x="1168" y="39"/>
                  </a:cubicBezTo>
                  <a:cubicBezTo>
                    <a:pt x="1166" y="42"/>
                    <a:pt x="1164" y="46"/>
                    <a:pt x="1160" y="46"/>
                  </a:cubicBezTo>
                  <a:cubicBezTo>
                    <a:pt x="1156" y="45"/>
                    <a:pt x="1151" y="44"/>
                    <a:pt x="1147" y="43"/>
                  </a:cubicBezTo>
                  <a:cubicBezTo>
                    <a:pt x="1141" y="42"/>
                    <a:pt x="1131" y="50"/>
                    <a:pt x="1126" y="52"/>
                  </a:cubicBezTo>
                  <a:cubicBezTo>
                    <a:pt x="1127" y="50"/>
                    <a:pt x="1137" y="35"/>
                    <a:pt x="1130" y="35"/>
                  </a:cubicBezTo>
                  <a:cubicBezTo>
                    <a:pt x="1124" y="35"/>
                    <a:pt x="1118" y="36"/>
                    <a:pt x="1113" y="32"/>
                  </a:cubicBezTo>
                  <a:cubicBezTo>
                    <a:pt x="1121" y="29"/>
                    <a:pt x="1129" y="26"/>
                    <a:pt x="1137" y="23"/>
                  </a:cubicBezTo>
                  <a:cubicBezTo>
                    <a:pt x="1121" y="16"/>
                    <a:pt x="1107" y="9"/>
                    <a:pt x="1091" y="6"/>
                  </a:cubicBezTo>
                  <a:cubicBezTo>
                    <a:pt x="1072" y="4"/>
                    <a:pt x="1054" y="0"/>
                    <a:pt x="1035" y="2"/>
                  </a:cubicBezTo>
                  <a:cubicBezTo>
                    <a:pt x="1028" y="3"/>
                    <a:pt x="1021" y="3"/>
                    <a:pt x="1015" y="4"/>
                  </a:cubicBezTo>
                  <a:cubicBezTo>
                    <a:pt x="1012" y="4"/>
                    <a:pt x="1008" y="3"/>
                    <a:pt x="1006" y="5"/>
                  </a:cubicBezTo>
                  <a:cubicBezTo>
                    <a:pt x="1002" y="6"/>
                    <a:pt x="1002" y="14"/>
                    <a:pt x="998" y="13"/>
                  </a:cubicBezTo>
                  <a:cubicBezTo>
                    <a:pt x="992" y="12"/>
                    <a:pt x="987" y="11"/>
                    <a:pt x="982" y="10"/>
                  </a:cubicBezTo>
                  <a:cubicBezTo>
                    <a:pt x="975" y="9"/>
                    <a:pt x="967" y="6"/>
                    <a:pt x="961" y="9"/>
                  </a:cubicBezTo>
                  <a:cubicBezTo>
                    <a:pt x="952" y="13"/>
                    <a:pt x="943" y="17"/>
                    <a:pt x="934" y="21"/>
                  </a:cubicBezTo>
                  <a:cubicBezTo>
                    <a:pt x="942" y="27"/>
                    <a:pt x="952" y="31"/>
                    <a:pt x="957" y="40"/>
                  </a:cubicBezTo>
                  <a:cubicBezTo>
                    <a:pt x="942" y="34"/>
                    <a:pt x="927" y="30"/>
                    <a:pt x="911" y="26"/>
                  </a:cubicBezTo>
                  <a:cubicBezTo>
                    <a:pt x="907" y="25"/>
                    <a:pt x="899" y="28"/>
                    <a:pt x="895" y="29"/>
                  </a:cubicBezTo>
                  <a:cubicBezTo>
                    <a:pt x="884" y="30"/>
                    <a:pt x="872" y="32"/>
                    <a:pt x="861" y="33"/>
                  </a:cubicBezTo>
                  <a:cubicBezTo>
                    <a:pt x="857" y="34"/>
                    <a:pt x="849" y="33"/>
                    <a:pt x="845" y="35"/>
                  </a:cubicBezTo>
                  <a:cubicBezTo>
                    <a:pt x="838" y="39"/>
                    <a:pt x="832" y="42"/>
                    <a:pt x="826" y="45"/>
                  </a:cubicBezTo>
                  <a:cubicBezTo>
                    <a:pt x="810" y="53"/>
                    <a:pt x="795" y="61"/>
                    <a:pt x="779" y="69"/>
                  </a:cubicBezTo>
                  <a:cubicBezTo>
                    <a:pt x="785" y="75"/>
                    <a:pt x="792" y="74"/>
                    <a:pt x="800" y="75"/>
                  </a:cubicBezTo>
                  <a:cubicBezTo>
                    <a:pt x="798" y="80"/>
                    <a:pt x="796" y="84"/>
                    <a:pt x="795" y="88"/>
                  </a:cubicBezTo>
                  <a:cubicBezTo>
                    <a:pt x="793" y="93"/>
                    <a:pt x="792" y="92"/>
                    <a:pt x="787" y="92"/>
                  </a:cubicBezTo>
                  <a:cubicBezTo>
                    <a:pt x="780" y="93"/>
                    <a:pt x="774" y="94"/>
                    <a:pt x="767" y="96"/>
                  </a:cubicBezTo>
                  <a:cubicBezTo>
                    <a:pt x="758" y="99"/>
                    <a:pt x="749" y="101"/>
                    <a:pt x="740" y="104"/>
                  </a:cubicBezTo>
                  <a:cubicBezTo>
                    <a:pt x="738" y="105"/>
                    <a:pt x="738" y="110"/>
                    <a:pt x="738" y="112"/>
                  </a:cubicBezTo>
                  <a:cubicBezTo>
                    <a:pt x="737" y="114"/>
                    <a:pt x="741" y="118"/>
                    <a:pt x="742" y="119"/>
                  </a:cubicBezTo>
                  <a:cubicBezTo>
                    <a:pt x="745" y="123"/>
                    <a:pt x="748" y="130"/>
                    <a:pt x="752" y="133"/>
                  </a:cubicBezTo>
                  <a:cubicBezTo>
                    <a:pt x="758" y="136"/>
                    <a:pt x="763" y="139"/>
                    <a:pt x="768" y="142"/>
                  </a:cubicBezTo>
                  <a:cubicBezTo>
                    <a:pt x="771" y="144"/>
                    <a:pt x="778" y="150"/>
                    <a:pt x="781" y="150"/>
                  </a:cubicBezTo>
                  <a:cubicBezTo>
                    <a:pt x="787" y="149"/>
                    <a:pt x="793" y="148"/>
                    <a:pt x="799" y="147"/>
                  </a:cubicBezTo>
                  <a:cubicBezTo>
                    <a:pt x="810" y="146"/>
                    <a:pt x="819" y="148"/>
                    <a:pt x="830" y="150"/>
                  </a:cubicBezTo>
                  <a:cubicBezTo>
                    <a:pt x="835" y="151"/>
                    <a:pt x="841" y="152"/>
                    <a:pt x="846" y="153"/>
                  </a:cubicBezTo>
                  <a:cubicBezTo>
                    <a:pt x="849" y="153"/>
                    <a:pt x="855" y="163"/>
                    <a:pt x="856" y="165"/>
                  </a:cubicBezTo>
                  <a:cubicBezTo>
                    <a:pt x="864" y="175"/>
                    <a:pt x="868" y="186"/>
                    <a:pt x="873" y="197"/>
                  </a:cubicBezTo>
                  <a:cubicBezTo>
                    <a:pt x="875" y="204"/>
                    <a:pt x="876" y="204"/>
                    <a:pt x="874" y="210"/>
                  </a:cubicBezTo>
                  <a:cubicBezTo>
                    <a:pt x="872" y="216"/>
                    <a:pt x="869" y="220"/>
                    <a:pt x="873" y="224"/>
                  </a:cubicBezTo>
                  <a:cubicBezTo>
                    <a:pt x="878" y="229"/>
                    <a:pt x="883" y="231"/>
                    <a:pt x="881" y="238"/>
                  </a:cubicBezTo>
                  <a:cubicBezTo>
                    <a:pt x="880" y="245"/>
                    <a:pt x="877" y="248"/>
                    <a:pt x="881" y="253"/>
                  </a:cubicBezTo>
                  <a:cubicBezTo>
                    <a:pt x="887" y="259"/>
                    <a:pt x="887" y="259"/>
                    <a:pt x="894" y="257"/>
                  </a:cubicBezTo>
                  <a:cubicBezTo>
                    <a:pt x="900" y="255"/>
                    <a:pt x="905" y="254"/>
                    <a:pt x="910" y="252"/>
                  </a:cubicBezTo>
                  <a:cubicBezTo>
                    <a:pt x="910" y="256"/>
                    <a:pt x="909" y="260"/>
                    <a:pt x="909" y="265"/>
                  </a:cubicBezTo>
                  <a:cubicBezTo>
                    <a:pt x="909" y="266"/>
                    <a:pt x="904" y="267"/>
                    <a:pt x="903" y="268"/>
                  </a:cubicBezTo>
                  <a:cubicBezTo>
                    <a:pt x="899" y="269"/>
                    <a:pt x="895" y="271"/>
                    <a:pt x="891" y="272"/>
                  </a:cubicBezTo>
                  <a:cubicBezTo>
                    <a:pt x="890" y="273"/>
                    <a:pt x="890" y="278"/>
                    <a:pt x="890" y="279"/>
                  </a:cubicBezTo>
                  <a:cubicBezTo>
                    <a:pt x="890" y="284"/>
                    <a:pt x="887" y="294"/>
                    <a:pt x="888" y="299"/>
                  </a:cubicBezTo>
                  <a:cubicBezTo>
                    <a:pt x="891" y="307"/>
                    <a:pt x="894" y="314"/>
                    <a:pt x="897" y="322"/>
                  </a:cubicBezTo>
                  <a:cubicBezTo>
                    <a:pt x="901" y="335"/>
                    <a:pt x="909" y="345"/>
                    <a:pt x="916" y="356"/>
                  </a:cubicBezTo>
                  <a:cubicBezTo>
                    <a:pt x="920" y="362"/>
                    <a:pt x="924" y="369"/>
                    <a:pt x="928" y="375"/>
                  </a:cubicBezTo>
                  <a:cubicBezTo>
                    <a:pt x="930" y="379"/>
                    <a:pt x="936" y="379"/>
                    <a:pt x="940" y="380"/>
                  </a:cubicBezTo>
                  <a:cubicBezTo>
                    <a:pt x="946" y="383"/>
                    <a:pt x="953" y="385"/>
                    <a:pt x="959" y="388"/>
                  </a:cubicBezTo>
                  <a:cubicBezTo>
                    <a:pt x="961" y="388"/>
                    <a:pt x="970" y="389"/>
                    <a:pt x="970" y="387"/>
                  </a:cubicBezTo>
                  <a:cubicBezTo>
                    <a:pt x="975" y="375"/>
                    <a:pt x="979" y="362"/>
                    <a:pt x="983" y="349"/>
                  </a:cubicBezTo>
                  <a:cubicBezTo>
                    <a:pt x="986" y="339"/>
                    <a:pt x="990" y="329"/>
                    <a:pt x="993" y="318"/>
                  </a:cubicBezTo>
                  <a:cubicBezTo>
                    <a:pt x="995" y="313"/>
                    <a:pt x="995" y="313"/>
                    <a:pt x="1000" y="311"/>
                  </a:cubicBezTo>
                  <a:cubicBezTo>
                    <a:pt x="1007" y="309"/>
                    <a:pt x="1014" y="307"/>
                    <a:pt x="1020" y="305"/>
                  </a:cubicBezTo>
                  <a:cubicBezTo>
                    <a:pt x="1024" y="303"/>
                    <a:pt x="1031" y="303"/>
                    <a:pt x="1034" y="300"/>
                  </a:cubicBezTo>
                  <a:cubicBezTo>
                    <a:pt x="1038" y="297"/>
                    <a:pt x="1042" y="290"/>
                    <a:pt x="1045" y="286"/>
                  </a:cubicBezTo>
                  <a:cubicBezTo>
                    <a:pt x="1048" y="282"/>
                    <a:pt x="1049" y="280"/>
                    <a:pt x="1054" y="279"/>
                  </a:cubicBezTo>
                  <a:cubicBezTo>
                    <a:pt x="1060" y="277"/>
                    <a:pt x="1066" y="276"/>
                    <a:pt x="1072" y="274"/>
                  </a:cubicBezTo>
                  <a:cubicBezTo>
                    <a:pt x="1081" y="272"/>
                    <a:pt x="1092" y="271"/>
                    <a:pt x="1100" y="266"/>
                  </a:cubicBezTo>
                  <a:cubicBezTo>
                    <a:pt x="1111" y="260"/>
                    <a:pt x="1121" y="253"/>
                    <a:pt x="1131" y="247"/>
                  </a:cubicBezTo>
                  <a:cubicBezTo>
                    <a:pt x="1136" y="241"/>
                    <a:pt x="1136" y="241"/>
                    <a:pt x="1134" y="234"/>
                  </a:cubicBezTo>
                  <a:close/>
                  <a:moveTo>
                    <a:pt x="2155" y="814"/>
                  </a:moveTo>
                  <a:cubicBezTo>
                    <a:pt x="2157" y="813"/>
                    <a:pt x="2161" y="813"/>
                    <a:pt x="2161" y="810"/>
                  </a:cubicBezTo>
                  <a:cubicBezTo>
                    <a:pt x="2161" y="807"/>
                    <a:pt x="2162" y="804"/>
                    <a:pt x="2165" y="804"/>
                  </a:cubicBezTo>
                  <a:cubicBezTo>
                    <a:pt x="2165" y="801"/>
                    <a:pt x="2165" y="799"/>
                    <a:pt x="2162" y="799"/>
                  </a:cubicBezTo>
                  <a:cubicBezTo>
                    <a:pt x="2162" y="799"/>
                    <a:pt x="2162" y="800"/>
                    <a:pt x="2162" y="801"/>
                  </a:cubicBezTo>
                  <a:cubicBezTo>
                    <a:pt x="2155" y="797"/>
                    <a:pt x="2151" y="803"/>
                    <a:pt x="2146" y="806"/>
                  </a:cubicBezTo>
                  <a:cubicBezTo>
                    <a:pt x="2146" y="811"/>
                    <a:pt x="2145" y="812"/>
                    <a:pt x="2149" y="815"/>
                  </a:cubicBezTo>
                  <a:cubicBezTo>
                    <a:pt x="2151" y="816"/>
                    <a:pt x="2152" y="816"/>
                    <a:pt x="2154" y="816"/>
                  </a:cubicBezTo>
                  <a:cubicBezTo>
                    <a:pt x="2156" y="816"/>
                    <a:pt x="2154" y="814"/>
                    <a:pt x="2155" y="814"/>
                  </a:cubicBezTo>
                  <a:close/>
                  <a:moveTo>
                    <a:pt x="2124" y="1024"/>
                  </a:moveTo>
                  <a:cubicBezTo>
                    <a:pt x="2125" y="1017"/>
                    <a:pt x="2124" y="1009"/>
                    <a:pt x="2126" y="1003"/>
                  </a:cubicBezTo>
                  <a:cubicBezTo>
                    <a:pt x="2128" y="996"/>
                    <a:pt x="2120" y="991"/>
                    <a:pt x="2115" y="997"/>
                  </a:cubicBezTo>
                  <a:cubicBezTo>
                    <a:pt x="2119" y="993"/>
                    <a:pt x="2115" y="993"/>
                    <a:pt x="2115" y="990"/>
                  </a:cubicBezTo>
                  <a:cubicBezTo>
                    <a:pt x="2114" y="988"/>
                    <a:pt x="2114" y="983"/>
                    <a:pt x="2113" y="982"/>
                  </a:cubicBezTo>
                  <a:cubicBezTo>
                    <a:pt x="2111" y="982"/>
                    <a:pt x="2107" y="981"/>
                    <a:pt x="2107" y="979"/>
                  </a:cubicBezTo>
                  <a:cubicBezTo>
                    <a:pt x="2106" y="976"/>
                    <a:pt x="2109" y="975"/>
                    <a:pt x="2109" y="972"/>
                  </a:cubicBezTo>
                  <a:cubicBezTo>
                    <a:pt x="2108" y="969"/>
                    <a:pt x="2103" y="969"/>
                    <a:pt x="2103" y="967"/>
                  </a:cubicBezTo>
                  <a:cubicBezTo>
                    <a:pt x="2103" y="963"/>
                    <a:pt x="2102" y="965"/>
                    <a:pt x="2099" y="963"/>
                  </a:cubicBezTo>
                  <a:cubicBezTo>
                    <a:pt x="2096" y="961"/>
                    <a:pt x="2100" y="960"/>
                    <a:pt x="2095" y="959"/>
                  </a:cubicBezTo>
                  <a:cubicBezTo>
                    <a:pt x="2092" y="959"/>
                    <a:pt x="2090" y="959"/>
                    <a:pt x="2089" y="957"/>
                  </a:cubicBezTo>
                  <a:cubicBezTo>
                    <a:pt x="2085" y="952"/>
                    <a:pt x="2081" y="951"/>
                    <a:pt x="2077" y="947"/>
                  </a:cubicBezTo>
                  <a:cubicBezTo>
                    <a:pt x="2073" y="944"/>
                    <a:pt x="2068" y="941"/>
                    <a:pt x="2065" y="937"/>
                  </a:cubicBezTo>
                  <a:cubicBezTo>
                    <a:pt x="2062" y="932"/>
                    <a:pt x="2063" y="929"/>
                    <a:pt x="2056" y="928"/>
                  </a:cubicBezTo>
                  <a:cubicBezTo>
                    <a:pt x="2054" y="928"/>
                    <a:pt x="2044" y="924"/>
                    <a:pt x="2043" y="926"/>
                  </a:cubicBezTo>
                  <a:cubicBezTo>
                    <a:pt x="2041" y="928"/>
                    <a:pt x="2049" y="938"/>
                    <a:pt x="2051" y="940"/>
                  </a:cubicBezTo>
                  <a:cubicBezTo>
                    <a:pt x="2054" y="942"/>
                    <a:pt x="2061" y="944"/>
                    <a:pt x="2061" y="949"/>
                  </a:cubicBezTo>
                  <a:cubicBezTo>
                    <a:pt x="2061" y="956"/>
                    <a:pt x="2069" y="955"/>
                    <a:pt x="2070" y="961"/>
                  </a:cubicBezTo>
                  <a:cubicBezTo>
                    <a:pt x="2071" y="964"/>
                    <a:pt x="2072" y="968"/>
                    <a:pt x="2073" y="971"/>
                  </a:cubicBezTo>
                  <a:cubicBezTo>
                    <a:pt x="2074" y="974"/>
                    <a:pt x="2076" y="973"/>
                    <a:pt x="2077" y="974"/>
                  </a:cubicBezTo>
                  <a:cubicBezTo>
                    <a:pt x="2081" y="978"/>
                    <a:pt x="2083" y="987"/>
                    <a:pt x="2086" y="992"/>
                  </a:cubicBezTo>
                  <a:cubicBezTo>
                    <a:pt x="2088" y="997"/>
                    <a:pt x="2091" y="1000"/>
                    <a:pt x="2094" y="1003"/>
                  </a:cubicBezTo>
                  <a:cubicBezTo>
                    <a:pt x="2101" y="1010"/>
                    <a:pt x="2107" y="1018"/>
                    <a:pt x="2115" y="1024"/>
                  </a:cubicBezTo>
                  <a:cubicBezTo>
                    <a:pt x="2115" y="1023"/>
                    <a:pt x="2115" y="1021"/>
                    <a:pt x="2115" y="1020"/>
                  </a:cubicBezTo>
                  <a:cubicBezTo>
                    <a:pt x="2119" y="1024"/>
                    <a:pt x="2121" y="1018"/>
                    <a:pt x="2124" y="1024"/>
                  </a:cubicBezTo>
                  <a:close/>
                  <a:moveTo>
                    <a:pt x="2141" y="995"/>
                  </a:moveTo>
                  <a:cubicBezTo>
                    <a:pt x="2137" y="991"/>
                    <a:pt x="2138" y="1000"/>
                    <a:pt x="2139" y="1001"/>
                  </a:cubicBezTo>
                  <a:cubicBezTo>
                    <a:pt x="2144" y="1003"/>
                    <a:pt x="2144" y="997"/>
                    <a:pt x="2141" y="995"/>
                  </a:cubicBezTo>
                  <a:close/>
                  <a:moveTo>
                    <a:pt x="2185" y="1039"/>
                  </a:moveTo>
                  <a:cubicBezTo>
                    <a:pt x="2181" y="1040"/>
                    <a:pt x="2176" y="1037"/>
                    <a:pt x="2177" y="1032"/>
                  </a:cubicBezTo>
                  <a:cubicBezTo>
                    <a:pt x="2174" y="1033"/>
                    <a:pt x="2167" y="1032"/>
                    <a:pt x="2166" y="1030"/>
                  </a:cubicBezTo>
                  <a:cubicBezTo>
                    <a:pt x="2163" y="1027"/>
                    <a:pt x="2162" y="1029"/>
                    <a:pt x="2161" y="1032"/>
                  </a:cubicBezTo>
                  <a:cubicBezTo>
                    <a:pt x="2161" y="1033"/>
                    <a:pt x="2159" y="1032"/>
                    <a:pt x="2157" y="1032"/>
                  </a:cubicBezTo>
                  <a:cubicBezTo>
                    <a:pt x="2151" y="1032"/>
                    <a:pt x="2147" y="1033"/>
                    <a:pt x="2144" y="1027"/>
                  </a:cubicBezTo>
                  <a:cubicBezTo>
                    <a:pt x="2143" y="1027"/>
                    <a:pt x="2136" y="1025"/>
                    <a:pt x="2134" y="1024"/>
                  </a:cubicBezTo>
                  <a:cubicBezTo>
                    <a:pt x="2133" y="1026"/>
                    <a:pt x="2131" y="1025"/>
                    <a:pt x="2128" y="1024"/>
                  </a:cubicBezTo>
                  <a:cubicBezTo>
                    <a:pt x="2126" y="1024"/>
                    <a:pt x="2126" y="1025"/>
                    <a:pt x="2124" y="1026"/>
                  </a:cubicBezTo>
                  <a:cubicBezTo>
                    <a:pt x="2119" y="1032"/>
                    <a:pt x="2126" y="1033"/>
                    <a:pt x="2130" y="1033"/>
                  </a:cubicBezTo>
                  <a:cubicBezTo>
                    <a:pt x="2130" y="1034"/>
                    <a:pt x="2130" y="1035"/>
                    <a:pt x="2129" y="1036"/>
                  </a:cubicBezTo>
                  <a:cubicBezTo>
                    <a:pt x="2134" y="1037"/>
                    <a:pt x="2139" y="1040"/>
                    <a:pt x="2143" y="1040"/>
                  </a:cubicBezTo>
                  <a:cubicBezTo>
                    <a:pt x="2146" y="1041"/>
                    <a:pt x="2148" y="1039"/>
                    <a:pt x="2151" y="1039"/>
                  </a:cubicBezTo>
                  <a:cubicBezTo>
                    <a:pt x="2153" y="1040"/>
                    <a:pt x="2156" y="1041"/>
                    <a:pt x="2158" y="1042"/>
                  </a:cubicBezTo>
                  <a:cubicBezTo>
                    <a:pt x="2160" y="1043"/>
                    <a:pt x="2162" y="1044"/>
                    <a:pt x="2164" y="1044"/>
                  </a:cubicBezTo>
                  <a:cubicBezTo>
                    <a:pt x="2166" y="1044"/>
                    <a:pt x="2168" y="1044"/>
                    <a:pt x="2169" y="1045"/>
                  </a:cubicBezTo>
                  <a:cubicBezTo>
                    <a:pt x="2170" y="1045"/>
                    <a:pt x="2171" y="1043"/>
                    <a:pt x="2172" y="1043"/>
                  </a:cubicBezTo>
                  <a:cubicBezTo>
                    <a:pt x="2176" y="1044"/>
                    <a:pt x="2178" y="1045"/>
                    <a:pt x="2183" y="1044"/>
                  </a:cubicBezTo>
                  <a:cubicBezTo>
                    <a:pt x="2186" y="1046"/>
                    <a:pt x="2190" y="1047"/>
                    <a:pt x="2193" y="1048"/>
                  </a:cubicBezTo>
                  <a:cubicBezTo>
                    <a:pt x="2189" y="1044"/>
                    <a:pt x="2194" y="1037"/>
                    <a:pt x="2185" y="1039"/>
                  </a:cubicBezTo>
                  <a:close/>
                  <a:moveTo>
                    <a:pt x="2119" y="990"/>
                  </a:moveTo>
                  <a:cubicBezTo>
                    <a:pt x="2121" y="992"/>
                    <a:pt x="2121" y="991"/>
                    <a:pt x="2123" y="991"/>
                  </a:cubicBezTo>
                  <a:cubicBezTo>
                    <a:pt x="2124" y="991"/>
                    <a:pt x="2124" y="993"/>
                    <a:pt x="2125" y="994"/>
                  </a:cubicBezTo>
                  <a:cubicBezTo>
                    <a:pt x="2126" y="996"/>
                    <a:pt x="2126" y="997"/>
                    <a:pt x="2127" y="998"/>
                  </a:cubicBezTo>
                  <a:cubicBezTo>
                    <a:pt x="2129" y="999"/>
                    <a:pt x="2130" y="1000"/>
                    <a:pt x="2132" y="1000"/>
                  </a:cubicBezTo>
                  <a:cubicBezTo>
                    <a:pt x="2130" y="998"/>
                    <a:pt x="2131" y="997"/>
                    <a:pt x="2132" y="995"/>
                  </a:cubicBezTo>
                  <a:cubicBezTo>
                    <a:pt x="2126" y="995"/>
                    <a:pt x="2129" y="986"/>
                    <a:pt x="2124" y="986"/>
                  </a:cubicBezTo>
                  <a:cubicBezTo>
                    <a:pt x="2124" y="987"/>
                    <a:pt x="2124" y="988"/>
                    <a:pt x="2124" y="988"/>
                  </a:cubicBezTo>
                  <a:cubicBezTo>
                    <a:pt x="2122" y="985"/>
                    <a:pt x="2121" y="988"/>
                    <a:pt x="2119" y="9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E188C16A-10CB-4FC5-AEEF-F1473ECBABAC}"/>
              </a:ext>
            </a:extLst>
          </p:cNvPr>
          <p:cNvSpPr/>
          <p:nvPr/>
        </p:nvSpPr>
        <p:spPr>
          <a:xfrm>
            <a:off x="1700894" y="2176256"/>
            <a:ext cx="1732547" cy="1732547"/>
          </a:xfrm>
          <a:prstGeom prst="ellipse">
            <a:avLst/>
          </a:prstGeom>
          <a:solidFill>
            <a:schemeClr val="accent5">
              <a:alpha val="7000"/>
            </a:schemeClr>
          </a:solidFill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3628CF-CDD0-4164-964C-7EDDDFF60DB5}"/>
              </a:ext>
            </a:extLst>
          </p:cNvPr>
          <p:cNvSpPr/>
          <p:nvPr/>
        </p:nvSpPr>
        <p:spPr>
          <a:xfrm>
            <a:off x="5155273" y="2216368"/>
            <a:ext cx="1732547" cy="1732547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A2A409-7DFA-46BD-8AD4-FC7F80AC1B75}"/>
              </a:ext>
            </a:extLst>
          </p:cNvPr>
          <p:cNvSpPr/>
          <p:nvPr/>
        </p:nvSpPr>
        <p:spPr>
          <a:xfrm>
            <a:off x="8689665" y="2191061"/>
            <a:ext cx="1732547" cy="1732547"/>
          </a:xfrm>
          <a:prstGeom prst="ellipse">
            <a:avLst/>
          </a:prstGeom>
          <a:solidFill>
            <a:schemeClr val="accent4">
              <a:alpha val="10000"/>
            </a:schemeClr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FB557-D81F-461C-859F-4456148788B5}"/>
              </a:ext>
            </a:extLst>
          </p:cNvPr>
          <p:cNvSpPr txBox="1"/>
          <p:nvPr/>
        </p:nvSpPr>
        <p:spPr>
          <a:xfrm>
            <a:off x="841025" y="4244823"/>
            <a:ext cx="321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 DE L’APPLICATION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56069-346E-47B7-B13B-BE331C12C607}"/>
              </a:ext>
            </a:extLst>
          </p:cNvPr>
          <p:cNvSpPr txBox="1"/>
          <p:nvPr/>
        </p:nvSpPr>
        <p:spPr>
          <a:xfrm>
            <a:off x="4955774" y="4283887"/>
            <a:ext cx="1901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REALISATION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98FDF-21D4-46F0-AFB9-5052767423E9}"/>
              </a:ext>
            </a:extLst>
          </p:cNvPr>
          <p:cNvSpPr txBox="1"/>
          <p:nvPr/>
        </p:nvSpPr>
        <p:spPr>
          <a:xfrm>
            <a:off x="8487216" y="4322511"/>
            <a:ext cx="244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DEMONSTRATION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E04199-80AC-444B-8124-A3499BD394A4}"/>
              </a:ext>
            </a:extLst>
          </p:cNvPr>
          <p:cNvGrpSpPr/>
          <p:nvPr/>
        </p:nvGrpSpPr>
        <p:grpSpPr>
          <a:xfrm rot="2247443">
            <a:off x="9388090" y="2553261"/>
            <a:ext cx="531818" cy="1152362"/>
            <a:chOff x="9490633" y="1499448"/>
            <a:chExt cx="1270458" cy="3028167"/>
          </a:xfrm>
          <a:solidFill>
            <a:schemeClr val="accent4"/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3D503C4-5DBA-4EDB-B1F0-A9261DC609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19060A3-33AE-41E8-BE97-D74FB08D7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A0D4813-F74F-43AC-8446-56B9CE5E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C9C912FF-1D51-4ED2-BAEB-10BF68ADD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60A825B-1523-41A3-A86F-D101D1C4F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21155B-76B2-481A-A444-70A4A94AF672}"/>
              </a:ext>
            </a:extLst>
          </p:cNvPr>
          <p:cNvGrpSpPr/>
          <p:nvPr/>
        </p:nvGrpSpPr>
        <p:grpSpPr>
          <a:xfrm>
            <a:off x="5598744" y="2614247"/>
            <a:ext cx="846408" cy="1032399"/>
            <a:chOff x="7931851" y="2464731"/>
            <a:chExt cx="1002842" cy="1223210"/>
          </a:xfrm>
          <a:solidFill>
            <a:schemeClr val="accent2"/>
          </a:solidFill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E2D3127-6A2A-4048-8522-C16866C23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2AC9FF8-896F-464B-BA2E-274F4567D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AD3095E-74CD-40AA-858E-C5470984C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98ED4C3-5565-4355-B3F5-3A5528D74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4467017-783F-4488-ACDE-B7E83BB80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A051487C-10B1-4B6A-83B7-8CA72746D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0426FAF0-9137-449D-BA88-B7910DCDD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43418DF5-0FAD-43D0-A15F-E3C7AD1238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65CD1B32-153A-4AFD-B110-055562E2A0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66B4FBE4-DF7A-4707-99D7-85A28B22B5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D8D29BAD-17D3-44C3-A1B9-0A5C520563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70E89E62-CD7A-4131-BDE4-87C574BB3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7BA1E887-82F4-475A-B141-E4586FB738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D3AB63A7-E2AA-4D1C-8302-A98602B84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0CFC67-1BA9-48F4-AF89-0AE2BBDA5F2C}"/>
              </a:ext>
            </a:extLst>
          </p:cNvPr>
          <p:cNvGrpSpPr/>
          <p:nvPr/>
        </p:nvGrpSpPr>
        <p:grpSpPr>
          <a:xfrm>
            <a:off x="2196645" y="2721502"/>
            <a:ext cx="840867" cy="839484"/>
            <a:chOff x="2001838" y="-2239963"/>
            <a:chExt cx="965200" cy="96361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F16DD890-57D0-404C-BDA1-6AAEF2E58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-1655763"/>
              <a:ext cx="381000" cy="379413"/>
            </a:xfrm>
            <a:custGeom>
              <a:avLst/>
              <a:gdLst>
                <a:gd name="T0" fmla="*/ 1404 w 1547"/>
                <a:gd name="T1" fmla="*/ 890 h 1547"/>
                <a:gd name="T2" fmla="*/ 514 w 1547"/>
                <a:gd name="T3" fmla="*/ 0 h 1547"/>
                <a:gd name="T4" fmla="*/ 0 w 1547"/>
                <a:gd name="T5" fmla="*/ 514 h 1547"/>
                <a:gd name="T6" fmla="*/ 890 w 1547"/>
                <a:gd name="T7" fmla="*/ 1404 h 1547"/>
                <a:gd name="T8" fmla="*/ 1404 w 1547"/>
                <a:gd name="T9" fmla="*/ 1404 h 1547"/>
                <a:gd name="T10" fmla="*/ 1404 w 1547"/>
                <a:gd name="T11" fmla="*/ 890 h 1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7" h="1547">
                  <a:moveTo>
                    <a:pt x="1404" y="890"/>
                  </a:moveTo>
                  <a:cubicBezTo>
                    <a:pt x="514" y="0"/>
                    <a:pt x="514" y="0"/>
                    <a:pt x="514" y="0"/>
                  </a:cubicBezTo>
                  <a:cubicBezTo>
                    <a:pt x="382" y="206"/>
                    <a:pt x="206" y="382"/>
                    <a:pt x="0" y="514"/>
                  </a:cubicBezTo>
                  <a:cubicBezTo>
                    <a:pt x="890" y="1404"/>
                    <a:pt x="890" y="1404"/>
                    <a:pt x="890" y="1404"/>
                  </a:cubicBezTo>
                  <a:cubicBezTo>
                    <a:pt x="1032" y="1547"/>
                    <a:pt x="1263" y="1547"/>
                    <a:pt x="1404" y="1404"/>
                  </a:cubicBezTo>
                  <a:cubicBezTo>
                    <a:pt x="1547" y="1263"/>
                    <a:pt x="1547" y="1032"/>
                    <a:pt x="1404" y="8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58C0E1E6-B452-4A4C-9F1A-3C20156B5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1838" y="-2239963"/>
              <a:ext cx="717550" cy="715963"/>
            </a:xfrm>
            <a:custGeom>
              <a:avLst/>
              <a:gdLst>
                <a:gd name="T0" fmla="*/ 2910 w 2910"/>
                <a:gd name="T1" fmla="*/ 1455 h 2910"/>
                <a:gd name="T2" fmla="*/ 1455 w 2910"/>
                <a:gd name="T3" fmla="*/ 0 h 2910"/>
                <a:gd name="T4" fmla="*/ 0 w 2910"/>
                <a:gd name="T5" fmla="*/ 1455 h 2910"/>
                <a:gd name="T6" fmla="*/ 1455 w 2910"/>
                <a:gd name="T7" fmla="*/ 2910 h 2910"/>
                <a:gd name="T8" fmla="*/ 2910 w 2910"/>
                <a:gd name="T9" fmla="*/ 1455 h 2910"/>
                <a:gd name="T10" fmla="*/ 1455 w 2910"/>
                <a:gd name="T11" fmla="*/ 2546 h 2910"/>
                <a:gd name="T12" fmla="*/ 364 w 2910"/>
                <a:gd name="T13" fmla="*/ 1455 h 2910"/>
                <a:gd name="T14" fmla="*/ 1455 w 2910"/>
                <a:gd name="T15" fmla="*/ 364 h 2910"/>
                <a:gd name="T16" fmla="*/ 2546 w 2910"/>
                <a:gd name="T17" fmla="*/ 1455 h 2910"/>
                <a:gd name="T18" fmla="*/ 1455 w 2910"/>
                <a:gd name="T19" fmla="*/ 2546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0" h="2910">
                  <a:moveTo>
                    <a:pt x="2910" y="1455"/>
                  </a:moveTo>
                  <a:cubicBezTo>
                    <a:pt x="2910" y="651"/>
                    <a:pt x="2259" y="0"/>
                    <a:pt x="1455" y="0"/>
                  </a:cubicBezTo>
                  <a:cubicBezTo>
                    <a:pt x="652" y="0"/>
                    <a:pt x="0" y="651"/>
                    <a:pt x="0" y="1455"/>
                  </a:cubicBezTo>
                  <a:cubicBezTo>
                    <a:pt x="0" y="2259"/>
                    <a:pt x="652" y="2910"/>
                    <a:pt x="1455" y="2910"/>
                  </a:cubicBezTo>
                  <a:cubicBezTo>
                    <a:pt x="2259" y="2910"/>
                    <a:pt x="2910" y="2259"/>
                    <a:pt x="2910" y="1455"/>
                  </a:cubicBezTo>
                  <a:close/>
                  <a:moveTo>
                    <a:pt x="1455" y="2546"/>
                  </a:moveTo>
                  <a:cubicBezTo>
                    <a:pt x="853" y="2546"/>
                    <a:pt x="364" y="2057"/>
                    <a:pt x="364" y="1455"/>
                  </a:cubicBezTo>
                  <a:cubicBezTo>
                    <a:pt x="364" y="853"/>
                    <a:pt x="853" y="364"/>
                    <a:pt x="1455" y="364"/>
                  </a:cubicBezTo>
                  <a:cubicBezTo>
                    <a:pt x="2057" y="364"/>
                    <a:pt x="2546" y="853"/>
                    <a:pt x="2546" y="1455"/>
                  </a:cubicBezTo>
                  <a:cubicBezTo>
                    <a:pt x="2546" y="2057"/>
                    <a:pt x="2057" y="2546"/>
                    <a:pt x="1455" y="25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676017D-4AAB-42EA-A1D2-537327B35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-2090738"/>
              <a:ext cx="209550" cy="209550"/>
            </a:xfrm>
            <a:custGeom>
              <a:avLst/>
              <a:gdLst>
                <a:gd name="T0" fmla="*/ 0 w 849"/>
                <a:gd name="T1" fmla="*/ 849 h 849"/>
                <a:gd name="T2" fmla="*/ 243 w 849"/>
                <a:gd name="T3" fmla="*/ 849 h 849"/>
                <a:gd name="T4" fmla="*/ 849 w 849"/>
                <a:gd name="T5" fmla="*/ 243 h 849"/>
                <a:gd name="T6" fmla="*/ 849 w 849"/>
                <a:gd name="T7" fmla="*/ 0 h 849"/>
                <a:gd name="T8" fmla="*/ 0 w 849"/>
                <a:gd name="T9" fmla="*/ 84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9" h="849">
                  <a:moveTo>
                    <a:pt x="0" y="849"/>
                  </a:moveTo>
                  <a:cubicBezTo>
                    <a:pt x="243" y="849"/>
                    <a:pt x="243" y="849"/>
                    <a:pt x="243" y="849"/>
                  </a:cubicBezTo>
                  <a:cubicBezTo>
                    <a:pt x="243" y="515"/>
                    <a:pt x="515" y="243"/>
                    <a:pt x="849" y="243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381" y="0"/>
                    <a:pt x="0" y="381"/>
                    <a:pt x="0" y="8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7BD535A-3A63-4F32-A2AA-748309A31337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 </a:t>
            </a: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PARTIES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101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698836" y="346664"/>
            <a:ext cx="87188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PRESENTATION</a:t>
            </a:r>
            <a:r>
              <a:rPr kumimoji="0" lang="en-GB" sz="6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L’APPLICATION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B9C1A3-C4B6-4C38-9845-480F6AE0C971}"/>
              </a:ext>
            </a:extLst>
          </p:cNvPr>
          <p:cNvSpPr txBox="1"/>
          <p:nvPr/>
        </p:nvSpPr>
        <p:spPr>
          <a:xfrm>
            <a:off x="1698836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2F241D-12B7-4C00-8A3D-76E8FDDA6167}"/>
              </a:ext>
            </a:extLst>
          </p:cNvPr>
          <p:cNvSpPr txBox="1"/>
          <p:nvPr/>
        </p:nvSpPr>
        <p:spPr>
          <a:xfrm>
            <a:off x="3443037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BBB6B1-1A05-43B9-A92F-210856317E99}"/>
              </a:ext>
            </a:extLst>
          </p:cNvPr>
          <p:cNvSpPr txBox="1"/>
          <p:nvPr/>
        </p:nvSpPr>
        <p:spPr>
          <a:xfrm>
            <a:off x="5174040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18FF5-55A5-4DCC-9B24-B9946391CAE4}"/>
              </a:ext>
            </a:extLst>
          </p:cNvPr>
          <p:cNvSpPr txBox="1"/>
          <p:nvPr/>
        </p:nvSpPr>
        <p:spPr>
          <a:xfrm>
            <a:off x="6935655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5E833-6659-4424-A2AA-D9F992297513}"/>
              </a:ext>
            </a:extLst>
          </p:cNvPr>
          <p:cNvSpPr txBox="1"/>
          <p:nvPr/>
        </p:nvSpPr>
        <p:spPr>
          <a:xfrm>
            <a:off x="8645239" y="2490796"/>
            <a:ext cx="1489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endParaRPr kumimoji="0" lang="en-GB" sz="1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915D57-E221-4D55-A550-3077C7541899}"/>
              </a:ext>
            </a:extLst>
          </p:cNvPr>
          <p:cNvGrpSpPr/>
          <p:nvPr/>
        </p:nvGrpSpPr>
        <p:grpSpPr>
          <a:xfrm>
            <a:off x="1785202" y="4429788"/>
            <a:ext cx="1323300" cy="633884"/>
            <a:chOff x="1785202" y="3646016"/>
            <a:chExt cx="1323300" cy="63388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E65667-87C2-47C2-BF69-F093B9187EDC}"/>
                </a:ext>
              </a:extLst>
            </p:cNvPr>
            <p:cNvSpPr/>
            <p:nvPr/>
          </p:nvSpPr>
          <p:spPr>
            <a:xfrm>
              <a:off x="1785202" y="3646016"/>
              <a:ext cx="1323300" cy="6338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97E1EB-0D81-452D-B901-A28F3DCB745F}"/>
                </a:ext>
              </a:extLst>
            </p:cNvPr>
            <p:cNvGrpSpPr/>
            <p:nvPr/>
          </p:nvGrpSpPr>
          <p:grpSpPr>
            <a:xfrm>
              <a:off x="2233906" y="3732904"/>
              <a:ext cx="419100" cy="419100"/>
              <a:chOff x="2233906" y="3732904"/>
              <a:chExt cx="419100" cy="4191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F70CDCE-FFF4-45AB-AA12-8F81D80EB6DC}"/>
                  </a:ext>
                </a:extLst>
              </p:cNvPr>
              <p:cNvSpPr/>
              <p:nvPr/>
            </p:nvSpPr>
            <p:spPr>
              <a:xfrm>
                <a:off x="2233906" y="3732904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8664D79-DF57-44DB-A0BE-1B794A0D46DB}"/>
                  </a:ext>
                </a:extLst>
              </p:cNvPr>
              <p:cNvSpPr/>
              <p:nvPr/>
            </p:nvSpPr>
            <p:spPr>
              <a:xfrm>
                <a:off x="2376782" y="3876129"/>
                <a:ext cx="133684" cy="1336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B4DCE5-6AB2-4B75-A537-BA6A4A241555}"/>
              </a:ext>
            </a:extLst>
          </p:cNvPr>
          <p:cNvGrpSpPr/>
          <p:nvPr/>
        </p:nvGrpSpPr>
        <p:grpSpPr>
          <a:xfrm>
            <a:off x="3522721" y="4429788"/>
            <a:ext cx="1323300" cy="633884"/>
            <a:chOff x="3522721" y="3646016"/>
            <a:chExt cx="1323300" cy="63388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959A44-8C6F-49BC-A04E-F565598FFE17}"/>
                </a:ext>
              </a:extLst>
            </p:cNvPr>
            <p:cNvSpPr/>
            <p:nvPr/>
          </p:nvSpPr>
          <p:spPr>
            <a:xfrm>
              <a:off x="3522721" y="3646016"/>
              <a:ext cx="1323300" cy="6338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39AB2A1-C249-42C9-A7F0-88981BC41F61}"/>
                </a:ext>
              </a:extLst>
            </p:cNvPr>
            <p:cNvGrpSpPr/>
            <p:nvPr/>
          </p:nvGrpSpPr>
          <p:grpSpPr>
            <a:xfrm>
              <a:off x="3922943" y="3803009"/>
              <a:ext cx="513856" cy="337832"/>
              <a:chOff x="1767905" y="1123950"/>
              <a:chExt cx="608583" cy="400110"/>
            </a:xfrm>
            <a:solidFill>
              <a:schemeClr val="bg1"/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15DD18E-2648-4980-B4DF-3996C652E1E8}"/>
                  </a:ext>
                </a:extLst>
              </p:cNvPr>
              <p:cNvSpPr/>
              <p:nvPr/>
            </p:nvSpPr>
            <p:spPr>
              <a:xfrm flipH="1">
                <a:off x="1767905" y="1123950"/>
                <a:ext cx="46608" cy="4001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4660B30-D23E-4E1D-A7B2-0389D06C5CBB}"/>
                  </a:ext>
                </a:extLst>
              </p:cNvPr>
              <p:cNvSpPr/>
              <p:nvPr/>
            </p:nvSpPr>
            <p:spPr>
              <a:xfrm rot="5400000">
                <a:off x="2051209" y="1197735"/>
                <a:ext cx="45719" cy="6048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777F3B2-FBC0-4498-AB49-FB2AA01CA78C}"/>
                  </a:ext>
                </a:extLst>
              </p:cNvPr>
              <p:cNvSpPr/>
              <p:nvPr/>
            </p:nvSpPr>
            <p:spPr>
              <a:xfrm>
                <a:off x="1864518" y="1257675"/>
                <a:ext cx="73820" cy="1878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A1B8DAC-09C3-43D4-9BB4-A86F58089019}"/>
                  </a:ext>
                </a:extLst>
              </p:cNvPr>
              <p:cNvSpPr/>
              <p:nvPr/>
            </p:nvSpPr>
            <p:spPr>
              <a:xfrm>
                <a:off x="1993108" y="1176338"/>
                <a:ext cx="73820" cy="2691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8C3AFF2-B2B4-4D46-9B6B-710BD0114F0E}"/>
                  </a:ext>
                </a:extLst>
              </p:cNvPr>
              <p:cNvSpPr/>
              <p:nvPr/>
            </p:nvSpPr>
            <p:spPr>
              <a:xfrm>
                <a:off x="2127649" y="1301739"/>
                <a:ext cx="73820" cy="143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96B99C2-7BF7-4E75-83E4-F0BA42CF63BF}"/>
                  </a:ext>
                </a:extLst>
              </p:cNvPr>
              <p:cNvSpPr/>
              <p:nvPr/>
            </p:nvSpPr>
            <p:spPr>
              <a:xfrm>
                <a:off x="2258367" y="1214438"/>
                <a:ext cx="67109" cy="2310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A88499-3611-4D57-A103-BFC35A010101}"/>
              </a:ext>
            </a:extLst>
          </p:cNvPr>
          <p:cNvGrpSpPr/>
          <p:nvPr/>
        </p:nvGrpSpPr>
        <p:grpSpPr>
          <a:xfrm>
            <a:off x="5260240" y="4429788"/>
            <a:ext cx="1323300" cy="633884"/>
            <a:chOff x="5260240" y="3646016"/>
            <a:chExt cx="1323300" cy="63388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6FB0B5-A79B-4C18-A986-00D0B82E25F2}"/>
                </a:ext>
              </a:extLst>
            </p:cNvPr>
            <p:cNvSpPr/>
            <p:nvPr/>
          </p:nvSpPr>
          <p:spPr>
            <a:xfrm>
              <a:off x="5260240" y="3646016"/>
              <a:ext cx="1323300" cy="6338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340D703-40E3-4FBA-A5DF-4E21123F01A1}"/>
                </a:ext>
              </a:extLst>
            </p:cNvPr>
            <p:cNvGrpSpPr/>
            <p:nvPr/>
          </p:nvGrpSpPr>
          <p:grpSpPr>
            <a:xfrm>
              <a:off x="5675543" y="3803009"/>
              <a:ext cx="513856" cy="337832"/>
              <a:chOff x="5675543" y="3803009"/>
              <a:chExt cx="513856" cy="3378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2A0787C-C9EA-491C-A74B-44CB31E81B7E}"/>
                  </a:ext>
                </a:extLst>
              </p:cNvPr>
              <p:cNvSpPr/>
              <p:nvPr/>
            </p:nvSpPr>
            <p:spPr>
              <a:xfrm flipH="1">
                <a:off x="5675543" y="3803009"/>
                <a:ext cx="39353" cy="337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7D08D1C-6B03-4380-971A-8E02723BCFEA}"/>
                  </a:ext>
                </a:extLst>
              </p:cNvPr>
              <p:cNvSpPr/>
              <p:nvPr/>
            </p:nvSpPr>
            <p:spPr>
              <a:xfrm rot="5400000">
                <a:off x="5914750" y="3865309"/>
                <a:ext cx="38603" cy="51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351C88-6BBC-4262-8BA0-734CE3033349}"/>
                  </a:ext>
                </a:extLst>
              </p:cNvPr>
              <p:cNvGrpSpPr/>
              <p:nvPr/>
            </p:nvGrpSpPr>
            <p:grpSpPr>
              <a:xfrm>
                <a:off x="5823707" y="3858986"/>
                <a:ext cx="327592" cy="180770"/>
                <a:chOff x="6370019" y="3560638"/>
                <a:chExt cx="533026" cy="29413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BC814BE-FF48-41F1-A925-2CB17A4A1FD1}"/>
                    </a:ext>
                  </a:extLst>
                </p:cNvPr>
                <p:cNvSpPr/>
                <p:nvPr/>
              </p:nvSpPr>
              <p:spPr>
                <a:xfrm rot="2598114" flipH="1">
                  <a:off x="6370019" y="3560638"/>
                  <a:ext cx="45719" cy="29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D568098-E5CE-4544-BC48-79DA8F0C3DC7}"/>
                    </a:ext>
                  </a:extLst>
                </p:cNvPr>
                <p:cNvSpPr/>
                <p:nvPr/>
              </p:nvSpPr>
              <p:spPr>
                <a:xfrm rot="8080747" flipH="1">
                  <a:off x="6545797" y="3555874"/>
                  <a:ext cx="45719" cy="29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26E70821-A444-4E07-8310-9E22E826DBC7}"/>
                    </a:ext>
                  </a:extLst>
                </p:cNvPr>
                <p:cNvSpPr/>
                <p:nvPr/>
              </p:nvSpPr>
              <p:spPr>
                <a:xfrm rot="2753522" flipH="1">
                  <a:off x="6733120" y="3566951"/>
                  <a:ext cx="45719" cy="294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2">
                  <a:extLst>
                    <a:ext uri="{FF2B5EF4-FFF2-40B4-BE49-F238E27FC236}">
                      <a16:creationId xmlns:a16="http://schemas.microsoft.com/office/drawing/2014/main" id="{1BF264E3-6B5D-429E-95E0-B246D81FBE16}"/>
                    </a:ext>
                  </a:extLst>
                </p:cNvPr>
                <p:cNvSpPr/>
                <p:nvPr/>
              </p:nvSpPr>
              <p:spPr>
                <a:xfrm>
                  <a:off x="6755979" y="3573754"/>
                  <a:ext cx="144842" cy="154357"/>
                </a:xfrm>
                <a:custGeom>
                  <a:avLst/>
                  <a:gdLst>
                    <a:gd name="connsiteX0" fmla="*/ 0 w 144842"/>
                    <a:gd name="connsiteY0" fmla="*/ 0 h 154357"/>
                    <a:gd name="connsiteX1" fmla="*/ 144842 w 144842"/>
                    <a:gd name="connsiteY1" fmla="*/ 0 h 154357"/>
                    <a:gd name="connsiteX2" fmla="*/ 144842 w 144842"/>
                    <a:gd name="connsiteY2" fmla="*/ 154357 h 154357"/>
                    <a:gd name="connsiteX3" fmla="*/ 0 w 144842"/>
                    <a:gd name="connsiteY3" fmla="*/ 154357 h 154357"/>
                    <a:gd name="connsiteX4" fmla="*/ 0 w 144842"/>
                    <a:gd name="connsiteY4" fmla="*/ 0 h 154357"/>
                    <a:gd name="connsiteX0" fmla="*/ 0 w 144842"/>
                    <a:gd name="connsiteY0" fmla="*/ 0 h 154357"/>
                    <a:gd name="connsiteX1" fmla="*/ 144842 w 144842"/>
                    <a:gd name="connsiteY1" fmla="*/ 0 h 154357"/>
                    <a:gd name="connsiteX2" fmla="*/ 144842 w 144842"/>
                    <a:gd name="connsiteY2" fmla="*/ 154357 h 154357"/>
                    <a:gd name="connsiteX3" fmla="*/ 64294 w 144842"/>
                    <a:gd name="connsiteY3" fmla="*/ 71013 h 154357"/>
                    <a:gd name="connsiteX4" fmla="*/ 0 w 144842"/>
                    <a:gd name="connsiteY4" fmla="*/ 0 h 15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842" h="154357">
                      <a:moveTo>
                        <a:pt x="0" y="0"/>
                      </a:moveTo>
                      <a:lnTo>
                        <a:pt x="144842" y="0"/>
                      </a:lnTo>
                      <a:lnTo>
                        <a:pt x="144842" y="154357"/>
                      </a:lnTo>
                      <a:lnTo>
                        <a:pt x="64294" y="710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A5FDC4A-76A2-46DB-84CC-0A98BA01835D}"/>
              </a:ext>
            </a:extLst>
          </p:cNvPr>
          <p:cNvGrpSpPr/>
          <p:nvPr/>
        </p:nvGrpSpPr>
        <p:grpSpPr>
          <a:xfrm>
            <a:off x="6999345" y="4429788"/>
            <a:ext cx="1323300" cy="633884"/>
            <a:chOff x="6999345" y="3646016"/>
            <a:chExt cx="1323300" cy="63388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17B049-303A-456B-846E-396EB0455EF3}"/>
                </a:ext>
              </a:extLst>
            </p:cNvPr>
            <p:cNvSpPr/>
            <p:nvPr/>
          </p:nvSpPr>
          <p:spPr>
            <a:xfrm>
              <a:off x="6999345" y="3646016"/>
              <a:ext cx="1323300" cy="6338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B8C9F96-8FA1-48E6-ACD2-E7E7F8A22FA2}"/>
                </a:ext>
              </a:extLst>
            </p:cNvPr>
            <p:cNvGrpSpPr/>
            <p:nvPr/>
          </p:nvGrpSpPr>
          <p:grpSpPr>
            <a:xfrm>
              <a:off x="7306100" y="3751317"/>
              <a:ext cx="704850" cy="419100"/>
              <a:chOff x="7306100" y="3751317"/>
              <a:chExt cx="704850" cy="4191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25F17CB-0ADE-48A7-953F-9590375CE994}"/>
                  </a:ext>
                </a:extLst>
              </p:cNvPr>
              <p:cNvSpPr/>
              <p:nvPr/>
            </p:nvSpPr>
            <p:spPr>
              <a:xfrm>
                <a:off x="7306100" y="3751317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04C4B50-C582-468C-ADFB-3CD3BE9DB08C}"/>
                  </a:ext>
                </a:extLst>
              </p:cNvPr>
              <p:cNvSpPr/>
              <p:nvPr/>
            </p:nvSpPr>
            <p:spPr>
              <a:xfrm>
                <a:off x="7591850" y="3751317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785F05-94B7-4D50-A91C-5B2A850A83AD}"/>
              </a:ext>
            </a:extLst>
          </p:cNvPr>
          <p:cNvGrpSpPr/>
          <p:nvPr/>
        </p:nvGrpSpPr>
        <p:grpSpPr>
          <a:xfrm>
            <a:off x="8729721" y="4429788"/>
            <a:ext cx="1323300" cy="633884"/>
            <a:chOff x="8729721" y="3646016"/>
            <a:chExt cx="1323300" cy="63388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46C0A8-F3C2-4A92-BFEA-F24DEB5CA15C}"/>
                </a:ext>
              </a:extLst>
            </p:cNvPr>
            <p:cNvSpPr/>
            <p:nvPr/>
          </p:nvSpPr>
          <p:spPr>
            <a:xfrm>
              <a:off x="8729721" y="3646016"/>
              <a:ext cx="1323300" cy="6338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07E1311-4A59-43BA-B34C-8A9BAD06B41D}"/>
                </a:ext>
              </a:extLst>
            </p:cNvPr>
            <p:cNvGrpSpPr/>
            <p:nvPr/>
          </p:nvGrpSpPr>
          <p:grpSpPr>
            <a:xfrm>
              <a:off x="9208717" y="3744174"/>
              <a:ext cx="419100" cy="419100"/>
              <a:chOff x="9208717" y="3744174"/>
              <a:chExt cx="419100" cy="4191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A41A883-12F7-4F1A-8656-AEAA190E345A}"/>
                  </a:ext>
                </a:extLst>
              </p:cNvPr>
              <p:cNvSpPr/>
              <p:nvPr/>
            </p:nvSpPr>
            <p:spPr>
              <a:xfrm>
                <a:off x="9208717" y="3744174"/>
                <a:ext cx="419100" cy="419100"/>
              </a:xfrm>
              <a:prstGeom prst="ellipse">
                <a:avLst/>
              </a:prstGeom>
              <a:noFill/>
              <a:ln w="476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3C4C92C-C423-43B5-A527-23F3B7F82BE2}"/>
                  </a:ext>
                </a:extLst>
              </p:cNvPr>
              <p:cNvSpPr/>
              <p:nvPr/>
            </p:nvSpPr>
            <p:spPr>
              <a:xfrm>
                <a:off x="9377991" y="3803009"/>
                <a:ext cx="45719" cy="206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8F75D2C-72B6-47B9-A082-59108D0DC8E3}"/>
                  </a:ext>
                </a:extLst>
              </p:cNvPr>
              <p:cNvSpPr/>
              <p:nvPr/>
            </p:nvSpPr>
            <p:spPr>
              <a:xfrm rot="5400000">
                <a:off x="9431307" y="3910730"/>
                <a:ext cx="45719" cy="1524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6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PROBLEMATIQUES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E2EBD6-E83D-41F9-9FBE-725D7F25654B}"/>
              </a:ext>
            </a:extLst>
          </p:cNvPr>
          <p:cNvSpPr txBox="1"/>
          <p:nvPr/>
        </p:nvSpPr>
        <p:spPr>
          <a:xfrm>
            <a:off x="9314245" y="1230143"/>
            <a:ext cx="20586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?</a:t>
            </a:r>
            <a:endParaRPr kumimoji="0" lang="en-US" sz="3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A52A2-75CD-4E82-B8F8-1CB06EE69AC2}"/>
              </a:ext>
            </a:extLst>
          </p:cNvPr>
          <p:cNvSpPr txBox="1"/>
          <p:nvPr/>
        </p:nvSpPr>
        <p:spPr>
          <a:xfrm>
            <a:off x="1660581" y="1831541"/>
            <a:ext cx="277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On </a:t>
            </a:r>
            <a:r>
              <a:rPr lang="fr-FR" sz="2000" dirty="0">
                <a:solidFill>
                  <a:srgbClr val="FFFFFF"/>
                </a:solidFill>
                <a:latin typeface="Open Sans" panose="020B0606030504020204" pitchFamily="34" charset="0"/>
              </a:rPr>
              <a:t>peut se perdre facilement en se déplaçant dans les grandes villes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1E020C-E423-44C5-8991-4D59ED133EDE}"/>
              </a:ext>
            </a:extLst>
          </p:cNvPr>
          <p:cNvSpPr/>
          <p:nvPr/>
        </p:nvSpPr>
        <p:spPr>
          <a:xfrm>
            <a:off x="795752" y="2051383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1A074E-7CBE-4627-A1D6-9C2DCC16BFF1}"/>
              </a:ext>
            </a:extLst>
          </p:cNvPr>
          <p:cNvSpPr/>
          <p:nvPr/>
        </p:nvSpPr>
        <p:spPr>
          <a:xfrm>
            <a:off x="736306" y="335060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A21E53-6E6E-44AE-A706-279EB21D755A}"/>
              </a:ext>
            </a:extLst>
          </p:cNvPr>
          <p:cNvSpPr/>
          <p:nvPr/>
        </p:nvSpPr>
        <p:spPr>
          <a:xfrm>
            <a:off x="724772" y="45941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333B1D-68C1-439A-85C4-C784785897E3}"/>
              </a:ext>
            </a:extLst>
          </p:cNvPr>
          <p:cNvSpPr txBox="1"/>
          <p:nvPr/>
        </p:nvSpPr>
        <p:spPr>
          <a:xfrm>
            <a:off x="1567735" y="3273021"/>
            <a:ext cx="277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dirty="0">
                <a:solidFill>
                  <a:srgbClr val="FFFFFF"/>
                </a:solidFill>
                <a:latin typeface="Open Sans" panose="020B0606030504020204" pitchFamily="34" charset="0"/>
              </a:rPr>
              <a:t>L</a:t>
            </a:r>
            <a:r>
              <a:rPr lang="fr-FR" sz="2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e </a:t>
            </a:r>
            <a:r>
              <a:rPr lang="fr-FR" sz="2000" dirty="0">
                <a:solidFill>
                  <a:srgbClr val="FFFFFF"/>
                </a:solidFill>
                <a:latin typeface="Open Sans" panose="020B0606030504020204" pitchFamily="34" charset="0"/>
              </a:rPr>
              <a:t>souci de rater son transport</a:t>
            </a:r>
            <a:endParaRPr lang="en-GB" sz="20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C24EF4-8E65-4E9C-91A0-A1FC1BFF3BD4}"/>
              </a:ext>
            </a:extLst>
          </p:cNvPr>
          <p:cNvSpPr txBox="1"/>
          <p:nvPr/>
        </p:nvSpPr>
        <p:spPr>
          <a:xfrm>
            <a:off x="1567735" y="4647307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2000" dirty="0">
                <a:solidFill>
                  <a:srgbClr val="FFFFFF"/>
                </a:solidFill>
                <a:latin typeface="Open Sans" panose="020B0606030504020204" pitchFamily="34" charset="0"/>
              </a:rPr>
              <a:t>Attendre trop longtemps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7FB3C8D-70A2-419D-B823-C247236792B6}"/>
              </a:ext>
            </a:extLst>
          </p:cNvPr>
          <p:cNvSpPr>
            <a:spLocks/>
          </p:cNvSpPr>
          <p:nvPr/>
        </p:nvSpPr>
        <p:spPr bwMode="auto">
          <a:xfrm rot="20671746">
            <a:off x="5497688" y="4294183"/>
            <a:ext cx="852992" cy="1140476"/>
          </a:xfrm>
          <a:custGeom>
            <a:avLst/>
            <a:gdLst>
              <a:gd name="T0" fmla="*/ 28 w 1032"/>
              <a:gd name="T1" fmla="*/ 1378 h 1378"/>
              <a:gd name="T2" fmla="*/ 1004 w 1032"/>
              <a:gd name="T3" fmla="*/ 1378 h 1378"/>
              <a:gd name="T4" fmla="*/ 1032 w 1032"/>
              <a:gd name="T5" fmla="*/ 1350 h 1378"/>
              <a:gd name="T6" fmla="*/ 1032 w 1032"/>
              <a:gd name="T7" fmla="*/ 1015 h 1378"/>
              <a:gd name="T8" fmla="*/ 876 w 1032"/>
              <a:gd name="T9" fmla="*/ 1052 h 1378"/>
              <a:gd name="T10" fmla="*/ 686 w 1032"/>
              <a:gd name="T11" fmla="*/ 862 h 1378"/>
              <a:gd name="T12" fmla="*/ 876 w 1032"/>
              <a:gd name="T13" fmla="*/ 672 h 1378"/>
              <a:gd name="T14" fmla="*/ 1032 w 1032"/>
              <a:gd name="T15" fmla="*/ 709 h 1378"/>
              <a:gd name="T16" fmla="*/ 1032 w 1032"/>
              <a:gd name="T17" fmla="*/ 374 h 1378"/>
              <a:gd name="T18" fmla="*/ 1004 w 1032"/>
              <a:gd name="T19" fmla="*/ 346 h 1378"/>
              <a:gd name="T20" fmla="*/ 621 w 1032"/>
              <a:gd name="T21" fmla="*/ 346 h 1378"/>
              <a:gd name="T22" fmla="*/ 675 w 1032"/>
              <a:gd name="T23" fmla="*/ 159 h 1378"/>
              <a:gd name="T24" fmla="*/ 516 w 1032"/>
              <a:gd name="T25" fmla="*/ 0 h 1378"/>
              <a:gd name="T26" fmla="*/ 357 w 1032"/>
              <a:gd name="T27" fmla="*/ 159 h 1378"/>
              <a:gd name="T28" fmla="*/ 411 w 1032"/>
              <a:gd name="T29" fmla="*/ 346 h 1378"/>
              <a:gd name="T30" fmla="*/ 28 w 1032"/>
              <a:gd name="T31" fmla="*/ 346 h 1378"/>
              <a:gd name="T32" fmla="*/ 0 w 1032"/>
              <a:gd name="T33" fmla="*/ 374 h 1378"/>
              <a:gd name="T34" fmla="*/ 0 w 1032"/>
              <a:gd name="T35" fmla="*/ 1350 h 1378"/>
              <a:gd name="T36" fmla="*/ 28 w 1032"/>
              <a:gd name="T37" fmla="*/ 137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32" h="1378">
                <a:moveTo>
                  <a:pt x="28" y="1378"/>
                </a:moveTo>
                <a:cubicBezTo>
                  <a:pt x="1004" y="1378"/>
                  <a:pt x="1004" y="1378"/>
                  <a:pt x="1004" y="1378"/>
                </a:cubicBezTo>
                <a:cubicBezTo>
                  <a:pt x="1019" y="1378"/>
                  <a:pt x="1032" y="1365"/>
                  <a:pt x="1032" y="1350"/>
                </a:cubicBezTo>
                <a:cubicBezTo>
                  <a:pt x="1032" y="1015"/>
                  <a:pt x="1032" y="1015"/>
                  <a:pt x="1032" y="1015"/>
                </a:cubicBezTo>
                <a:cubicBezTo>
                  <a:pt x="977" y="1038"/>
                  <a:pt x="919" y="1052"/>
                  <a:pt x="876" y="1052"/>
                </a:cubicBezTo>
                <a:cubicBezTo>
                  <a:pt x="771" y="1052"/>
                  <a:pt x="686" y="967"/>
                  <a:pt x="686" y="862"/>
                </a:cubicBezTo>
                <a:cubicBezTo>
                  <a:pt x="686" y="757"/>
                  <a:pt x="771" y="672"/>
                  <a:pt x="876" y="672"/>
                </a:cubicBezTo>
                <a:cubicBezTo>
                  <a:pt x="919" y="672"/>
                  <a:pt x="977" y="686"/>
                  <a:pt x="1032" y="709"/>
                </a:cubicBezTo>
                <a:cubicBezTo>
                  <a:pt x="1032" y="374"/>
                  <a:pt x="1032" y="374"/>
                  <a:pt x="1032" y="374"/>
                </a:cubicBezTo>
                <a:cubicBezTo>
                  <a:pt x="1032" y="358"/>
                  <a:pt x="1019" y="346"/>
                  <a:pt x="1004" y="346"/>
                </a:cubicBezTo>
                <a:cubicBezTo>
                  <a:pt x="621" y="346"/>
                  <a:pt x="621" y="346"/>
                  <a:pt x="621" y="346"/>
                </a:cubicBezTo>
                <a:cubicBezTo>
                  <a:pt x="654" y="284"/>
                  <a:pt x="675" y="207"/>
                  <a:pt x="675" y="159"/>
                </a:cubicBezTo>
                <a:cubicBezTo>
                  <a:pt x="675" y="71"/>
                  <a:pt x="604" y="0"/>
                  <a:pt x="516" y="0"/>
                </a:cubicBezTo>
                <a:cubicBezTo>
                  <a:pt x="428" y="0"/>
                  <a:pt x="357" y="71"/>
                  <a:pt x="357" y="159"/>
                </a:cubicBezTo>
                <a:cubicBezTo>
                  <a:pt x="357" y="207"/>
                  <a:pt x="378" y="284"/>
                  <a:pt x="411" y="346"/>
                </a:cubicBezTo>
                <a:cubicBezTo>
                  <a:pt x="28" y="346"/>
                  <a:pt x="28" y="346"/>
                  <a:pt x="28" y="346"/>
                </a:cubicBezTo>
                <a:cubicBezTo>
                  <a:pt x="12" y="346"/>
                  <a:pt x="0" y="358"/>
                  <a:pt x="0" y="374"/>
                </a:cubicBezTo>
                <a:cubicBezTo>
                  <a:pt x="0" y="1350"/>
                  <a:pt x="0" y="1350"/>
                  <a:pt x="0" y="1350"/>
                </a:cubicBezTo>
                <a:cubicBezTo>
                  <a:pt x="0" y="1365"/>
                  <a:pt x="12" y="1378"/>
                  <a:pt x="28" y="13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9CF79BD4-E68E-4D61-A8D2-F9CD801B4710}"/>
              </a:ext>
            </a:extLst>
          </p:cNvPr>
          <p:cNvSpPr>
            <a:spLocks/>
          </p:cNvSpPr>
          <p:nvPr/>
        </p:nvSpPr>
        <p:spPr bwMode="auto">
          <a:xfrm rot="268775">
            <a:off x="6604821" y="4584486"/>
            <a:ext cx="1427265" cy="853717"/>
          </a:xfrm>
          <a:custGeom>
            <a:avLst/>
            <a:gdLst>
              <a:gd name="T0" fmla="*/ 1378 w 1724"/>
              <a:gd name="T1" fmla="*/ 1004 h 1032"/>
              <a:gd name="T2" fmla="*/ 1378 w 1724"/>
              <a:gd name="T3" fmla="*/ 621 h 1032"/>
              <a:gd name="T4" fmla="*/ 1565 w 1724"/>
              <a:gd name="T5" fmla="*/ 675 h 1032"/>
              <a:gd name="T6" fmla="*/ 1724 w 1724"/>
              <a:gd name="T7" fmla="*/ 516 h 1032"/>
              <a:gd name="T8" fmla="*/ 1565 w 1724"/>
              <a:gd name="T9" fmla="*/ 357 h 1032"/>
              <a:gd name="T10" fmla="*/ 1378 w 1724"/>
              <a:gd name="T11" fmla="*/ 411 h 1032"/>
              <a:gd name="T12" fmla="*/ 1378 w 1724"/>
              <a:gd name="T13" fmla="*/ 28 h 1032"/>
              <a:gd name="T14" fmla="*/ 1350 w 1724"/>
              <a:gd name="T15" fmla="*/ 0 h 1032"/>
              <a:gd name="T16" fmla="*/ 1015 w 1724"/>
              <a:gd name="T17" fmla="*/ 0 h 1032"/>
              <a:gd name="T18" fmla="*/ 1052 w 1724"/>
              <a:gd name="T19" fmla="*/ 155 h 1032"/>
              <a:gd name="T20" fmla="*/ 862 w 1724"/>
              <a:gd name="T21" fmla="*/ 346 h 1032"/>
              <a:gd name="T22" fmla="*/ 672 w 1724"/>
              <a:gd name="T23" fmla="*/ 155 h 1032"/>
              <a:gd name="T24" fmla="*/ 709 w 1724"/>
              <a:gd name="T25" fmla="*/ 0 h 1032"/>
              <a:gd name="T26" fmla="*/ 374 w 1724"/>
              <a:gd name="T27" fmla="*/ 0 h 1032"/>
              <a:gd name="T28" fmla="*/ 346 w 1724"/>
              <a:gd name="T29" fmla="*/ 28 h 1032"/>
              <a:gd name="T30" fmla="*/ 346 w 1724"/>
              <a:gd name="T31" fmla="*/ 411 h 1032"/>
              <a:gd name="T32" fmla="*/ 159 w 1724"/>
              <a:gd name="T33" fmla="*/ 357 h 1032"/>
              <a:gd name="T34" fmla="*/ 0 w 1724"/>
              <a:gd name="T35" fmla="*/ 516 h 1032"/>
              <a:gd name="T36" fmla="*/ 159 w 1724"/>
              <a:gd name="T37" fmla="*/ 675 h 1032"/>
              <a:gd name="T38" fmla="*/ 346 w 1724"/>
              <a:gd name="T39" fmla="*/ 621 h 1032"/>
              <a:gd name="T40" fmla="*/ 346 w 1724"/>
              <a:gd name="T41" fmla="*/ 1004 h 1032"/>
              <a:gd name="T42" fmla="*/ 374 w 1724"/>
              <a:gd name="T43" fmla="*/ 1032 h 1032"/>
              <a:gd name="T44" fmla="*/ 1350 w 1724"/>
              <a:gd name="T45" fmla="*/ 1032 h 1032"/>
              <a:gd name="T46" fmla="*/ 1378 w 1724"/>
              <a:gd name="T47" fmla="*/ 1004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24" h="1032">
                <a:moveTo>
                  <a:pt x="1378" y="1004"/>
                </a:moveTo>
                <a:cubicBezTo>
                  <a:pt x="1378" y="621"/>
                  <a:pt x="1378" y="621"/>
                  <a:pt x="1378" y="621"/>
                </a:cubicBezTo>
                <a:cubicBezTo>
                  <a:pt x="1439" y="654"/>
                  <a:pt x="1517" y="675"/>
                  <a:pt x="1565" y="675"/>
                </a:cubicBezTo>
                <a:cubicBezTo>
                  <a:pt x="1652" y="675"/>
                  <a:pt x="1724" y="604"/>
                  <a:pt x="1724" y="516"/>
                </a:cubicBezTo>
                <a:cubicBezTo>
                  <a:pt x="1724" y="428"/>
                  <a:pt x="1652" y="357"/>
                  <a:pt x="1565" y="357"/>
                </a:cubicBezTo>
                <a:cubicBezTo>
                  <a:pt x="1517" y="357"/>
                  <a:pt x="1439" y="378"/>
                  <a:pt x="1378" y="411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12"/>
                  <a:pt x="1365" y="0"/>
                  <a:pt x="1350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38" y="55"/>
                  <a:pt x="1052" y="113"/>
                  <a:pt x="1052" y="155"/>
                </a:cubicBezTo>
                <a:cubicBezTo>
                  <a:pt x="1052" y="260"/>
                  <a:pt x="967" y="346"/>
                  <a:pt x="862" y="346"/>
                </a:cubicBezTo>
                <a:cubicBezTo>
                  <a:pt x="757" y="346"/>
                  <a:pt x="672" y="260"/>
                  <a:pt x="672" y="155"/>
                </a:cubicBezTo>
                <a:cubicBezTo>
                  <a:pt x="672" y="113"/>
                  <a:pt x="686" y="55"/>
                  <a:pt x="70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6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6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19"/>
                  <a:pt x="358" y="1032"/>
                  <a:pt x="374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65" y="1032"/>
                  <a:pt x="1378" y="1019"/>
                  <a:pt x="1378" y="10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77C77901-46D4-4505-AA4B-F33D65191A03}"/>
              </a:ext>
            </a:extLst>
          </p:cNvPr>
          <p:cNvSpPr>
            <a:spLocks/>
          </p:cNvSpPr>
          <p:nvPr/>
        </p:nvSpPr>
        <p:spPr bwMode="auto">
          <a:xfrm>
            <a:off x="8175052" y="4539287"/>
            <a:ext cx="852992" cy="853717"/>
          </a:xfrm>
          <a:custGeom>
            <a:avLst/>
            <a:gdLst>
              <a:gd name="T0" fmla="*/ 1004 w 1032"/>
              <a:gd name="T1" fmla="*/ 0 h 1032"/>
              <a:gd name="T2" fmla="*/ 669 w 1032"/>
              <a:gd name="T3" fmla="*/ 0 h 1032"/>
              <a:gd name="T4" fmla="*/ 706 w 1032"/>
              <a:gd name="T5" fmla="*/ 156 h 1032"/>
              <a:gd name="T6" fmla="*/ 516 w 1032"/>
              <a:gd name="T7" fmla="*/ 346 h 1032"/>
              <a:gd name="T8" fmla="*/ 326 w 1032"/>
              <a:gd name="T9" fmla="*/ 156 h 1032"/>
              <a:gd name="T10" fmla="*/ 363 w 1032"/>
              <a:gd name="T11" fmla="*/ 0 h 1032"/>
              <a:gd name="T12" fmla="*/ 28 w 1032"/>
              <a:gd name="T13" fmla="*/ 0 h 1032"/>
              <a:gd name="T14" fmla="*/ 0 w 1032"/>
              <a:gd name="T15" fmla="*/ 28 h 1032"/>
              <a:gd name="T16" fmla="*/ 0 w 1032"/>
              <a:gd name="T17" fmla="*/ 363 h 1032"/>
              <a:gd name="T18" fmla="*/ 155 w 1032"/>
              <a:gd name="T19" fmla="*/ 326 h 1032"/>
              <a:gd name="T20" fmla="*/ 345 w 1032"/>
              <a:gd name="T21" fmla="*/ 516 h 1032"/>
              <a:gd name="T22" fmla="*/ 155 w 1032"/>
              <a:gd name="T23" fmla="*/ 706 h 1032"/>
              <a:gd name="T24" fmla="*/ 0 w 1032"/>
              <a:gd name="T25" fmla="*/ 669 h 1032"/>
              <a:gd name="T26" fmla="*/ 0 w 1032"/>
              <a:gd name="T27" fmla="*/ 1004 h 1032"/>
              <a:gd name="T28" fmla="*/ 28 w 1032"/>
              <a:gd name="T29" fmla="*/ 1032 h 1032"/>
              <a:gd name="T30" fmla="*/ 1004 w 1032"/>
              <a:gd name="T31" fmla="*/ 1032 h 1032"/>
              <a:gd name="T32" fmla="*/ 1032 w 1032"/>
              <a:gd name="T33" fmla="*/ 1004 h 1032"/>
              <a:gd name="T34" fmla="*/ 1032 w 1032"/>
              <a:gd name="T35" fmla="*/ 28 h 1032"/>
              <a:gd name="T36" fmla="*/ 1004 w 1032"/>
              <a:gd name="T37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32" h="1032">
                <a:moveTo>
                  <a:pt x="1004" y="0"/>
                </a:moveTo>
                <a:cubicBezTo>
                  <a:pt x="669" y="0"/>
                  <a:pt x="669" y="0"/>
                  <a:pt x="669" y="0"/>
                </a:cubicBezTo>
                <a:cubicBezTo>
                  <a:pt x="692" y="55"/>
                  <a:pt x="706" y="113"/>
                  <a:pt x="706" y="156"/>
                </a:cubicBezTo>
                <a:cubicBezTo>
                  <a:pt x="706" y="261"/>
                  <a:pt x="621" y="346"/>
                  <a:pt x="516" y="346"/>
                </a:cubicBezTo>
                <a:cubicBezTo>
                  <a:pt x="411" y="346"/>
                  <a:pt x="326" y="261"/>
                  <a:pt x="326" y="156"/>
                </a:cubicBezTo>
                <a:cubicBezTo>
                  <a:pt x="326" y="113"/>
                  <a:pt x="340" y="55"/>
                  <a:pt x="36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363"/>
                  <a:pt x="0" y="363"/>
                  <a:pt x="0" y="363"/>
                </a:cubicBezTo>
                <a:cubicBezTo>
                  <a:pt x="55" y="340"/>
                  <a:pt x="113" y="326"/>
                  <a:pt x="155" y="326"/>
                </a:cubicBezTo>
                <a:cubicBezTo>
                  <a:pt x="260" y="326"/>
                  <a:pt x="345" y="411"/>
                  <a:pt x="345" y="516"/>
                </a:cubicBezTo>
                <a:cubicBezTo>
                  <a:pt x="345" y="621"/>
                  <a:pt x="260" y="706"/>
                  <a:pt x="155" y="706"/>
                </a:cubicBezTo>
                <a:cubicBezTo>
                  <a:pt x="113" y="706"/>
                  <a:pt x="55" y="692"/>
                  <a:pt x="0" y="669"/>
                </a:cubicBezTo>
                <a:cubicBezTo>
                  <a:pt x="0" y="1004"/>
                  <a:pt x="0" y="1004"/>
                  <a:pt x="0" y="1004"/>
                </a:cubicBezTo>
                <a:cubicBezTo>
                  <a:pt x="0" y="1019"/>
                  <a:pt x="12" y="1032"/>
                  <a:pt x="28" y="1032"/>
                </a:cubicBezTo>
                <a:cubicBezTo>
                  <a:pt x="1004" y="1032"/>
                  <a:pt x="1004" y="1032"/>
                  <a:pt x="1004" y="1032"/>
                </a:cubicBezTo>
                <a:cubicBezTo>
                  <a:pt x="1019" y="1032"/>
                  <a:pt x="1032" y="1019"/>
                  <a:pt x="1032" y="1004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12"/>
                  <a:pt x="1019" y="0"/>
                  <a:pt x="10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F03D5229-455A-4A1D-BC35-043438362832}"/>
              </a:ext>
            </a:extLst>
          </p:cNvPr>
          <p:cNvSpPr>
            <a:spLocks/>
          </p:cNvSpPr>
          <p:nvPr/>
        </p:nvSpPr>
        <p:spPr bwMode="auto">
          <a:xfrm rot="567268">
            <a:off x="5452421" y="1912515"/>
            <a:ext cx="852992" cy="853717"/>
          </a:xfrm>
          <a:custGeom>
            <a:avLst/>
            <a:gdLst>
              <a:gd name="T0" fmla="*/ 28 w 1032"/>
              <a:gd name="T1" fmla="*/ 1032 h 1032"/>
              <a:gd name="T2" fmla="*/ 363 w 1032"/>
              <a:gd name="T3" fmla="*/ 1032 h 1032"/>
              <a:gd name="T4" fmla="*/ 326 w 1032"/>
              <a:gd name="T5" fmla="*/ 876 h 1032"/>
              <a:gd name="T6" fmla="*/ 516 w 1032"/>
              <a:gd name="T7" fmla="*/ 686 h 1032"/>
              <a:gd name="T8" fmla="*/ 706 w 1032"/>
              <a:gd name="T9" fmla="*/ 876 h 1032"/>
              <a:gd name="T10" fmla="*/ 669 w 1032"/>
              <a:gd name="T11" fmla="*/ 1032 h 1032"/>
              <a:gd name="T12" fmla="*/ 1004 w 1032"/>
              <a:gd name="T13" fmla="*/ 1032 h 1032"/>
              <a:gd name="T14" fmla="*/ 1032 w 1032"/>
              <a:gd name="T15" fmla="*/ 1004 h 1032"/>
              <a:gd name="T16" fmla="*/ 1032 w 1032"/>
              <a:gd name="T17" fmla="*/ 669 h 1032"/>
              <a:gd name="T18" fmla="*/ 876 w 1032"/>
              <a:gd name="T19" fmla="*/ 706 h 1032"/>
              <a:gd name="T20" fmla="*/ 686 w 1032"/>
              <a:gd name="T21" fmla="*/ 516 h 1032"/>
              <a:gd name="T22" fmla="*/ 876 w 1032"/>
              <a:gd name="T23" fmla="*/ 326 h 1032"/>
              <a:gd name="T24" fmla="*/ 1032 w 1032"/>
              <a:gd name="T25" fmla="*/ 363 h 1032"/>
              <a:gd name="T26" fmla="*/ 1032 w 1032"/>
              <a:gd name="T27" fmla="*/ 28 h 1032"/>
              <a:gd name="T28" fmla="*/ 1004 w 1032"/>
              <a:gd name="T29" fmla="*/ 0 h 1032"/>
              <a:gd name="T30" fmla="*/ 28 w 1032"/>
              <a:gd name="T31" fmla="*/ 0 h 1032"/>
              <a:gd name="T32" fmla="*/ 0 w 1032"/>
              <a:gd name="T33" fmla="*/ 28 h 1032"/>
              <a:gd name="T34" fmla="*/ 0 w 1032"/>
              <a:gd name="T35" fmla="*/ 1004 h 1032"/>
              <a:gd name="T36" fmla="*/ 28 w 1032"/>
              <a:gd name="T37" fmla="*/ 1032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32" h="1032">
                <a:moveTo>
                  <a:pt x="28" y="1032"/>
                </a:moveTo>
                <a:cubicBezTo>
                  <a:pt x="363" y="1032"/>
                  <a:pt x="363" y="1032"/>
                  <a:pt x="363" y="1032"/>
                </a:cubicBezTo>
                <a:cubicBezTo>
                  <a:pt x="340" y="977"/>
                  <a:pt x="326" y="918"/>
                  <a:pt x="326" y="876"/>
                </a:cubicBezTo>
                <a:cubicBezTo>
                  <a:pt x="326" y="771"/>
                  <a:pt x="411" y="686"/>
                  <a:pt x="516" y="686"/>
                </a:cubicBezTo>
                <a:cubicBezTo>
                  <a:pt x="621" y="686"/>
                  <a:pt x="706" y="771"/>
                  <a:pt x="706" y="876"/>
                </a:cubicBezTo>
                <a:cubicBezTo>
                  <a:pt x="706" y="918"/>
                  <a:pt x="692" y="977"/>
                  <a:pt x="669" y="1032"/>
                </a:cubicBezTo>
                <a:cubicBezTo>
                  <a:pt x="1004" y="1032"/>
                  <a:pt x="1004" y="1032"/>
                  <a:pt x="1004" y="1032"/>
                </a:cubicBezTo>
                <a:cubicBezTo>
                  <a:pt x="1019" y="1032"/>
                  <a:pt x="1032" y="1019"/>
                  <a:pt x="1032" y="1004"/>
                </a:cubicBezTo>
                <a:cubicBezTo>
                  <a:pt x="1032" y="669"/>
                  <a:pt x="1032" y="669"/>
                  <a:pt x="1032" y="669"/>
                </a:cubicBezTo>
                <a:cubicBezTo>
                  <a:pt x="977" y="692"/>
                  <a:pt x="918" y="706"/>
                  <a:pt x="876" y="706"/>
                </a:cubicBezTo>
                <a:cubicBezTo>
                  <a:pt x="771" y="706"/>
                  <a:pt x="686" y="621"/>
                  <a:pt x="686" y="516"/>
                </a:cubicBezTo>
                <a:cubicBezTo>
                  <a:pt x="686" y="411"/>
                  <a:pt x="771" y="326"/>
                  <a:pt x="876" y="326"/>
                </a:cubicBezTo>
                <a:cubicBezTo>
                  <a:pt x="918" y="326"/>
                  <a:pt x="977" y="340"/>
                  <a:pt x="1032" y="363"/>
                </a:cubicBezTo>
                <a:cubicBezTo>
                  <a:pt x="1032" y="28"/>
                  <a:pt x="1032" y="28"/>
                  <a:pt x="1032" y="28"/>
                </a:cubicBezTo>
                <a:cubicBezTo>
                  <a:pt x="1032" y="13"/>
                  <a:pt x="1019" y="0"/>
                  <a:pt x="1004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3"/>
                  <a:pt x="0" y="28"/>
                </a:cubicBezTo>
                <a:cubicBezTo>
                  <a:pt x="0" y="1004"/>
                  <a:pt x="0" y="1004"/>
                  <a:pt x="0" y="1004"/>
                </a:cubicBezTo>
                <a:cubicBezTo>
                  <a:pt x="0" y="1019"/>
                  <a:pt x="12" y="1032"/>
                  <a:pt x="28" y="10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01A5714C-9C88-41E7-BE53-7B1AEA984C53}"/>
              </a:ext>
            </a:extLst>
          </p:cNvPr>
          <p:cNvSpPr>
            <a:spLocks/>
          </p:cNvSpPr>
          <p:nvPr/>
        </p:nvSpPr>
        <p:spPr bwMode="auto">
          <a:xfrm rot="1688960">
            <a:off x="7884624" y="3174044"/>
            <a:ext cx="1139193" cy="1140476"/>
          </a:xfrm>
          <a:custGeom>
            <a:avLst/>
            <a:gdLst>
              <a:gd name="T0" fmla="*/ 1377 w 1378"/>
              <a:gd name="T1" fmla="*/ 22 h 1378"/>
              <a:gd name="T2" fmla="*/ 1374 w 1378"/>
              <a:gd name="T3" fmla="*/ 15 h 1378"/>
              <a:gd name="T4" fmla="*/ 1373 w 1378"/>
              <a:gd name="T5" fmla="*/ 12 h 1378"/>
              <a:gd name="T6" fmla="*/ 1353 w 1378"/>
              <a:gd name="T7" fmla="*/ 0 h 1378"/>
              <a:gd name="T8" fmla="*/ 1350 w 1378"/>
              <a:gd name="T9" fmla="*/ 0 h 1378"/>
              <a:gd name="T10" fmla="*/ 1015 w 1378"/>
              <a:gd name="T11" fmla="*/ 0 h 1378"/>
              <a:gd name="T12" fmla="*/ 1052 w 1378"/>
              <a:gd name="T13" fmla="*/ 156 h 1378"/>
              <a:gd name="T14" fmla="*/ 862 w 1378"/>
              <a:gd name="T15" fmla="*/ 346 h 1378"/>
              <a:gd name="T16" fmla="*/ 672 w 1378"/>
              <a:gd name="T17" fmla="*/ 156 h 1378"/>
              <a:gd name="T18" fmla="*/ 709 w 1378"/>
              <a:gd name="T19" fmla="*/ 0 h 1378"/>
              <a:gd name="T20" fmla="*/ 374 w 1378"/>
              <a:gd name="T21" fmla="*/ 0 h 1378"/>
              <a:gd name="T22" fmla="*/ 346 w 1378"/>
              <a:gd name="T23" fmla="*/ 28 h 1378"/>
              <a:gd name="T24" fmla="*/ 346 w 1378"/>
              <a:gd name="T25" fmla="*/ 411 h 1378"/>
              <a:gd name="T26" fmla="*/ 159 w 1378"/>
              <a:gd name="T27" fmla="*/ 357 h 1378"/>
              <a:gd name="T28" fmla="*/ 0 w 1378"/>
              <a:gd name="T29" fmla="*/ 516 h 1378"/>
              <a:gd name="T30" fmla="*/ 159 w 1378"/>
              <a:gd name="T31" fmla="*/ 675 h 1378"/>
              <a:gd name="T32" fmla="*/ 346 w 1378"/>
              <a:gd name="T33" fmla="*/ 621 h 1378"/>
              <a:gd name="T34" fmla="*/ 346 w 1378"/>
              <a:gd name="T35" fmla="*/ 1004 h 1378"/>
              <a:gd name="T36" fmla="*/ 346 w 1378"/>
              <a:gd name="T37" fmla="*/ 1007 h 1378"/>
              <a:gd name="T38" fmla="*/ 358 w 1378"/>
              <a:gd name="T39" fmla="*/ 1027 h 1378"/>
              <a:gd name="T40" fmla="*/ 360 w 1378"/>
              <a:gd name="T41" fmla="*/ 1028 h 1378"/>
              <a:gd name="T42" fmla="*/ 368 w 1378"/>
              <a:gd name="T43" fmla="*/ 1031 h 1378"/>
              <a:gd name="T44" fmla="*/ 374 w 1378"/>
              <a:gd name="T45" fmla="*/ 1032 h 1378"/>
              <a:gd name="T46" fmla="*/ 757 w 1378"/>
              <a:gd name="T47" fmla="*/ 1032 h 1378"/>
              <a:gd name="T48" fmla="*/ 703 w 1378"/>
              <a:gd name="T49" fmla="*/ 1219 h 1378"/>
              <a:gd name="T50" fmla="*/ 862 w 1378"/>
              <a:gd name="T51" fmla="*/ 1378 h 1378"/>
              <a:gd name="T52" fmla="*/ 1021 w 1378"/>
              <a:gd name="T53" fmla="*/ 1219 h 1378"/>
              <a:gd name="T54" fmla="*/ 967 w 1378"/>
              <a:gd name="T55" fmla="*/ 1032 h 1378"/>
              <a:gd name="T56" fmla="*/ 1350 w 1378"/>
              <a:gd name="T57" fmla="*/ 1032 h 1378"/>
              <a:gd name="T58" fmla="*/ 1353 w 1378"/>
              <a:gd name="T59" fmla="*/ 1032 h 1378"/>
              <a:gd name="T60" fmla="*/ 1356 w 1378"/>
              <a:gd name="T61" fmla="*/ 1031 h 1378"/>
              <a:gd name="T62" fmla="*/ 1362 w 1378"/>
              <a:gd name="T63" fmla="*/ 1029 h 1378"/>
              <a:gd name="T64" fmla="*/ 1367 w 1378"/>
              <a:gd name="T65" fmla="*/ 1026 h 1378"/>
              <a:gd name="T66" fmla="*/ 1370 w 1378"/>
              <a:gd name="T67" fmla="*/ 1024 h 1378"/>
              <a:gd name="T68" fmla="*/ 1372 w 1378"/>
              <a:gd name="T69" fmla="*/ 1021 h 1378"/>
              <a:gd name="T70" fmla="*/ 1375 w 1378"/>
              <a:gd name="T71" fmla="*/ 1016 h 1378"/>
              <a:gd name="T72" fmla="*/ 1377 w 1378"/>
              <a:gd name="T73" fmla="*/ 1010 h 1378"/>
              <a:gd name="T74" fmla="*/ 1378 w 1378"/>
              <a:gd name="T75" fmla="*/ 1007 h 1378"/>
              <a:gd name="T76" fmla="*/ 1378 w 1378"/>
              <a:gd name="T77" fmla="*/ 1004 h 1378"/>
              <a:gd name="T78" fmla="*/ 1378 w 1378"/>
              <a:gd name="T79" fmla="*/ 28 h 1378"/>
              <a:gd name="T80" fmla="*/ 1377 w 1378"/>
              <a:gd name="T81" fmla="*/ 2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78" h="1378">
                <a:moveTo>
                  <a:pt x="1377" y="22"/>
                </a:moveTo>
                <a:cubicBezTo>
                  <a:pt x="1377" y="20"/>
                  <a:pt x="1376" y="17"/>
                  <a:pt x="1374" y="15"/>
                </a:cubicBezTo>
                <a:cubicBezTo>
                  <a:pt x="1374" y="14"/>
                  <a:pt x="1373" y="13"/>
                  <a:pt x="1373" y="12"/>
                </a:cubicBezTo>
                <a:cubicBezTo>
                  <a:pt x="1368" y="6"/>
                  <a:pt x="1361" y="1"/>
                  <a:pt x="1353" y="0"/>
                </a:cubicBezTo>
                <a:cubicBezTo>
                  <a:pt x="1352" y="0"/>
                  <a:pt x="1351" y="0"/>
                  <a:pt x="1350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38" y="55"/>
                  <a:pt x="1052" y="113"/>
                  <a:pt x="1052" y="156"/>
                </a:cubicBezTo>
                <a:cubicBezTo>
                  <a:pt x="1052" y="261"/>
                  <a:pt x="967" y="346"/>
                  <a:pt x="862" y="346"/>
                </a:cubicBezTo>
                <a:cubicBezTo>
                  <a:pt x="757" y="346"/>
                  <a:pt x="672" y="261"/>
                  <a:pt x="672" y="156"/>
                </a:cubicBezTo>
                <a:cubicBezTo>
                  <a:pt x="672" y="113"/>
                  <a:pt x="686" y="55"/>
                  <a:pt x="70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6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6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05"/>
                  <a:pt x="346" y="1006"/>
                  <a:pt x="346" y="1007"/>
                </a:cubicBezTo>
                <a:cubicBezTo>
                  <a:pt x="347" y="1015"/>
                  <a:pt x="351" y="1023"/>
                  <a:pt x="358" y="1027"/>
                </a:cubicBezTo>
                <a:cubicBezTo>
                  <a:pt x="359" y="1028"/>
                  <a:pt x="360" y="1028"/>
                  <a:pt x="360" y="1028"/>
                </a:cubicBezTo>
                <a:cubicBezTo>
                  <a:pt x="363" y="1030"/>
                  <a:pt x="365" y="1031"/>
                  <a:pt x="368" y="1031"/>
                </a:cubicBezTo>
                <a:cubicBezTo>
                  <a:pt x="370" y="1032"/>
                  <a:pt x="372" y="1032"/>
                  <a:pt x="374" y="1032"/>
                </a:cubicBezTo>
                <a:cubicBezTo>
                  <a:pt x="757" y="1032"/>
                  <a:pt x="757" y="1032"/>
                  <a:pt x="757" y="1032"/>
                </a:cubicBezTo>
                <a:cubicBezTo>
                  <a:pt x="724" y="1093"/>
                  <a:pt x="703" y="1171"/>
                  <a:pt x="703" y="1219"/>
                </a:cubicBezTo>
                <a:cubicBezTo>
                  <a:pt x="703" y="1307"/>
                  <a:pt x="774" y="1378"/>
                  <a:pt x="862" y="1378"/>
                </a:cubicBezTo>
                <a:cubicBezTo>
                  <a:pt x="950" y="1378"/>
                  <a:pt x="1021" y="1307"/>
                  <a:pt x="1021" y="1219"/>
                </a:cubicBezTo>
                <a:cubicBezTo>
                  <a:pt x="1021" y="1171"/>
                  <a:pt x="1000" y="1093"/>
                  <a:pt x="967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51" y="1032"/>
                  <a:pt x="1352" y="1032"/>
                  <a:pt x="1353" y="1032"/>
                </a:cubicBezTo>
                <a:cubicBezTo>
                  <a:pt x="1354" y="1032"/>
                  <a:pt x="1355" y="1031"/>
                  <a:pt x="1356" y="1031"/>
                </a:cubicBezTo>
                <a:cubicBezTo>
                  <a:pt x="1358" y="1031"/>
                  <a:pt x="1360" y="1030"/>
                  <a:pt x="1362" y="1029"/>
                </a:cubicBezTo>
                <a:cubicBezTo>
                  <a:pt x="1364" y="1028"/>
                  <a:pt x="1365" y="1027"/>
                  <a:pt x="1367" y="1026"/>
                </a:cubicBezTo>
                <a:cubicBezTo>
                  <a:pt x="1368" y="1025"/>
                  <a:pt x="1369" y="1024"/>
                  <a:pt x="1370" y="1024"/>
                </a:cubicBezTo>
                <a:cubicBezTo>
                  <a:pt x="1370" y="1023"/>
                  <a:pt x="1371" y="1022"/>
                  <a:pt x="1372" y="1021"/>
                </a:cubicBezTo>
                <a:cubicBezTo>
                  <a:pt x="1373" y="1020"/>
                  <a:pt x="1374" y="1018"/>
                  <a:pt x="1375" y="1016"/>
                </a:cubicBezTo>
                <a:cubicBezTo>
                  <a:pt x="1376" y="1014"/>
                  <a:pt x="1377" y="1012"/>
                  <a:pt x="1377" y="1010"/>
                </a:cubicBezTo>
                <a:cubicBezTo>
                  <a:pt x="1377" y="1009"/>
                  <a:pt x="1377" y="1008"/>
                  <a:pt x="1378" y="1007"/>
                </a:cubicBezTo>
                <a:cubicBezTo>
                  <a:pt x="1378" y="1006"/>
                  <a:pt x="1378" y="1005"/>
                  <a:pt x="1378" y="1004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26"/>
                  <a:pt x="1378" y="24"/>
                  <a:pt x="137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D1494C33-65A4-4BBD-B672-BDD925A6A283}"/>
              </a:ext>
            </a:extLst>
          </p:cNvPr>
          <p:cNvSpPr>
            <a:spLocks/>
          </p:cNvSpPr>
          <p:nvPr/>
        </p:nvSpPr>
        <p:spPr bwMode="auto">
          <a:xfrm>
            <a:off x="6654053" y="1941039"/>
            <a:ext cx="1141064" cy="1140476"/>
          </a:xfrm>
          <a:custGeom>
            <a:avLst/>
            <a:gdLst>
              <a:gd name="T0" fmla="*/ 1355 w 1378"/>
              <a:gd name="T1" fmla="*/ 0 h 1378"/>
              <a:gd name="T2" fmla="*/ 1363 w 1378"/>
              <a:gd name="T3" fmla="*/ 3 h 1378"/>
              <a:gd name="T4" fmla="*/ 1365 w 1378"/>
              <a:gd name="T5" fmla="*/ 5 h 1378"/>
              <a:gd name="T6" fmla="*/ 1378 w 1378"/>
              <a:gd name="T7" fmla="*/ 25 h 1378"/>
              <a:gd name="T8" fmla="*/ 1378 w 1378"/>
              <a:gd name="T9" fmla="*/ 28 h 1378"/>
              <a:gd name="T10" fmla="*/ 1378 w 1378"/>
              <a:gd name="T11" fmla="*/ 363 h 1378"/>
              <a:gd name="T12" fmla="*/ 1222 w 1378"/>
              <a:gd name="T13" fmla="*/ 326 h 1378"/>
              <a:gd name="T14" fmla="*/ 1032 w 1378"/>
              <a:gd name="T15" fmla="*/ 516 h 1378"/>
              <a:gd name="T16" fmla="*/ 1222 w 1378"/>
              <a:gd name="T17" fmla="*/ 706 h 1378"/>
              <a:gd name="T18" fmla="*/ 1378 w 1378"/>
              <a:gd name="T19" fmla="*/ 669 h 1378"/>
              <a:gd name="T20" fmla="*/ 1378 w 1378"/>
              <a:gd name="T21" fmla="*/ 1004 h 1378"/>
              <a:gd name="T22" fmla="*/ 1350 w 1378"/>
              <a:gd name="T23" fmla="*/ 1032 h 1378"/>
              <a:gd name="T24" fmla="*/ 967 w 1378"/>
              <a:gd name="T25" fmla="*/ 1032 h 1378"/>
              <a:gd name="T26" fmla="*/ 1021 w 1378"/>
              <a:gd name="T27" fmla="*/ 1219 h 1378"/>
              <a:gd name="T28" fmla="*/ 862 w 1378"/>
              <a:gd name="T29" fmla="*/ 1378 h 1378"/>
              <a:gd name="T30" fmla="*/ 703 w 1378"/>
              <a:gd name="T31" fmla="*/ 1219 h 1378"/>
              <a:gd name="T32" fmla="*/ 757 w 1378"/>
              <a:gd name="T33" fmla="*/ 1032 h 1378"/>
              <a:gd name="T34" fmla="*/ 374 w 1378"/>
              <a:gd name="T35" fmla="*/ 1032 h 1378"/>
              <a:gd name="T36" fmla="*/ 371 w 1378"/>
              <a:gd name="T37" fmla="*/ 1032 h 1378"/>
              <a:gd name="T38" fmla="*/ 351 w 1378"/>
              <a:gd name="T39" fmla="*/ 1019 h 1378"/>
              <a:gd name="T40" fmla="*/ 349 w 1378"/>
              <a:gd name="T41" fmla="*/ 1017 h 1378"/>
              <a:gd name="T42" fmla="*/ 346 w 1378"/>
              <a:gd name="T43" fmla="*/ 1009 h 1378"/>
              <a:gd name="T44" fmla="*/ 346 w 1378"/>
              <a:gd name="T45" fmla="*/ 1004 h 1378"/>
              <a:gd name="T46" fmla="*/ 346 w 1378"/>
              <a:gd name="T47" fmla="*/ 621 h 1378"/>
              <a:gd name="T48" fmla="*/ 159 w 1378"/>
              <a:gd name="T49" fmla="*/ 675 h 1378"/>
              <a:gd name="T50" fmla="*/ 0 w 1378"/>
              <a:gd name="T51" fmla="*/ 516 h 1378"/>
              <a:gd name="T52" fmla="*/ 159 w 1378"/>
              <a:gd name="T53" fmla="*/ 357 h 1378"/>
              <a:gd name="T54" fmla="*/ 346 w 1378"/>
              <a:gd name="T55" fmla="*/ 411 h 1378"/>
              <a:gd name="T56" fmla="*/ 346 w 1378"/>
              <a:gd name="T57" fmla="*/ 28 h 1378"/>
              <a:gd name="T58" fmla="*/ 346 w 1378"/>
              <a:gd name="T59" fmla="*/ 25 h 1378"/>
              <a:gd name="T60" fmla="*/ 347 w 1378"/>
              <a:gd name="T61" fmla="*/ 22 h 1378"/>
              <a:gd name="T62" fmla="*/ 349 w 1378"/>
              <a:gd name="T63" fmla="*/ 16 h 1378"/>
              <a:gd name="T64" fmla="*/ 352 w 1378"/>
              <a:gd name="T65" fmla="*/ 11 h 1378"/>
              <a:gd name="T66" fmla="*/ 354 w 1378"/>
              <a:gd name="T67" fmla="*/ 8 h 1378"/>
              <a:gd name="T68" fmla="*/ 357 w 1378"/>
              <a:gd name="T69" fmla="*/ 6 h 1378"/>
              <a:gd name="T70" fmla="*/ 362 w 1378"/>
              <a:gd name="T71" fmla="*/ 3 h 1378"/>
              <a:gd name="T72" fmla="*/ 367 w 1378"/>
              <a:gd name="T73" fmla="*/ 1 h 1378"/>
              <a:gd name="T74" fmla="*/ 371 w 1378"/>
              <a:gd name="T75" fmla="*/ 0 h 1378"/>
              <a:gd name="T76" fmla="*/ 374 w 1378"/>
              <a:gd name="T77" fmla="*/ 0 h 1378"/>
              <a:gd name="T78" fmla="*/ 1350 w 1378"/>
              <a:gd name="T79" fmla="*/ 0 h 1378"/>
              <a:gd name="T80" fmla="*/ 1355 w 1378"/>
              <a:gd name="T81" fmla="*/ 0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78" h="1378">
                <a:moveTo>
                  <a:pt x="1355" y="0"/>
                </a:moveTo>
                <a:cubicBezTo>
                  <a:pt x="1358" y="1"/>
                  <a:pt x="1361" y="2"/>
                  <a:pt x="1363" y="3"/>
                </a:cubicBezTo>
                <a:cubicBezTo>
                  <a:pt x="1364" y="4"/>
                  <a:pt x="1365" y="4"/>
                  <a:pt x="1365" y="5"/>
                </a:cubicBezTo>
                <a:cubicBezTo>
                  <a:pt x="1372" y="9"/>
                  <a:pt x="1377" y="17"/>
                  <a:pt x="1378" y="25"/>
                </a:cubicBezTo>
                <a:cubicBezTo>
                  <a:pt x="1378" y="26"/>
                  <a:pt x="1378" y="27"/>
                  <a:pt x="1378" y="28"/>
                </a:cubicBezTo>
                <a:cubicBezTo>
                  <a:pt x="1378" y="363"/>
                  <a:pt x="1378" y="363"/>
                  <a:pt x="1378" y="363"/>
                </a:cubicBezTo>
                <a:cubicBezTo>
                  <a:pt x="1323" y="340"/>
                  <a:pt x="1264" y="326"/>
                  <a:pt x="1222" y="326"/>
                </a:cubicBezTo>
                <a:cubicBezTo>
                  <a:pt x="1117" y="326"/>
                  <a:pt x="1032" y="411"/>
                  <a:pt x="1032" y="516"/>
                </a:cubicBezTo>
                <a:cubicBezTo>
                  <a:pt x="1032" y="621"/>
                  <a:pt x="1117" y="706"/>
                  <a:pt x="1222" y="706"/>
                </a:cubicBezTo>
                <a:cubicBezTo>
                  <a:pt x="1264" y="706"/>
                  <a:pt x="1323" y="692"/>
                  <a:pt x="1378" y="669"/>
                </a:cubicBezTo>
                <a:cubicBezTo>
                  <a:pt x="1378" y="1004"/>
                  <a:pt x="1378" y="1004"/>
                  <a:pt x="1378" y="1004"/>
                </a:cubicBezTo>
                <a:cubicBezTo>
                  <a:pt x="1378" y="1019"/>
                  <a:pt x="1365" y="1032"/>
                  <a:pt x="1350" y="1032"/>
                </a:cubicBezTo>
                <a:cubicBezTo>
                  <a:pt x="967" y="1032"/>
                  <a:pt x="967" y="1032"/>
                  <a:pt x="967" y="1032"/>
                </a:cubicBezTo>
                <a:cubicBezTo>
                  <a:pt x="1000" y="1093"/>
                  <a:pt x="1021" y="1171"/>
                  <a:pt x="1021" y="1219"/>
                </a:cubicBezTo>
                <a:cubicBezTo>
                  <a:pt x="1021" y="1307"/>
                  <a:pt x="950" y="1378"/>
                  <a:pt x="862" y="1378"/>
                </a:cubicBezTo>
                <a:cubicBezTo>
                  <a:pt x="774" y="1378"/>
                  <a:pt x="703" y="1307"/>
                  <a:pt x="703" y="1219"/>
                </a:cubicBezTo>
                <a:cubicBezTo>
                  <a:pt x="703" y="1171"/>
                  <a:pt x="724" y="1093"/>
                  <a:pt x="757" y="1032"/>
                </a:cubicBezTo>
                <a:cubicBezTo>
                  <a:pt x="374" y="1032"/>
                  <a:pt x="374" y="1032"/>
                  <a:pt x="374" y="1032"/>
                </a:cubicBezTo>
                <a:cubicBezTo>
                  <a:pt x="373" y="1032"/>
                  <a:pt x="372" y="1032"/>
                  <a:pt x="371" y="1032"/>
                </a:cubicBezTo>
                <a:cubicBezTo>
                  <a:pt x="362" y="1031"/>
                  <a:pt x="355" y="1026"/>
                  <a:pt x="351" y="1019"/>
                </a:cubicBezTo>
                <a:cubicBezTo>
                  <a:pt x="350" y="1019"/>
                  <a:pt x="350" y="1018"/>
                  <a:pt x="349" y="1017"/>
                </a:cubicBezTo>
                <a:cubicBezTo>
                  <a:pt x="348" y="1015"/>
                  <a:pt x="347" y="1012"/>
                  <a:pt x="346" y="1009"/>
                </a:cubicBezTo>
                <a:cubicBezTo>
                  <a:pt x="346" y="1008"/>
                  <a:pt x="346" y="1006"/>
                  <a:pt x="346" y="1004"/>
                </a:cubicBezTo>
                <a:cubicBezTo>
                  <a:pt x="346" y="621"/>
                  <a:pt x="346" y="621"/>
                  <a:pt x="346" y="621"/>
                </a:cubicBezTo>
                <a:cubicBezTo>
                  <a:pt x="284" y="654"/>
                  <a:pt x="206" y="675"/>
                  <a:pt x="159" y="675"/>
                </a:cubicBezTo>
                <a:cubicBezTo>
                  <a:pt x="71" y="675"/>
                  <a:pt x="0" y="604"/>
                  <a:pt x="0" y="516"/>
                </a:cubicBezTo>
                <a:cubicBezTo>
                  <a:pt x="0" y="428"/>
                  <a:pt x="71" y="357"/>
                  <a:pt x="159" y="357"/>
                </a:cubicBezTo>
                <a:cubicBezTo>
                  <a:pt x="206" y="357"/>
                  <a:pt x="284" y="378"/>
                  <a:pt x="346" y="411"/>
                </a:cubicBezTo>
                <a:cubicBezTo>
                  <a:pt x="346" y="28"/>
                  <a:pt x="346" y="28"/>
                  <a:pt x="346" y="28"/>
                </a:cubicBezTo>
                <a:cubicBezTo>
                  <a:pt x="346" y="27"/>
                  <a:pt x="346" y="26"/>
                  <a:pt x="346" y="25"/>
                </a:cubicBezTo>
                <a:cubicBezTo>
                  <a:pt x="346" y="24"/>
                  <a:pt x="346" y="23"/>
                  <a:pt x="347" y="22"/>
                </a:cubicBezTo>
                <a:cubicBezTo>
                  <a:pt x="347" y="20"/>
                  <a:pt x="348" y="18"/>
                  <a:pt x="349" y="16"/>
                </a:cubicBezTo>
                <a:cubicBezTo>
                  <a:pt x="349" y="14"/>
                  <a:pt x="351" y="12"/>
                  <a:pt x="352" y="11"/>
                </a:cubicBezTo>
                <a:cubicBezTo>
                  <a:pt x="352" y="10"/>
                  <a:pt x="353" y="9"/>
                  <a:pt x="354" y="8"/>
                </a:cubicBezTo>
                <a:cubicBezTo>
                  <a:pt x="355" y="7"/>
                  <a:pt x="356" y="7"/>
                  <a:pt x="357" y="6"/>
                </a:cubicBezTo>
                <a:cubicBezTo>
                  <a:pt x="358" y="5"/>
                  <a:pt x="360" y="4"/>
                  <a:pt x="362" y="3"/>
                </a:cubicBezTo>
                <a:cubicBezTo>
                  <a:pt x="363" y="2"/>
                  <a:pt x="365" y="1"/>
                  <a:pt x="367" y="1"/>
                </a:cubicBezTo>
                <a:cubicBezTo>
                  <a:pt x="369" y="0"/>
                  <a:pt x="370" y="0"/>
                  <a:pt x="371" y="0"/>
                </a:cubicBezTo>
                <a:cubicBezTo>
                  <a:pt x="372" y="0"/>
                  <a:pt x="373" y="0"/>
                  <a:pt x="374" y="0"/>
                </a:cubicBezTo>
                <a:cubicBezTo>
                  <a:pt x="1350" y="0"/>
                  <a:pt x="1350" y="0"/>
                  <a:pt x="1350" y="0"/>
                </a:cubicBezTo>
                <a:cubicBezTo>
                  <a:pt x="1352" y="0"/>
                  <a:pt x="1354" y="0"/>
                  <a:pt x="13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11">
            <a:extLst>
              <a:ext uri="{FF2B5EF4-FFF2-40B4-BE49-F238E27FC236}">
                <a16:creationId xmlns:a16="http://schemas.microsoft.com/office/drawing/2014/main" id="{1A11A508-0EFC-4ADD-9026-9730650D9B1E}"/>
              </a:ext>
            </a:extLst>
          </p:cNvPr>
          <p:cNvSpPr>
            <a:spLocks/>
          </p:cNvSpPr>
          <p:nvPr/>
        </p:nvSpPr>
        <p:spPr bwMode="auto">
          <a:xfrm rot="21251191">
            <a:off x="5420431" y="2965672"/>
            <a:ext cx="852992" cy="1140476"/>
          </a:xfrm>
          <a:custGeom>
            <a:avLst/>
            <a:gdLst>
              <a:gd name="T0" fmla="*/ 876 w 1032"/>
              <a:gd name="T1" fmla="*/ 672 h 1378"/>
              <a:gd name="T2" fmla="*/ 1032 w 1032"/>
              <a:gd name="T3" fmla="*/ 709 h 1378"/>
              <a:gd name="T4" fmla="*/ 1032 w 1032"/>
              <a:gd name="T5" fmla="*/ 374 h 1378"/>
              <a:gd name="T6" fmla="*/ 1004 w 1032"/>
              <a:gd name="T7" fmla="*/ 346 h 1378"/>
              <a:gd name="T8" fmla="*/ 621 w 1032"/>
              <a:gd name="T9" fmla="*/ 346 h 1378"/>
              <a:gd name="T10" fmla="*/ 675 w 1032"/>
              <a:gd name="T11" fmla="*/ 159 h 1378"/>
              <a:gd name="T12" fmla="*/ 516 w 1032"/>
              <a:gd name="T13" fmla="*/ 0 h 1378"/>
              <a:gd name="T14" fmla="*/ 357 w 1032"/>
              <a:gd name="T15" fmla="*/ 159 h 1378"/>
              <a:gd name="T16" fmla="*/ 410 w 1032"/>
              <a:gd name="T17" fmla="*/ 346 h 1378"/>
              <a:gd name="T18" fmla="*/ 28 w 1032"/>
              <a:gd name="T19" fmla="*/ 346 h 1378"/>
              <a:gd name="T20" fmla="*/ 0 w 1032"/>
              <a:gd name="T21" fmla="*/ 374 h 1378"/>
              <a:gd name="T22" fmla="*/ 0 w 1032"/>
              <a:gd name="T23" fmla="*/ 1350 h 1378"/>
              <a:gd name="T24" fmla="*/ 28 w 1032"/>
              <a:gd name="T25" fmla="*/ 1378 h 1378"/>
              <a:gd name="T26" fmla="*/ 363 w 1032"/>
              <a:gd name="T27" fmla="*/ 1378 h 1378"/>
              <a:gd name="T28" fmla="*/ 326 w 1032"/>
              <a:gd name="T29" fmla="*/ 1222 h 1378"/>
              <a:gd name="T30" fmla="*/ 516 w 1032"/>
              <a:gd name="T31" fmla="*/ 1032 h 1378"/>
              <a:gd name="T32" fmla="*/ 706 w 1032"/>
              <a:gd name="T33" fmla="*/ 1222 h 1378"/>
              <a:gd name="T34" fmla="*/ 669 w 1032"/>
              <a:gd name="T35" fmla="*/ 1378 h 1378"/>
              <a:gd name="T36" fmla="*/ 1004 w 1032"/>
              <a:gd name="T37" fmla="*/ 1378 h 1378"/>
              <a:gd name="T38" fmla="*/ 1032 w 1032"/>
              <a:gd name="T39" fmla="*/ 1350 h 1378"/>
              <a:gd name="T40" fmla="*/ 1032 w 1032"/>
              <a:gd name="T41" fmla="*/ 1015 h 1378"/>
              <a:gd name="T42" fmla="*/ 876 w 1032"/>
              <a:gd name="T43" fmla="*/ 1052 h 1378"/>
              <a:gd name="T44" fmla="*/ 686 w 1032"/>
              <a:gd name="T45" fmla="*/ 862 h 1378"/>
              <a:gd name="T46" fmla="*/ 876 w 1032"/>
              <a:gd name="T47" fmla="*/ 67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2" h="1378">
                <a:moveTo>
                  <a:pt x="876" y="672"/>
                </a:moveTo>
                <a:cubicBezTo>
                  <a:pt x="918" y="672"/>
                  <a:pt x="977" y="686"/>
                  <a:pt x="1032" y="709"/>
                </a:cubicBezTo>
                <a:cubicBezTo>
                  <a:pt x="1032" y="374"/>
                  <a:pt x="1032" y="374"/>
                  <a:pt x="1032" y="374"/>
                </a:cubicBezTo>
                <a:cubicBezTo>
                  <a:pt x="1032" y="358"/>
                  <a:pt x="1019" y="346"/>
                  <a:pt x="1004" y="346"/>
                </a:cubicBezTo>
                <a:cubicBezTo>
                  <a:pt x="621" y="346"/>
                  <a:pt x="621" y="346"/>
                  <a:pt x="621" y="346"/>
                </a:cubicBezTo>
                <a:cubicBezTo>
                  <a:pt x="654" y="285"/>
                  <a:pt x="675" y="207"/>
                  <a:pt x="675" y="159"/>
                </a:cubicBezTo>
                <a:cubicBezTo>
                  <a:pt x="675" y="72"/>
                  <a:pt x="604" y="0"/>
                  <a:pt x="516" y="0"/>
                </a:cubicBezTo>
                <a:cubicBezTo>
                  <a:pt x="428" y="0"/>
                  <a:pt x="357" y="72"/>
                  <a:pt x="357" y="159"/>
                </a:cubicBezTo>
                <a:cubicBezTo>
                  <a:pt x="357" y="207"/>
                  <a:pt x="377" y="285"/>
                  <a:pt x="410" y="346"/>
                </a:cubicBezTo>
                <a:cubicBezTo>
                  <a:pt x="28" y="346"/>
                  <a:pt x="28" y="346"/>
                  <a:pt x="28" y="346"/>
                </a:cubicBezTo>
                <a:cubicBezTo>
                  <a:pt x="12" y="346"/>
                  <a:pt x="0" y="358"/>
                  <a:pt x="0" y="374"/>
                </a:cubicBezTo>
                <a:cubicBezTo>
                  <a:pt x="0" y="1350"/>
                  <a:pt x="0" y="1350"/>
                  <a:pt x="0" y="1350"/>
                </a:cubicBezTo>
                <a:cubicBezTo>
                  <a:pt x="0" y="1365"/>
                  <a:pt x="12" y="1378"/>
                  <a:pt x="28" y="1378"/>
                </a:cubicBezTo>
                <a:cubicBezTo>
                  <a:pt x="363" y="1378"/>
                  <a:pt x="363" y="1378"/>
                  <a:pt x="363" y="1378"/>
                </a:cubicBezTo>
                <a:cubicBezTo>
                  <a:pt x="340" y="1323"/>
                  <a:pt x="326" y="1264"/>
                  <a:pt x="326" y="1222"/>
                </a:cubicBezTo>
                <a:cubicBezTo>
                  <a:pt x="326" y="1117"/>
                  <a:pt x="411" y="1032"/>
                  <a:pt x="516" y="1032"/>
                </a:cubicBezTo>
                <a:cubicBezTo>
                  <a:pt x="621" y="1032"/>
                  <a:pt x="706" y="1117"/>
                  <a:pt x="706" y="1222"/>
                </a:cubicBezTo>
                <a:cubicBezTo>
                  <a:pt x="706" y="1264"/>
                  <a:pt x="692" y="1323"/>
                  <a:pt x="669" y="1378"/>
                </a:cubicBezTo>
                <a:cubicBezTo>
                  <a:pt x="1004" y="1378"/>
                  <a:pt x="1004" y="1378"/>
                  <a:pt x="1004" y="1378"/>
                </a:cubicBezTo>
                <a:cubicBezTo>
                  <a:pt x="1019" y="1378"/>
                  <a:pt x="1032" y="1365"/>
                  <a:pt x="1032" y="1350"/>
                </a:cubicBezTo>
                <a:cubicBezTo>
                  <a:pt x="1032" y="1015"/>
                  <a:pt x="1032" y="1015"/>
                  <a:pt x="1032" y="1015"/>
                </a:cubicBezTo>
                <a:cubicBezTo>
                  <a:pt x="977" y="1038"/>
                  <a:pt x="918" y="1052"/>
                  <a:pt x="876" y="1052"/>
                </a:cubicBezTo>
                <a:cubicBezTo>
                  <a:pt x="771" y="1052"/>
                  <a:pt x="686" y="967"/>
                  <a:pt x="686" y="862"/>
                </a:cubicBezTo>
                <a:cubicBezTo>
                  <a:pt x="686" y="757"/>
                  <a:pt x="771" y="672"/>
                  <a:pt x="876" y="6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12">
            <a:extLst>
              <a:ext uri="{FF2B5EF4-FFF2-40B4-BE49-F238E27FC236}">
                <a16:creationId xmlns:a16="http://schemas.microsoft.com/office/drawing/2014/main" id="{5D5A7A41-E2B2-496E-A757-7FF0A1C59EC7}"/>
              </a:ext>
            </a:extLst>
          </p:cNvPr>
          <p:cNvSpPr>
            <a:spLocks/>
          </p:cNvSpPr>
          <p:nvPr/>
        </p:nvSpPr>
        <p:spPr bwMode="auto">
          <a:xfrm>
            <a:off x="6575319" y="3273021"/>
            <a:ext cx="1141064" cy="1140476"/>
          </a:xfrm>
          <a:custGeom>
            <a:avLst/>
            <a:gdLst>
              <a:gd name="T0" fmla="*/ 1222 w 1378"/>
              <a:gd name="T1" fmla="*/ 326 h 1378"/>
              <a:gd name="T2" fmla="*/ 1378 w 1378"/>
              <a:gd name="T3" fmla="*/ 363 h 1378"/>
              <a:gd name="T4" fmla="*/ 1378 w 1378"/>
              <a:gd name="T5" fmla="*/ 28 h 1378"/>
              <a:gd name="T6" fmla="*/ 1350 w 1378"/>
              <a:gd name="T7" fmla="*/ 0 h 1378"/>
              <a:gd name="T8" fmla="*/ 1015 w 1378"/>
              <a:gd name="T9" fmla="*/ 0 h 1378"/>
              <a:gd name="T10" fmla="*/ 1052 w 1378"/>
              <a:gd name="T11" fmla="*/ 155 h 1378"/>
              <a:gd name="T12" fmla="*/ 862 w 1378"/>
              <a:gd name="T13" fmla="*/ 346 h 1378"/>
              <a:gd name="T14" fmla="*/ 672 w 1378"/>
              <a:gd name="T15" fmla="*/ 155 h 1378"/>
              <a:gd name="T16" fmla="*/ 709 w 1378"/>
              <a:gd name="T17" fmla="*/ 0 h 1378"/>
              <a:gd name="T18" fmla="*/ 374 w 1378"/>
              <a:gd name="T19" fmla="*/ 0 h 1378"/>
              <a:gd name="T20" fmla="*/ 346 w 1378"/>
              <a:gd name="T21" fmla="*/ 28 h 1378"/>
              <a:gd name="T22" fmla="*/ 346 w 1378"/>
              <a:gd name="T23" fmla="*/ 411 h 1378"/>
              <a:gd name="T24" fmla="*/ 159 w 1378"/>
              <a:gd name="T25" fmla="*/ 357 h 1378"/>
              <a:gd name="T26" fmla="*/ 0 w 1378"/>
              <a:gd name="T27" fmla="*/ 516 h 1378"/>
              <a:gd name="T28" fmla="*/ 159 w 1378"/>
              <a:gd name="T29" fmla="*/ 675 h 1378"/>
              <a:gd name="T30" fmla="*/ 346 w 1378"/>
              <a:gd name="T31" fmla="*/ 621 h 1378"/>
              <a:gd name="T32" fmla="*/ 346 w 1378"/>
              <a:gd name="T33" fmla="*/ 1004 h 1378"/>
              <a:gd name="T34" fmla="*/ 374 w 1378"/>
              <a:gd name="T35" fmla="*/ 1032 h 1378"/>
              <a:gd name="T36" fmla="*/ 757 w 1378"/>
              <a:gd name="T37" fmla="*/ 1032 h 1378"/>
              <a:gd name="T38" fmla="*/ 703 w 1378"/>
              <a:gd name="T39" fmla="*/ 1219 h 1378"/>
              <a:gd name="T40" fmla="*/ 862 w 1378"/>
              <a:gd name="T41" fmla="*/ 1378 h 1378"/>
              <a:gd name="T42" fmla="*/ 1021 w 1378"/>
              <a:gd name="T43" fmla="*/ 1219 h 1378"/>
              <a:gd name="T44" fmla="*/ 967 w 1378"/>
              <a:gd name="T45" fmla="*/ 1032 h 1378"/>
              <a:gd name="T46" fmla="*/ 1350 w 1378"/>
              <a:gd name="T47" fmla="*/ 1032 h 1378"/>
              <a:gd name="T48" fmla="*/ 1378 w 1378"/>
              <a:gd name="T49" fmla="*/ 1004 h 1378"/>
              <a:gd name="T50" fmla="*/ 1378 w 1378"/>
              <a:gd name="T51" fmla="*/ 669 h 1378"/>
              <a:gd name="T52" fmla="*/ 1222 w 1378"/>
              <a:gd name="T53" fmla="*/ 706 h 1378"/>
              <a:gd name="T54" fmla="*/ 1032 w 1378"/>
              <a:gd name="T55" fmla="*/ 516 h 1378"/>
              <a:gd name="T56" fmla="*/ 1222 w 1378"/>
              <a:gd name="T57" fmla="*/ 326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78" h="1378">
                <a:moveTo>
                  <a:pt x="1222" y="326"/>
                </a:moveTo>
                <a:cubicBezTo>
                  <a:pt x="1264" y="326"/>
                  <a:pt x="1323" y="340"/>
                  <a:pt x="1378" y="363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12"/>
                  <a:pt x="1365" y="0"/>
                  <a:pt x="1350" y="0"/>
                </a:cubicBezTo>
                <a:cubicBezTo>
                  <a:pt x="1015" y="0"/>
                  <a:pt x="1015" y="0"/>
                  <a:pt x="1015" y="0"/>
                </a:cubicBezTo>
                <a:cubicBezTo>
                  <a:pt x="1038" y="55"/>
                  <a:pt x="1052" y="113"/>
                  <a:pt x="1052" y="155"/>
                </a:cubicBezTo>
                <a:cubicBezTo>
                  <a:pt x="1052" y="260"/>
                  <a:pt x="967" y="346"/>
                  <a:pt x="862" y="346"/>
                </a:cubicBezTo>
                <a:cubicBezTo>
                  <a:pt x="757" y="346"/>
                  <a:pt x="672" y="260"/>
                  <a:pt x="672" y="155"/>
                </a:cubicBezTo>
                <a:cubicBezTo>
                  <a:pt x="672" y="113"/>
                  <a:pt x="685" y="55"/>
                  <a:pt x="709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7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7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19"/>
                  <a:pt x="358" y="1032"/>
                  <a:pt x="374" y="1032"/>
                </a:cubicBezTo>
                <a:cubicBezTo>
                  <a:pt x="757" y="1032"/>
                  <a:pt x="757" y="1032"/>
                  <a:pt x="757" y="1032"/>
                </a:cubicBezTo>
                <a:cubicBezTo>
                  <a:pt x="723" y="1093"/>
                  <a:pt x="703" y="1171"/>
                  <a:pt x="703" y="1219"/>
                </a:cubicBezTo>
                <a:cubicBezTo>
                  <a:pt x="703" y="1307"/>
                  <a:pt x="774" y="1378"/>
                  <a:pt x="862" y="1378"/>
                </a:cubicBezTo>
                <a:cubicBezTo>
                  <a:pt x="949" y="1378"/>
                  <a:pt x="1021" y="1307"/>
                  <a:pt x="1021" y="1219"/>
                </a:cubicBezTo>
                <a:cubicBezTo>
                  <a:pt x="1021" y="1171"/>
                  <a:pt x="1000" y="1093"/>
                  <a:pt x="967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65" y="1032"/>
                  <a:pt x="1378" y="1019"/>
                  <a:pt x="1378" y="1004"/>
                </a:cubicBezTo>
                <a:cubicBezTo>
                  <a:pt x="1378" y="669"/>
                  <a:pt x="1378" y="669"/>
                  <a:pt x="1378" y="669"/>
                </a:cubicBezTo>
                <a:cubicBezTo>
                  <a:pt x="1323" y="692"/>
                  <a:pt x="1264" y="706"/>
                  <a:pt x="1222" y="706"/>
                </a:cubicBezTo>
                <a:cubicBezTo>
                  <a:pt x="1117" y="706"/>
                  <a:pt x="1032" y="621"/>
                  <a:pt x="1032" y="516"/>
                </a:cubicBezTo>
                <a:cubicBezTo>
                  <a:pt x="1032" y="411"/>
                  <a:pt x="1117" y="326"/>
                  <a:pt x="1222" y="3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13">
            <a:extLst>
              <a:ext uri="{FF2B5EF4-FFF2-40B4-BE49-F238E27FC236}">
                <a16:creationId xmlns:a16="http://schemas.microsoft.com/office/drawing/2014/main" id="{E5E4B680-F11C-47AD-BE07-8A413DD2ECF0}"/>
              </a:ext>
            </a:extLst>
          </p:cNvPr>
          <p:cNvSpPr>
            <a:spLocks/>
          </p:cNvSpPr>
          <p:nvPr/>
        </p:nvSpPr>
        <p:spPr bwMode="auto">
          <a:xfrm rot="583872">
            <a:off x="7894686" y="1803887"/>
            <a:ext cx="1139193" cy="1140476"/>
          </a:xfrm>
          <a:custGeom>
            <a:avLst/>
            <a:gdLst>
              <a:gd name="T0" fmla="*/ 1378 w 1378"/>
              <a:gd name="T1" fmla="*/ 28 h 1378"/>
              <a:gd name="T2" fmla="*/ 1378 w 1378"/>
              <a:gd name="T3" fmla="*/ 28 h 1378"/>
              <a:gd name="T4" fmla="*/ 1350 w 1378"/>
              <a:gd name="T5" fmla="*/ 0 h 1378"/>
              <a:gd name="T6" fmla="*/ 374 w 1378"/>
              <a:gd name="T7" fmla="*/ 0 h 1378"/>
              <a:gd name="T8" fmla="*/ 346 w 1378"/>
              <a:gd name="T9" fmla="*/ 28 h 1378"/>
              <a:gd name="T10" fmla="*/ 346 w 1378"/>
              <a:gd name="T11" fmla="*/ 411 h 1378"/>
              <a:gd name="T12" fmla="*/ 159 w 1378"/>
              <a:gd name="T13" fmla="*/ 357 h 1378"/>
              <a:gd name="T14" fmla="*/ 0 w 1378"/>
              <a:gd name="T15" fmla="*/ 516 h 1378"/>
              <a:gd name="T16" fmla="*/ 159 w 1378"/>
              <a:gd name="T17" fmla="*/ 675 h 1378"/>
              <a:gd name="T18" fmla="*/ 346 w 1378"/>
              <a:gd name="T19" fmla="*/ 621 h 1378"/>
              <a:gd name="T20" fmla="*/ 346 w 1378"/>
              <a:gd name="T21" fmla="*/ 1004 h 1378"/>
              <a:gd name="T22" fmla="*/ 346 w 1378"/>
              <a:gd name="T23" fmla="*/ 1004 h 1378"/>
              <a:gd name="T24" fmla="*/ 346 w 1378"/>
              <a:gd name="T25" fmla="*/ 1004 h 1378"/>
              <a:gd name="T26" fmla="*/ 374 w 1378"/>
              <a:gd name="T27" fmla="*/ 1032 h 1378"/>
              <a:gd name="T28" fmla="*/ 757 w 1378"/>
              <a:gd name="T29" fmla="*/ 1032 h 1378"/>
              <a:gd name="T30" fmla="*/ 703 w 1378"/>
              <a:gd name="T31" fmla="*/ 1219 h 1378"/>
              <a:gd name="T32" fmla="*/ 862 w 1378"/>
              <a:gd name="T33" fmla="*/ 1378 h 1378"/>
              <a:gd name="T34" fmla="*/ 1021 w 1378"/>
              <a:gd name="T35" fmla="*/ 1219 h 1378"/>
              <a:gd name="T36" fmla="*/ 967 w 1378"/>
              <a:gd name="T37" fmla="*/ 1032 h 1378"/>
              <a:gd name="T38" fmla="*/ 1350 w 1378"/>
              <a:gd name="T39" fmla="*/ 1032 h 1378"/>
              <a:gd name="T40" fmla="*/ 1378 w 1378"/>
              <a:gd name="T41" fmla="*/ 1004 h 1378"/>
              <a:gd name="T42" fmla="*/ 1378 w 1378"/>
              <a:gd name="T43" fmla="*/ 28 h 1378"/>
              <a:gd name="T44" fmla="*/ 1378 w 1378"/>
              <a:gd name="T45" fmla="*/ 28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78" h="1378">
                <a:moveTo>
                  <a:pt x="1378" y="28"/>
                </a:moveTo>
                <a:cubicBezTo>
                  <a:pt x="1378" y="28"/>
                  <a:pt x="1378" y="28"/>
                  <a:pt x="1378" y="28"/>
                </a:cubicBezTo>
                <a:cubicBezTo>
                  <a:pt x="1378" y="12"/>
                  <a:pt x="1365" y="0"/>
                  <a:pt x="1350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358" y="0"/>
                  <a:pt x="346" y="12"/>
                  <a:pt x="346" y="28"/>
                </a:cubicBezTo>
                <a:cubicBezTo>
                  <a:pt x="346" y="411"/>
                  <a:pt x="346" y="411"/>
                  <a:pt x="346" y="411"/>
                </a:cubicBezTo>
                <a:cubicBezTo>
                  <a:pt x="284" y="378"/>
                  <a:pt x="206" y="357"/>
                  <a:pt x="159" y="357"/>
                </a:cubicBezTo>
                <a:cubicBezTo>
                  <a:pt x="71" y="357"/>
                  <a:pt x="0" y="428"/>
                  <a:pt x="0" y="516"/>
                </a:cubicBezTo>
                <a:cubicBezTo>
                  <a:pt x="0" y="604"/>
                  <a:pt x="71" y="675"/>
                  <a:pt x="159" y="675"/>
                </a:cubicBezTo>
                <a:cubicBezTo>
                  <a:pt x="206" y="675"/>
                  <a:pt x="284" y="654"/>
                  <a:pt x="346" y="621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04"/>
                  <a:pt x="346" y="1004"/>
                  <a:pt x="346" y="1004"/>
                </a:cubicBezTo>
                <a:cubicBezTo>
                  <a:pt x="346" y="1019"/>
                  <a:pt x="358" y="1032"/>
                  <a:pt x="374" y="1032"/>
                </a:cubicBezTo>
                <a:cubicBezTo>
                  <a:pt x="757" y="1032"/>
                  <a:pt x="757" y="1032"/>
                  <a:pt x="757" y="1032"/>
                </a:cubicBezTo>
                <a:cubicBezTo>
                  <a:pt x="724" y="1093"/>
                  <a:pt x="703" y="1171"/>
                  <a:pt x="703" y="1219"/>
                </a:cubicBezTo>
                <a:cubicBezTo>
                  <a:pt x="703" y="1306"/>
                  <a:pt x="774" y="1378"/>
                  <a:pt x="862" y="1378"/>
                </a:cubicBezTo>
                <a:cubicBezTo>
                  <a:pt x="950" y="1378"/>
                  <a:pt x="1021" y="1306"/>
                  <a:pt x="1021" y="1219"/>
                </a:cubicBezTo>
                <a:cubicBezTo>
                  <a:pt x="1021" y="1171"/>
                  <a:pt x="1000" y="1093"/>
                  <a:pt x="967" y="1032"/>
                </a:cubicBezTo>
                <a:cubicBezTo>
                  <a:pt x="1350" y="1032"/>
                  <a:pt x="1350" y="1032"/>
                  <a:pt x="1350" y="1032"/>
                </a:cubicBezTo>
                <a:cubicBezTo>
                  <a:pt x="1365" y="1032"/>
                  <a:pt x="1378" y="1019"/>
                  <a:pt x="1378" y="1004"/>
                </a:cubicBezTo>
                <a:cubicBezTo>
                  <a:pt x="1378" y="28"/>
                  <a:pt x="1378" y="28"/>
                  <a:pt x="1378" y="28"/>
                </a:cubicBezTo>
                <a:cubicBezTo>
                  <a:pt x="1378" y="28"/>
                  <a:pt x="1378" y="28"/>
                  <a:pt x="1378" y="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SOLUTIONS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8AB9D946-5AA1-4354-B33E-5DD44832EBB3}"/>
              </a:ext>
            </a:extLst>
          </p:cNvPr>
          <p:cNvSpPr>
            <a:spLocks/>
          </p:cNvSpPr>
          <p:nvPr/>
        </p:nvSpPr>
        <p:spPr bwMode="auto">
          <a:xfrm>
            <a:off x="1167548" y="3954708"/>
            <a:ext cx="519218" cy="458782"/>
          </a:xfrm>
          <a:custGeom>
            <a:avLst/>
            <a:gdLst>
              <a:gd name="T0" fmla="*/ 529 w 613"/>
              <a:gd name="T1" fmla="*/ 5 h 525"/>
              <a:gd name="T2" fmla="*/ 604 w 613"/>
              <a:gd name="T3" fmla="*/ 62 h 525"/>
              <a:gd name="T4" fmla="*/ 574 w 613"/>
              <a:gd name="T5" fmla="*/ 144 h 525"/>
              <a:gd name="T6" fmla="*/ 393 w 613"/>
              <a:gd name="T7" fmla="*/ 293 h 525"/>
              <a:gd name="T8" fmla="*/ 261 w 613"/>
              <a:gd name="T9" fmla="*/ 400 h 525"/>
              <a:gd name="T10" fmla="*/ 153 w 613"/>
              <a:gd name="T11" fmla="*/ 491 h 525"/>
              <a:gd name="T12" fmla="*/ 47 w 613"/>
              <a:gd name="T13" fmla="*/ 506 h 525"/>
              <a:gd name="T14" fmla="*/ 41 w 613"/>
              <a:gd name="T15" fmla="*/ 380 h 525"/>
              <a:gd name="T16" fmla="*/ 266 w 613"/>
              <a:gd name="T17" fmla="*/ 197 h 525"/>
              <a:gd name="T18" fmla="*/ 471 w 613"/>
              <a:gd name="T19" fmla="*/ 28 h 525"/>
              <a:gd name="T20" fmla="*/ 526 w 613"/>
              <a:gd name="T21" fmla="*/ 0 h 525"/>
              <a:gd name="T22" fmla="*/ 529 w 613"/>
              <a:gd name="T23" fmla="*/ 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3" h="525">
                <a:moveTo>
                  <a:pt x="529" y="5"/>
                </a:moveTo>
                <a:cubicBezTo>
                  <a:pt x="565" y="2"/>
                  <a:pt x="593" y="29"/>
                  <a:pt x="604" y="62"/>
                </a:cubicBezTo>
                <a:cubicBezTo>
                  <a:pt x="613" y="88"/>
                  <a:pt x="598" y="125"/>
                  <a:pt x="574" y="144"/>
                </a:cubicBezTo>
                <a:cubicBezTo>
                  <a:pt x="513" y="193"/>
                  <a:pt x="453" y="243"/>
                  <a:pt x="393" y="293"/>
                </a:cubicBezTo>
                <a:cubicBezTo>
                  <a:pt x="349" y="329"/>
                  <a:pt x="305" y="364"/>
                  <a:pt x="261" y="400"/>
                </a:cubicBezTo>
                <a:cubicBezTo>
                  <a:pt x="225" y="430"/>
                  <a:pt x="188" y="460"/>
                  <a:pt x="153" y="491"/>
                </a:cubicBezTo>
                <a:cubicBezTo>
                  <a:pt x="118" y="521"/>
                  <a:pt x="76" y="525"/>
                  <a:pt x="47" y="506"/>
                </a:cubicBezTo>
                <a:cubicBezTo>
                  <a:pt x="3" y="477"/>
                  <a:pt x="0" y="413"/>
                  <a:pt x="41" y="380"/>
                </a:cubicBezTo>
                <a:cubicBezTo>
                  <a:pt x="116" y="319"/>
                  <a:pt x="191" y="258"/>
                  <a:pt x="266" y="197"/>
                </a:cubicBezTo>
                <a:cubicBezTo>
                  <a:pt x="335" y="140"/>
                  <a:pt x="402" y="83"/>
                  <a:pt x="471" y="28"/>
                </a:cubicBezTo>
                <a:cubicBezTo>
                  <a:pt x="487" y="15"/>
                  <a:pt x="508" y="9"/>
                  <a:pt x="526" y="0"/>
                </a:cubicBezTo>
                <a:cubicBezTo>
                  <a:pt x="527" y="2"/>
                  <a:pt x="528" y="3"/>
                  <a:pt x="529" y="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001D5C10-AA1D-4389-A5D2-802608A39CA8}"/>
              </a:ext>
            </a:extLst>
          </p:cNvPr>
          <p:cNvSpPr>
            <a:spLocks/>
          </p:cNvSpPr>
          <p:nvPr/>
        </p:nvSpPr>
        <p:spPr bwMode="auto">
          <a:xfrm>
            <a:off x="3269991" y="1441321"/>
            <a:ext cx="391331" cy="571164"/>
          </a:xfrm>
          <a:custGeom>
            <a:avLst/>
            <a:gdLst>
              <a:gd name="T0" fmla="*/ 370 w 461"/>
              <a:gd name="T1" fmla="*/ 0 h 652"/>
              <a:gd name="T2" fmla="*/ 437 w 461"/>
              <a:gd name="T3" fmla="*/ 106 h 652"/>
              <a:gd name="T4" fmla="*/ 384 w 461"/>
              <a:gd name="T5" fmla="*/ 204 h 652"/>
              <a:gd name="T6" fmla="*/ 289 w 461"/>
              <a:gd name="T7" fmla="*/ 371 h 652"/>
              <a:gd name="T8" fmla="*/ 180 w 461"/>
              <a:gd name="T9" fmla="*/ 556 h 652"/>
              <a:gd name="T10" fmla="*/ 139 w 461"/>
              <a:gd name="T11" fmla="*/ 621 h 652"/>
              <a:gd name="T12" fmla="*/ 41 w 461"/>
              <a:gd name="T13" fmla="*/ 632 h 652"/>
              <a:gd name="T14" fmla="*/ 11 w 461"/>
              <a:gd name="T15" fmla="*/ 547 h 652"/>
              <a:gd name="T16" fmla="*/ 41 w 461"/>
              <a:gd name="T17" fmla="*/ 488 h 652"/>
              <a:gd name="T18" fmla="*/ 156 w 461"/>
              <a:gd name="T19" fmla="*/ 287 h 652"/>
              <a:gd name="T20" fmla="*/ 265 w 461"/>
              <a:gd name="T21" fmla="*/ 100 h 652"/>
              <a:gd name="T22" fmla="*/ 303 w 461"/>
              <a:gd name="T23" fmla="*/ 35 h 652"/>
              <a:gd name="T24" fmla="*/ 370 w 461"/>
              <a:gd name="T2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" h="652">
                <a:moveTo>
                  <a:pt x="370" y="0"/>
                </a:moveTo>
                <a:cubicBezTo>
                  <a:pt x="426" y="2"/>
                  <a:pt x="461" y="55"/>
                  <a:pt x="437" y="106"/>
                </a:cubicBezTo>
                <a:cubicBezTo>
                  <a:pt x="422" y="140"/>
                  <a:pt x="402" y="172"/>
                  <a:pt x="384" y="204"/>
                </a:cubicBezTo>
                <a:cubicBezTo>
                  <a:pt x="353" y="260"/>
                  <a:pt x="321" y="315"/>
                  <a:pt x="289" y="371"/>
                </a:cubicBezTo>
                <a:cubicBezTo>
                  <a:pt x="253" y="433"/>
                  <a:pt x="217" y="494"/>
                  <a:pt x="180" y="556"/>
                </a:cubicBezTo>
                <a:cubicBezTo>
                  <a:pt x="167" y="578"/>
                  <a:pt x="156" y="601"/>
                  <a:pt x="139" y="621"/>
                </a:cubicBezTo>
                <a:cubicBezTo>
                  <a:pt x="116" y="649"/>
                  <a:pt x="75" y="652"/>
                  <a:pt x="41" y="632"/>
                </a:cubicBezTo>
                <a:cubicBezTo>
                  <a:pt x="15" y="617"/>
                  <a:pt x="0" y="578"/>
                  <a:pt x="11" y="547"/>
                </a:cubicBezTo>
                <a:cubicBezTo>
                  <a:pt x="19" y="526"/>
                  <a:pt x="30" y="507"/>
                  <a:pt x="41" y="488"/>
                </a:cubicBezTo>
                <a:cubicBezTo>
                  <a:pt x="79" y="421"/>
                  <a:pt x="117" y="354"/>
                  <a:pt x="156" y="287"/>
                </a:cubicBezTo>
                <a:cubicBezTo>
                  <a:pt x="192" y="224"/>
                  <a:pt x="229" y="162"/>
                  <a:pt x="265" y="100"/>
                </a:cubicBezTo>
                <a:cubicBezTo>
                  <a:pt x="277" y="78"/>
                  <a:pt x="289" y="56"/>
                  <a:pt x="303" y="35"/>
                </a:cubicBezTo>
                <a:cubicBezTo>
                  <a:pt x="320" y="9"/>
                  <a:pt x="339" y="0"/>
                  <a:pt x="37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75B308AE-556B-4362-A5E9-8C09F14A7C91}"/>
              </a:ext>
            </a:extLst>
          </p:cNvPr>
          <p:cNvSpPr>
            <a:spLocks/>
          </p:cNvSpPr>
          <p:nvPr/>
        </p:nvSpPr>
        <p:spPr bwMode="auto">
          <a:xfrm>
            <a:off x="1689322" y="1474375"/>
            <a:ext cx="370870" cy="576453"/>
          </a:xfrm>
          <a:custGeom>
            <a:avLst/>
            <a:gdLst>
              <a:gd name="T0" fmla="*/ 81 w 438"/>
              <a:gd name="T1" fmla="*/ 4 h 660"/>
              <a:gd name="T2" fmla="*/ 152 w 438"/>
              <a:gd name="T3" fmla="*/ 45 h 660"/>
              <a:gd name="T4" fmla="*/ 285 w 438"/>
              <a:gd name="T5" fmla="*/ 281 h 660"/>
              <a:gd name="T6" fmla="*/ 410 w 438"/>
              <a:gd name="T7" fmla="*/ 509 h 660"/>
              <a:gd name="T8" fmla="*/ 434 w 438"/>
              <a:gd name="T9" fmla="*/ 575 h 660"/>
              <a:gd name="T10" fmla="*/ 379 w 438"/>
              <a:gd name="T11" fmla="*/ 651 h 660"/>
              <a:gd name="T12" fmla="*/ 289 w 438"/>
              <a:gd name="T13" fmla="*/ 610 h 660"/>
              <a:gd name="T14" fmla="*/ 200 w 438"/>
              <a:gd name="T15" fmla="*/ 449 h 660"/>
              <a:gd name="T16" fmla="*/ 108 w 438"/>
              <a:gd name="T17" fmla="*/ 282 h 660"/>
              <a:gd name="T18" fmla="*/ 17 w 438"/>
              <a:gd name="T19" fmla="*/ 122 h 660"/>
              <a:gd name="T20" fmla="*/ 16 w 438"/>
              <a:gd name="T21" fmla="*/ 40 h 660"/>
              <a:gd name="T22" fmla="*/ 81 w 438"/>
              <a:gd name="T23" fmla="*/ 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660">
                <a:moveTo>
                  <a:pt x="81" y="4"/>
                </a:moveTo>
                <a:cubicBezTo>
                  <a:pt x="116" y="3"/>
                  <a:pt x="137" y="18"/>
                  <a:pt x="152" y="45"/>
                </a:cubicBezTo>
                <a:cubicBezTo>
                  <a:pt x="196" y="123"/>
                  <a:pt x="241" y="202"/>
                  <a:pt x="285" y="281"/>
                </a:cubicBezTo>
                <a:cubicBezTo>
                  <a:pt x="327" y="357"/>
                  <a:pt x="369" y="433"/>
                  <a:pt x="410" y="509"/>
                </a:cubicBezTo>
                <a:cubicBezTo>
                  <a:pt x="421" y="530"/>
                  <a:pt x="432" y="553"/>
                  <a:pt x="434" y="575"/>
                </a:cubicBezTo>
                <a:cubicBezTo>
                  <a:pt x="438" y="612"/>
                  <a:pt x="412" y="642"/>
                  <a:pt x="379" y="651"/>
                </a:cubicBezTo>
                <a:cubicBezTo>
                  <a:pt x="346" y="660"/>
                  <a:pt x="306" y="641"/>
                  <a:pt x="289" y="610"/>
                </a:cubicBezTo>
                <a:cubicBezTo>
                  <a:pt x="260" y="556"/>
                  <a:pt x="230" y="502"/>
                  <a:pt x="200" y="449"/>
                </a:cubicBezTo>
                <a:cubicBezTo>
                  <a:pt x="169" y="393"/>
                  <a:pt x="139" y="337"/>
                  <a:pt x="108" y="282"/>
                </a:cubicBezTo>
                <a:cubicBezTo>
                  <a:pt x="78" y="229"/>
                  <a:pt x="47" y="175"/>
                  <a:pt x="17" y="122"/>
                </a:cubicBezTo>
                <a:cubicBezTo>
                  <a:pt x="2" y="95"/>
                  <a:pt x="0" y="66"/>
                  <a:pt x="16" y="40"/>
                </a:cubicBezTo>
                <a:cubicBezTo>
                  <a:pt x="31" y="15"/>
                  <a:pt x="53" y="0"/>
                  <a:pt x="81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B74DAA6-E969-49FE-970A-35824B70F5D7}"/>
              </a:ext>
            </a:extLst>
          </p:cNvPr>
          <p:cNvSpPr>
            <a:spLocks/>
          </p:cNvSpPr>
          <p:nvPr/>
        </p:nvSpPr>
        <p:spPr bwMode="auto">
          <a:xfrm>
            <a:off x="3625515" y="3897855"/>
            <a:ext cx="521774" cy="452171"/>
          </a:xfrm>
          <a:custGeom>
            <a:avLst/>
            <a:gdLst>
              <a:gd name="T0" fmla="*/ 528 w 618"/>
              <a:gd name="T1" fmla="*/ 516 h 516"/>
              <a:gd name="T2" fmla="*/ 479 w 618"/>
              <a:gd name="T3" fmla="*/ 493 h 516"/>
              <a:gd name="T4" fmla="*/ 233 w 618"/>
              <a:gd name="T5" fmla="*/ 302 h 516"/>
              <a:gd name="T6" fmla="*/ 70 w 618"/>
              <a:gd name="T7" fmla="*/ 172 h 516"/>
              <a:gd name="T8" fmla="*/ 27 w 618"/>
              <a:gd name="T9" fmla="*/ 136 h 516"/>
              <a:gd name="T10" fmla="*/ 28 w 618"/>
              <a:gd name="T11" fmla="*/ 31 h 516"/>
              <a:gd name="T12" fmla="*/ 131 w 618"/>
              <a:gd name="T13" fmla="*/ 24 h 516"/>
              <a:gd name="T14" fmla="*/ 308 w 618"/>
              <a:gd name="T15" fmla="*/ 163 h 516"/>
              <a:gd name="T16" fmla="*/ 519 w 618"/>
              <a:gd name="T17" fmla="*/ 327 h 516"/>
              <a:gd name="T18" fmla="*/ 581 w 618"/>
              <a:gd name="T19" fmla="*/ 377 h 516"/>
              <a:gd name="T20" fmla="*/ 580 w 618"/>
              <a:gd name="T21" fmla="*/ 495 h 516"/>
              <a:gd name="T22" fmla="*/ 528 w 618"/>
              <a:gd name="T23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8" h="516">
                <a:moveTo>
                  <a:pt x="528" y="516"/>
                </a:moveTo>
                <a:cubicBezTo>
                  <a:pt x="511" y="508"/>
                  <a:pt x="493" y="504"/>
                  <a:pt x="479" y="493"/>
                </a:cubicBezTo>
                <a:cubicBezTo>
                  <a:pt x="397" y="430"/>
                  <a:pt x="315" y="366"/>
                  <a:pt x="233" y="302"/>
                </a:cubicBezTo>
                <a:cubicBezTo>
                  <a:pt x="179" y="259"/>
                  <a:pt x="125" y="216"/>
                  <a:pt x="70" y="172"/>
                </a:cubicBezTo>
                <a:cubicBezTo>
                  <a:pt x="55" y="160"/>
                  <a:pt x="39" y="149"/>
                  <a:pt x="27" y="136"/>
                </a:cubicBezTo>
                <a:cubicBezTo>
                  <a:pt x="0" y="106"/>
                  <a:pt x="1" y="60"/>
                  <a:pt x="28" y="31"/>
                </a:cubicBezTo>
                <a:cubicBezTo>
                  <a:pt x="54" y="4"/>
                  <a:pt x="100" y="0"/>
                  <a:pt x="131" y="24"/>
                </a:cubicBezTo>
                <a:cubicBezTo>
                  <a:pt x="190" y="70"/>
                  <a:pt x="249" y="117"/>
                  <a:pt x="308" y="163"/>
                </a:cubicBezTo>
                <a:cubicBezTo>
                  <a:pt x="378" y="217"/>
                  <a:pt x="449" y="272"/>
                  <a:pt x="519" y="327"/>
                </a:cubicBezTo>
                <a:cubicBezTo>
                  <a:pt x="540" y="343"/>
                  <a:pt x="560" y="361"/>
                  <a:pt x="581" y="377"/>
                </a:cubicBezTo>
                <a:cubicBezTo>
                  <a:pt x="613" y="403"/>
                  <a:pt x="618" y="463"/>
                  <a:pt x="580" y="495"/>
                </a:cubicBezTo>
                <a:cubicBezTo>
                  <a:pt x="566" y="506"/>
                  <a:pt x="547" y="509"/>
                  <a:pt x="528" y="51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7FE553E-5115-4116-8AA7-9A6BCF6AC1A9}"/>
              </a:ext>
            </a:extLst>
          </p:cNvPr>
          <p:cNvSpPr>
            <a:spLocks/>
          </p:cNvSpPr>
          <p:nvPr/>
        </p:nvSpPr>
        <p:spPr bwMode="auto">
          <a:xfrm>
            <a:off x="3909420" y="2726440"/>
            <a:ext cx="608736" cy="239308"/>
          </a:xfrm>
          <a:custGeom>
            <a:avLst/>
            <a:gdLst>
              <a:gd name="T0" fmla="*/ 717 w 718"/>
              <a:gd name="T1" fmla="*/ 86 h 273"/>
              <a:gd name="T2" fmla="*/ 666 w 718"/>
              <a:gd name="T3" fmla="*/ 155 h 273"/>
              <a:gd name="T4" fmla="*/ 576 w 718"/>
              <a:gd name="T5" fmla="*/ 175 h 273"/>
              <a:gd name="T6" fmla="*/ 342 w 718"/>
              <a:gd name="T7" fmla="*/ 222 h 273"/>
              <a:gd name="T8" fmla="*/ 174 w 718"/>
              <a:gd name="T9" fmla="*/ 253 h 273"/>
              <a:gd name="T10" fmla="*/ 93 w 718"/>
              <a:gd name="T11" fmla="*/ 268 h 273"/>
              <a:gd name="T12" fmla="*/ 17 w 718"/>
              <a:gd name="T13" fmla="*/ 236 h 273"/>
              <a:gd name="T14" fmla="*/ 14 w 718"/>
              <a:gd name="T15" fmla="*/ 154 h 273"/>
              <a:gd name="T16" fmla="*/ 60 w 718"/>
              <a:gd name="T17" fmla="*/ 120 h 273"/>
              <a:gd name="T18" fmla="*/ 256 w 718"/>
              <a:gd name="T19" fmla="*/ 81 h 273"/>
              <a:gd name="T20" fmla="*/ 488 w 718"/>
              <a:gd name="T21" fmla="*/ 33 h 273"/>
              <a:gd name="T22" fmla="*/ 627 w 718"/>
              <a:gd name="T23" fmla="*/ 9 h 273"/>
              <a:gd name="T24" fmla="*/ 717 w 718"/>
              <a:gd name="T25" fmla="*/ 8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273">
                <a:moveTo>
                  <a:pt x="717" y="86"/>
                </a:moveTo>
                <a:cubicBezTo>
                  <a:pt x="716" y="117"/>
                  <a:pt x="696" y="147"/>
                  <a:pt x="666" y="155"/>
                </a:cubicBezTo>
                <a:cubicBezTo>
                  <a:pt x="637" y="164"/>
                  <a:pt x="606" y="169"/>
                  <a:pt x="576" y="175"/>
                </a:cubicBezTo>
                <a:cubicBezTo>
                  <a:pt x="498" y="191"/>
                  <a:pt x="420" y="207"/>
                  <a:pt x="342" y="222"/>
                </a:cubicBezTo>
                <a:cubicBezTo>
                  <a:pt x="286" y="233"/>
                  <a:pt x="230" y="243"/>
                  <a:pt x="174" y="253"/>
                </a:cubicBezTo>
                <a:cubicBezTo>
                  <a:pt x="147" y="258"/>
                  <a:pt x="120" y="264"/>
                  <a:pt x="93" y="268"/>
                </a:cubicBezTo>
                <a:cubicBezTo>
                  <a:pt x="62" y="273"/>
                  <a:pt x="35" y="263"/>
                  <a:pt x="17" y="236"/>
                </a:cubicBezTo>
                <a:cubicBezTo>
                  <a:pt x="0" y="210"/>
                  <a:pt x="1" y="180"/>
                  <a:pt x="14" y="154"/>
                </a:cubicBezTo>
                <a:cubicBezTo>
                  <a:pt x="23" y="137"/>
                  <a:pt x="39" y="124"/>
                  <a:pt x="60" y="120"/>
                </a:cubicBezTo>
                <a:cubicBezTo>
                  <a:pt x="125" y="107"/>
                  <a:pt x="191" y="94"/>
                  <a:pt x="256" y="81"/>
                </a:cubicBezTo>
                <a:cubicBezTo>
                  <a:pt x="333" y="65"/>
                  <a:pt x="410" y="49"/>
                  <a:pt x="488" y="33"/>
                </a:cubicBezTo>
                <a:cubicBezTo>
                  <a:pt x="534" y="24"/>
                  <a:pt x="581" y="16"/>
                  <a:pt x="627" y="9"/>
                </a:cubicBezTo>
                <a:cubicBezTo>
                  <a:pt x="686" y="0"/>
                  <a:pt x="718" y="49"/>
                  <a:pt x="717" y="8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A2FC5CCE-E15D-4C65-A51B-39F2A1F9E8F9}"/>
              </a:ext>
            </a:extLst>
          </p:cNvPr>
          <p:cNvSpPr>
            <a:spLocks/>
          </p:cNvSpPr>
          <p:nvPr/>
        </p:nvSpPr>
        <p:spPr bwMode="auto">
          <a:xfrm>
            <a:off x="812025" y="2788581"/>
            <a:ext cx="618968" cy="211542"/>
          </a:xfrm>
          <a:custGeom>
            <a:avLst/>
            <a:gdLst>
              <a:gd name="T0" fmla="*/ 632 w 728"/>
              <a:gd name="T1" fmla="*/ 242 h 242"/>
              <a:gd name="T2" fmla="*/ 531 w 728"/>
              <a:gd name="T3" fmla="*/ 226 h 242"/>
              <a:gd name="T4" fmla="*/ 466 w 728"/>
              <a:gd name="T5" fmla="*/ 215 h 242"/>
              <a:gd name="T6" fmla="*/ 298 w 728"/>
              <a:gd name="T7" fmla="*/ 192 h 242"/>
              <a:gd name="T8" fmla="*/ 64 w 728"/>
              <a:gd name="T9" fmla="*/ 154 h 242"/>
              <a:gd name="T10" fmla="*/ 4 w 728"/>
              <a:gd name="T11" fmla="*/ 88 h 242"/>
              <a:gd name="T12" fmla="*/ 46 w 728"/>
              <a:gd name="T13" fmla="*/ 11 h 242"/>
              <a:gd name="T14" fmla="*/ 98 w 728"/>
              <a:gd name="T15" fmla="*/ 2 h 242"/>
              <a:gd name="T16" fmla="*/ 346 w 728"/>
              <a:gd name="T17" fmla="*/ 40 h 242"/>
              <a:gd name="T18" fmla="*/ 553 w 728"/>
              <a:gd name="T19" fmla="*/ 74 h 242"/>
              <a:gd name="T20" fmla="*/ 654 w 728"/>
              <a:gd name="T21" fmla="*/ 89 h 242"/>
              <a:gd name="T22" fmla="*/ 716 w 728"/>
              <a:gd name="T23" fmla="*/ 190 h 242"/>
              <a:gd name="T24" fmla="*/ 632 w 728"/>
              <a:gd name="T2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28" h="242">
                <a:moveTo>
                  <a:pt x="632" y="242"/>
                </a:moveTo>
                <a:cubicBezTo>
                  <a:pt x="605" y="238"/>
                  <a:pt x="568" y="232"/>
                  <a:pt x="531" y="226"/>
                </a:cubicBezTo>
                <a:cubicBezTo>
                  <a:pt x="509" y="223"/>
                  <a:pt x="487" y="218"/>
                  <a:pt x="466" y="215"/>
                </a:cubicBezTo>
                <a:cubicBezTo>
                  <a:pt x="410" y="207"/>
                  <a:pt x="354" y="200"/>
                  <a:pt x="298" y="192"/>
                </a:cubicBezTo>
                <a:cubicBezTo>
                  <a:pt x="220" y="180"/>
                  <a:pt x="142" y="167"/>
                  <a:pt x="64" y="154"/>
                </a:cubicBezTo>
                <a:cubicBezTo>
                  <a:pt x="37" y="149"/>
                  <a:pt x="9" y="118"/>
                  <a:pt x="4" y="88"/>
                </a:cubicBezTo>
                <a:cubicBezTo>
                  <a:pt x="0" y="59"/>
                  <a:pt x="18" y="22"/>
                  <a:pt x="46" y="11"/>
                </a:cubicBezTo>
                <a:cubicBezTo>
                  <a:pt x="62" y="4"/>
                  <a:pt x="81" y="0"/>
                  <a:pt x="98" y="2"/>
                </a:cubicBezTo>
                <a:cubicBezTo>
                  <a:pt x="181" y="14"/>
                  <a:pt x="263" y="27"/>
                  <a:pt x="346" y="40"/>
                </a:cubicBezTo>
                <a:cubicBezTo>
                  <a:pt x="415" y="51"/>
                  <a:pt x="484" y="63"/>
                  <a:pt x="553" y="74"/>
                </a:cubicBezTo>
                <a:cubicBezTo>
                  <a:pt x="586" y="80"/>
                  <a:pt x="620" y="85"/>
                  <a:pt x="654" y="89"/>
                </a:cubicBezTo>
                <a:cubicBezTo>
                  <a:pt x="707" y="97"/>
                  <a:pt x="728" y="145"/>
                  <a:pt x="716" y="190"/>
                </a:cubicBezTo>
                <a:cubicBezTo>
                  <a:pt x="707" y="222"/>
                  <a:pt x="679" y="242"/>
                  <a:pt x="632" y="24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265BB47C-24B7-4135-87C4-643A28ED5897}"/>
              </a:ext>
            </a:extLst>
          </p:cNvPr>
          <p:cNvSpPr>
            <a:spLocks/>
          </p:cNvSpPr>
          <p:nvPr/>
        </p:nvSpPr>
        <p:spPr bwMode="auto">
          <a:xfrm>
            <a:off x="2124134" y="2693387"/>
            <a:ext cx="363196" cy="879223"/>
          </a:xfrm>
          <a:custGeom>
            <a:avLst/>
            <a:gdLst>
              <a:gd name="T0" fmla="*/ 0 w 431"/>
              <a:gd name="T1" fmla="*/ 579 h 1005"/>
              <a:gd name="T2" fmla="*/ 45 w 431"/>
              <a:gd name="T3" fmla="*/ 334 h 1005"/>
              <a:gd name="T4" fmla="*/ 210 w 431"/>
              <a:gd name="T5" fmla="*/ 93 h 1005"/>
              <a:gd name="T6" fmla="*/ 338 w 431"/>
              <a:gd name="T7" fmla="*/ 13 h 1005"/>
              <a:gd name="T8" fmla="*/ 420 w 431"/>
              <a:gd name="T9" fmla="*/ 52 h 1005"/>
              <a:gd name="T10" fmla="*/ 385 w 431"/>
              <a:gd name="T11" fmla="*/ 128 h 1005"/>
              <a:gd name="T12" fmla="*/ 244 w 431"/>
              <a:gd name="T13" fmla="*/ 238 h 1005"/>
              <a:gd name="T14" fmla="*/ 153 w 431"/>
              <a:gd name="T15" fmla="*/ 399 h 1005"/>
              <a:gd name="T16" fmla="*/ 139 w 431"/>
              <a:gd name="T17" fmla="*/ 686 h 1005"/>
              <a:gd name="T18" fmla="*/ 259 w 431"/>
              <a:gd name="T19" fmla="*/ 895 h 1005"/>
              <a:gd name="T20" fmla="*/ 258 w 431"/>
              <a:gd name="T21" fmla="*/ 979 h 1005"/>
              <a:gd name="T22" fmla="*/ 170 w 431"/>
              <a:gd name="T23" fmla="*/ 982 h 1005"/>
              <a:gd name="T24" fmla="*/ 42 w 431"/>
              <a:gd name="T25" fmla="*/ 784 h 1005"/>
              <a:gd name="T26" fmla="*/ 0 w 431"/>
              <a:gd name="T27" fmla="*/ 579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1" h="1005">
                <a:moveTo>
                  <a:pt x="0" y="579"/>
                </a:moveTo>
                <a:cubicBezTo>
                  <a:pt x="1" y="484"/>
                  <a:pt x="16" y="408"/>
                  <a:pt x="45" y="334"/>
                </a:cubicBezTo>
                <a:cubicBezTo>
                  <a:pt x="82" y="241"/>
                  <a:pt x="136" y="160"/>
                  <a:pt x="210" y="93"/>
                </a:cubicBezTo>
                <a:cubicBezTo>
                  <a:pt x="247" y="58"/>
                  <a:pt x="290" y="31"/>
                  <a:pt x="338" y="13"/>
                </a:cubicBezTo>
                <a:cubicBezTo>
                  <a:pt x="373" y="0"/>
                  <a:pt x="402" y="14"/>
                  <a:pt x="420" y="52"/>
                </a:cubicBezTo>
                <a:cubicBezTo>
                  <a:pt x="431" y="76"/>
                  <a:pt x="417" y="114"/>
                  <a:pt x="385" y="128"/>
                </a:cubicBezTo>
                <a:cubicBezTo>
                  <a:pt x="328" y="152"/>
                  <a:pt x="284" y="190"/>
                  <a:pt x="244" y="238"/>
                </a:cubicBezTo>
                <a:cubicBezTo>
                  <a:pt x="204" y="287"/>
                  <a:pt x="174" y="340"/>
                  <a:pt x="153" y="399"/>
                </a:cubicBezTo>
                <a:cubicBezTo>
                  <a:pt x="118" y="493"/>
                  <a:pt x="114" y="589"/>
                  <a:pt x="139" y="686"/>
                </a:cubicBezTo>
                <a:cubicBezTo>
                  <a:pt x="159" y="766"/>
                  <a:pt x="202" y="835"/>
                  <a:pt x="259" y="895"/>
                </a:cubicBezTo>
                <a:cubicBezTo>
                  <a:pt x="279" y="916"/>
                  <a:pt x="279" y="959"/>
                  <a:pt x="258" y="979"/>
                </a:cubicBezTo>
                <a:cubicBezTo>
                  <a:pt x="233" y="1004"/>
                  <a:pt x="192" y="1005"/>
                  <a:pt x="170" y="982"/>
                </a:cubicBezTo>
                <a:cubicBezTo>
                  <a:pt x="115" y="924"/>
                  <a:pt x="72" y="858"/>
                  <a:pt x="42" y="784"/>
                </a:cubicBezTo>
                <a:cubicBezTo>
                  <a:pt x="13" y="713"/>
                  <a:pt x="1" y="639"/>
                  <a:pt x="0" y="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2A260B-E44B-4442-935B-1A05EC22A3EF}"/>
              </a:ext>
            </a:extLst>
          </p:cNvPr>
          <p:cNvSpPr/>
          <p:nvPr/>
        </p:nvSpPr>
        <p:spPr>
          <a:xfrm>
            <a:off x="5497345" y="2489457"/>
            <a:ext cx="5600335" cy="952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5497345" y="3583284"/>
            <a:ext cx="5600335" cy="134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5604768" y="2624254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F1FA9-DFA5-44DD-ACE2-E0B67BEBD639}"/>
              </a:ext>
            </a:extLst>
          </p:cNvPr>
          <p:cNvSpPr txBox="1"/>
          <p:nvPr/>
        </p:nvSpPr>
        <p:spPr>
          <a:xfrm>
            <a:off x="5604768" y="3644532"/>
            <a:ext cx="11771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5E8D6-2132-4973-98AF-E170110635BC}"/>
              </a:ext>
            </a:extLst>
          </p:cNvPr>
          <p:cNvSpPr txBox="1"/>
          <p:nvPr/>
        </p:nvSpPr>
        <p:spPr>
          <a:xfrm>
            <a:off x="6641222" y="2761332"/>
            <a:ext cx="4026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Géolocalisation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ADF0-60ED-427C-8750-80ACC702B290}"/>
              </a:ext>
            </a:extLst>
          </p:cNvPr>
          <p:cNvSpPr txBox="1"/>
          <p:nvPr/>
        </p:nvSpPr>
        <p:spPr>
          <a:xfrm>
            <a:off x="6641222" y="3781610"/>
            <a:ext cx="4026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Réservation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des 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Taxis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dans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la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ville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</a:rPr>
              <a:t>d’Antananarivo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6751595-9F70-4EFE-9250-F0EB55B31968}"/>
              </a:ext>
            </a:extLst>
          </p:cNvPr>
          <p:cNvSpPr>
            <a:spLocks noEditPoints="1"/>
          </p:cNvSpPr>
          <p:nvPr/>
        </p:nvSpPr>
        <p:spPr bwMode="auto">
          <a:xfrm>
            <a:off x="1794189" y="2260150"/>
            <a:ext cx="1821279" cy="3568964"/>
          </a:xfrm>
          <a:custGeom>
            <a:avLst/>
            <a:gdLst>
              <a:gd name="T0" fmla="*/ 0 w 1736"/>
              <a:gd name="T1" fmla="*/ 868 h 3417"/>
              <a:gd name="T2" fmla="*/ 339 w 1736"/>
              <a:gd name="T3" fmla="*/ 1767 h 3417"/>
              <a:gd name="T4" fmla="*/ 430 w 1736"/>
              <a:gd name="T5" fmla="*/ 2129 h 3417"/>
              <a:gd name="T6" fmla="*/ 432 w 1736"/>
              <a:gd name="T7" fmla="*/ 2415 h 3417"/>
              <a:gd name="T8" fmla="*/ 443 w 1736"/>
              <a:gd name="T9" fmla="*/ 2750 h 3417"/>
              <a:gd name="T10" fmla="*/ 581 w 1736"/>
              <a:gd name="T11" fmla="*/ 2994 h 3417"/>
              <a:gd name="T12" fmla="*/ 806 w 1736"/>
              <a:gd name="T13" fmla="*/ 3385 h 3417"/>
              <a:gd name="T14" fmla="*/ 964 w 1736"/>
              <a:gd name="T15" fmla="*/ 3254 h 3417"/>
              <a:gd name="T16" fmla="*/ 1166 w 1736"/>
              <a:gd name="T17" fmla="*/ 2907 h 3417"/>
              <a:gd name="T18" fmla="*/ 1269 w 1736"/>
              <a:gd name="T19" fmla="*/ 2685 h 3417"/>
              <a:gd name="T20" fmla="*/ 1281 w 1736"/>
              <a:gd name="T21" fmla="*/ 2020 h 3417"/>
              <a:gd name="T22" fmla="*/ 1376 w 1736"/>
              <a:gd name="T23" fmla="*/ 1740 h 3417"/>
              <a:gd name="T24" fmla="*/ 1736 w 1736"/>
              <a:gd name="T25" fmla="*/ 868 h 3417"/>
              <a:gd name="T26" fmla="*/ 537 w 1736"/>
              <a:gd name="T27" fmla="*/ 2650 h 3417"/>
              <a:gd name="T28" fmla="*/ 556 w 1736"/>
              <a:gd name="T29" fmla="*/ 2178 h 3417"/>
              <a:gd name="T30" fmla="*/ 673 w 1736"/>
              <a:gd name="T31" fmla="*/ 2197 h 3417"/>
              <a:gd name="T32" fmla="*/ 673 w 1736"/>
              <a:gd name="T33" fmla="*/ 2643 h 3417"/>
              <a:gd name="T34" fmla="*/ 557 w 1736"/>
              <a:gd name="T35" fmla="*/ 2670 h 3417"/>
              <a:gd name="T36" fmla="*/ 902 w 1736"/>
              <a:gd name="T37" fmla="*/ 3175 h 3417"/>
              <a:gd name="T38" fmla="*/ 838 w 1736"/>
              <a:gd name="T39" fmla="*/ 3256 h 3417"/>
              <a:gd name="T40" fmla="*/ 799 w 1736"/>
              <a:gd name="T41" fmla="*/ 3156 h 3417"/>
              <a:gd name="T42" fmla="*/ 893 w 1736"/>
              <a:gd name="T43" fmla="*/ 3156 h 3417"/>
              <a:gd name="T44" fmla="*/ 1130 w 1736"/>
              <a:gd name="T45" fmla="*/ 2786 h 3417"/>
              <a:gd name="T46" fmla="*/ 976 w 1736"/>
              <a:gd name="T47" fmla="*/ 3049 h 3417"/>
              <a:gd name="T48" fmla="*/ 744 w 1736"/>
              <a:gd name="T49" fmla="*/ 3063 h 3417"/>
              <a:gd name="T50" fmla="*/ 597 w 1736"/>
              <a:gd name="T51" fmla="*/ 2835 h 3417"/>
              <a:gd name="T52" fmla="*/ 563 w 1736"/>
              <a:gd name="T53" fmla="*/ 2769 h 3417"/>
              <a:gd name="T54" fmla="*/ 851 w 1736"/>
              <a:gd name="T55" fmla="*/ 2763 h 3417"/>
              <a:gd name="T56" fmla="*/ 1136 w 1736"/>
              <a:gd name="T57" fmla="*/ 2767 h 3417"/>
              <a:gd name="T58" fmla="*/ 779 w 1736"/>
              <a:gd name="T59" fmla="*/ 2199 h 3417"/>
              <a:gd name="T60" fmla="*/ 885 w 1736"/>
              <a:gd name="T61" fmla="*/ 2178 h 3417"/>
              <a:gd name="T62" fmla="*/ 910 w 1736"/>
              <a:gd name="T63" fmla="*/ 2488 h 3417"/>
              <a:gd name="T64" fmla="*/ 885 w 1736"/>
              <a:gd name="T65" fmla="*/ 2670 h 3417"/>
              <a:gd name="T66" fmla="*/ 780 w 1736"/>
              <a:gd name="T67" fmla="*/ 2648 h 3417"/>
              <a:gd name="T68" fmla="*/ 779 w 1736"/>
              <a:gd name="T69" fmla="*/ 2199 h 3417"/>
              <a:gd name="T70" fmla="*/ 1140 w 1736"/>
              <a:gd name="T71" fmla="*/ 2670 h 3417"/>
              <a:gd name="T72" fmla="*/ 1016 w 1736"/>
              <a:gd name="T73" fmla="*/ 2648 h 3417"/>
              <a:gd name="T74" fmla="*/ 1035 w 1736"/>
              <a:gd name="T75" fmla="*/ 2178 h 3417"/>
              <a:gd name="T76" fmla="*/ 1165 w 1736"/>
              <a:gd name="T77" fmla="*/ 2200 h 3417"/>
              <a:gd name="T78" fmla="*/ 1164 w 1736"/>
              <a:gd name="T79" fmla="*/ 2644 h 3417"/>
              <a:gd name="T80" fmla="*/ 1273 w 1736"/>
              <a:gd name="T81" fmla="*/ 1681 h 3417"/>
              <a:gd name="T82" fmla="*/ 1165 w 1736"/>
              <a:gd name="T83" fmla="*/ 2028 h 3417"/>
              <a:gd name="T84" fmla="*/ 850 w 1736"/>
              <a:gd name="T85" fmla="*/ 2055 h 3417"/>
              <a:gd name="T86" fmla="*/ 537 w 1736"/>
              <a:gd name="T87" fmla="*/ 2031 h 3417"/>
              <a:gd name="T88" fmla="*/ 412 w 1736"/>
              <a:gd name="T89" fmla="*/ 1638 h 3417"/>
              <a:gd name="T90" fmla="*/ 868 w 1736"/>
              <a:gd name="T91" fmla="*/ 123 h 3417"/>
              <a:gd name="T92" fmla="*/ 1307 w 1736"/>
              <a:gd name="T93" fmla="*/ 1617 h 3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36" h="3417">
                <a:moveTo>
                  <a:pt x="868" y="0"/>
                </a:moveTo>
                <a:cubicBezTo>
                  <a:pt x="389" y="0"/>
                  <a:pt x="0" y="389"/>
                  <a:pt x="0" y="868"/>
                </a:cubicBezTo>
                <a:cubicBezTo>
                  <a:pt x="0" y="1232"/>
                  <a:pt x="226" y="1534"/>
                  <a:pt x="255" y="1591"/>
                </a:cubicBezTo>
                <a:cubicBezTo>
                  <a:pt x="283" y="1649"/>
                  <a:pt x="314" y="1708"/>
                  <a:pt x="339" y="1767"/>
                </a:cubicBezTo>
                <a:cubicBezTo>
                  <a:pt x="360" y="1819"/>
                  <a:pt x="376" y="1874"/>
                  <a:pt x="394" y="1927"/>
                </a:cubicBezTo>
                <a:cubicBezTo>
                  <a:pt x="416" y="1993"/>
                  <a:pt x="428" y="2060"/>
                  <a:pt x="430" y="2129"/>
                </a:cubicBezTo>
                <a:cubicBezTo>
                  <a:pt x="434" y="2224"/>
                  <a:pt x="431" y="2320"/>
                  <a:pt x="431" y="2415"/>
                </a:cubicBezTo>
                <a:cubicBezTo>
                  <a:pt x="432" y="2415"/>
                  <a:pt x="432" y="2415"/>
                  <a:pt x="432" y="2415"/>
                </a:cubicBezTo>
                <a:cubicBezTo>
                  <a:pt x="432" y="2511"/>
                  <a:pt x="431" y="2608"/>
                  <a:pt x="432" y="2704"/>
                </a:cubicBezTo>
                <a:cubicBezTo>
                  <a:pt x="433" y="2720"/>
                  <a:pt x="436" y="2737"/>
                  <a:pt x="443" y="2750"/>
                </a:cubicBezTo>
                <a:cubicBezTo>
                  <a:pt x="459" y="2782"/>
                  <a:pt x="479" y="2812"/>
                  <a:pt x="496" y="2843"/>
                </a:cubicBezTo>
                <a:cubicBezTo>
                  <a:pt x="525" y="2893"/>
                  <a:pt x="553" y="2944"/>
                  <a:pt x="581" y="2994"/>
                </a:cubicBezTo>
                <a:cubicBezTo>
                  <a:pt x="615" y="3053"/>
                  <a:pt x="650" y="3111"/>
                  <a:pt x="683" y="3170"/>
                </a:cubicBezTo>
                <a:cubicBezTo>
                  <a:pt x="725" y="3242"/>
                  <a:pt x="765" y="3313"/>
                  <a:pt x="806" y="3385"/>
                </a:cubicBezTo>
                <a:cubicBezTo>
                  <a:pt x="825" y="3417"/>
                  <a:pt x="867" y="3416"/>
                  <a:pt x="886" y="3384"/>
                </a:cubicBezTo>
                <a:cubicBezTo>
                  <a:pt x="911" y="3340"/>
                  <a:pt x="937" y="3297"/>
                  <a:pt x="964" y="3254"/>
                </a:cubicBezTo>
                <a:cubicBezTo>
                  <a:pt x="1008" y="3178"/>
                  <a:pt x="1052" y="3102"/>
                  <a:pt x="1096" y="3026"/>
                </a:cubicBezTo>
                <a:cubicBezTo>
                  <a:pt x="1120" y="2986"/>
                  <a:pt x="1143" y="2947"/>
                  <a:pt x="1166" y="2907"/>
                </a:cubicBezTo>
                <a:cubicBezTo>
                  <a:pt x="1191" y="2865"/>
                  <a:pt x="1215" y="2823"/>
                  <a:pt x="1239" y="2782"/>
                </a:cubicBezTo>
                <a:cubicBezTo>
                  <a:pt x="1258" y="2752"/>
                  <a:pt x="1270" y="2722"/>
                  <a:pt x="1269" y="2685"/>
                </a:cubicBezTo>
                <a:cubicBezTo>
                  <a:pt x="1268" y="2504"/>
                  <a:pt x="1269" y="2322"/>
                  <a:pt x="1269" y="2141"/>
                </a:cubicBezTo>
                <a:cubicBezTo>
                  <a:pt x="1269" y="2101"/>
                  <a:pt x="1273" y="2060"/>
                  <a:pt x="1281" y="2020"/>
                </a:cubicBezTo>
                <a:cubicBezTo>
                  <a:pt x="1292" y="1971"/>
                  <a:pt x="1306" y="1922"/>
                  <a:pt x="1321" y="1875"/>
                </a:cubicBezTo>
                <a:cubicBezTo>
                  <a:pt x="1337" y="1829"/>
                  <a:pt x="1355" y="1783"/>
                  <a:pt x="1376" y="1740"/>
                </a:cubicBezTo>
                <a:cubicBezTo>
                  <a:pt x="1404" y="1682"/>
                  <a:pt x="1437" y="1627"/>
                  <a:pt x="1467" y="1570"/>
                </a:cubicBezTo>
                <a:cubicBezTo>
                  <a:pt x="1500" y="1510"/>
                  <a:pt x="1736" y="1180"/>
                  <a:pt x="1736" y="868"/>
                </a:cubicBezTo>
                <a:cubicBezTo>
                  <a:pt x="1736" y="389"/>
                  <a:pt x="1347" y="0"/>
                  <a:pt x="868" y="0"/>
                </a:cubicBezTo>
                <a:close/>
                <a:moveTo>
                  <a:pt x="537" y="2650"/>
                </a:moveTo>
                <a:cubicBezTo>
                  <a:pt x="537" y="2499"/>
                  <a:pt x="537" y="2348"/>
                  <a:pt x="537" y="2197"/>
                </a:cubicBezTo>
                <a:cubicBezTo>
                  <a:pt x="537" y="2183"/>
                  <a:pt x="542" y="2178"/>
                  <a:pt x="556" y="2178"/>
                </a:cubicBezTo>
                <a:cubicBezTo>
                  <a:pt x="589" y="2178"/>
                  <a:pt x="622" y="2179"/>
                  <a:pt x="655" y="2178"/>
                </a:cubicBezTo>
                <a:cubicBezTo>
                  <a:pt x="669" y="2178"/>
                  <a:pt x="673" y="2183"/>
                  <a:pt x="673" y="2197"/>
                </a:cubicBezTo>
                <a:cubicBezTo>
                  <a:pt x="673" y="2273"/>
                  <a:pt x="673" y="2348"/>
                  <a:pt x="673" y="2424"/>
                </a:cubicBezTo>
                <a:cubicBezTo>
                  <a:pt x="673" y="2497"/>
                  <a:pt x="673" y="2570"/>
                  <a:pt x="673" y="2643"/>
                </a:cubicBezTo>
                <a:cubicBezTo>
                  <a:pt x="673" y="2670"/>
                  <a:pt x="673" y="2670"/>
                  <a:pt x="647" y="2670"/>
                </a:cubicBezTo>
                <a:cubicBezTo>
                  <a:pt x="617" y="2670"/>
                  <a:pt x="587" y="2669"/>
                  <a:pt x="557" y="2670"/>
                </a:cubicBezTo>
                <a:cubicBezTo>
                  <a:pt x="543" y="2670"/>
                  <a:pt x="537" y="2665"/>
                  <a:pt x="537" y="2650"/>
                </a:cubicBezTo>
                <a:close/>
                <a:moveTo>
                  <a:pt x="902" y="3175"/>
                </a:moveTo>
                <a:cubicBezTo>
                  <a:pt x="887" y="3202"/>
                  <a:pt x="871" y="3229"/>
                  <a:pt x="855" y="3255"/>
                </a:cubicBezTo>
                <a:cubicBezTo>
                  <a:pt x="851" y="3263"/>
                  <a:pt x="844" y="3266"/>
                  <a:pt x="838" y="3256"/>
                </a:cubicBezTo>
                <a:cubicBezTo>
                  <a:pt x="822" y="3227"/>
                  <a:pt x="804" y="3198"/>
                  <a:pt x="788" y="3169"/>
                </a:cubicBezTo>
                <a:cubicBezTo>
                  <a:pt x="783" y="3159"/>
                  <a:pt x="791" y="3157"/>
                  <a:pt x="799" y="3156"/>
                </a:cubicBezTo>
                <a:cubicBezTo>
                  <a:pt x="814" y="3156"/>
                  <a:pt x="831" y="3156"/>
                  <a:pt x="847" y="3156"/>
                </a:cubicBezTo>
                <a:cubicBezTo>
                  <a:pt x="863" y="3156"/>
                  <a:pt x="878" y="3156"/>
                  <a:pt x="893" y="3156"/>
                </a:cubicBezTo>
                <a:cubicBezTo>
                  <a:pt x="906" y="3157"/>
                  <a:pt x="909" y="3163"/>
                  <a:pt x="902" y="3175"/>
                </a:cubicBezTo>
                <a:close/>
                <a:moveTo>
                  <a:pt x="1130" y="2786"/>
                </a:moveTo>
                <a:cubicBezTo>
                  <a:pt x="1102" y="2836"/>
                  <a:pt x="1072" y="2885"/>
                  <a:pt x="1043" y="2935"/>
                </a:cubicBezTo>
                <a:cubicBezTo>
                  <a:pt x="1020" y="2973"/>
                  <a:pt x="998" y="3011"/>
                  <a:pt x="976" y="3049"/>
                </a:cubicBezTo>
                <a:cubicBezTo>
                  <a:pt x="970" y="3059"/>
                  <a:pt x="963" y="3063"/>
                  <a:pt x="952" y="3063"/>
                </a:cubicBezTo>
                <a:cubicBezTo>
                  <a:pt x="882" y="3063"/>
                  <a:pt x="813" y="3063"/>
                  <a:pt x="744" y="3063"/>
                </a:cubicBezTo>
                <a:cubicBezTo>
                  <a:pt x="732" y="3063"/>
                  <a:pt x="725" y="3058"/>
                  <a:pt x="719" y="3049"/>
                </a:cubicBezTo>
                <a:cubicBezTo>
                  <a:pt x="678" y="2977"/>
                  <a:pt x="637" y="2906"/>
                  <a:pt x="597" y="2835"/>
                </a:cubicBezTo>
                <a:cubicBezTo>
                  <a:pt x="587" y="2818"/>
                  <a:pt x="577" y="2801"/>
                  <a:pt x="568" y="2784"/>
                </a:cubicBezTo>
                <a:cubicBezTo>
                  <a:pt x="565" y="2779"/>
                  <a:pt x="565" y="2774"/>
                  <a:pt x="563" y="2769"/>
                </a:cubicBezTo>
                <a:cubicBezTo>
                  <a:pt x="568" y="2767"/>
                  <a:pt x="573" y="2764"/>
                  <a:pt x="578" y="2764"/>
                </a:cubicBezTo>
                <a:cubicBezTo>
                  <a:pt x="669" y="2763"/>
                  <a:pt x="760" y="2763"/>
                  <a:pt x="851" y="2763"/>
                </a:cubicBezTo>
                <a:cubicBezTo>
                  <a:pt x="940" y="2763"/>
                  <a:pt x="1030" y="2763"/>
                  <a:pt x="1119" y="2763"/>
                </a:cubicBezTo>
                <a:cubicBezTo>
                  <a:pt x="1124" y="2763"/>
                  <a:pt x="1131" y="2766"/>
                  <a:pt x="1136" y="2767"/>
                </a:cubicBezTo>
                <a:cubicBezTo>
                  <a:pt x="1135" y="2774"/>
                  <a:pt x="1133" y="2781"/>
                  <a:pt x="1130" y="2786"/>
                </a:cubicBezTo>
                <a:close/>
                <a:moveTo>
                  <a:pt x="779" y="2199"/>
                </a:moveTo>
                <a:cubicBezTo>
                  <a:pt x="779" y="2183"/>
                  <a:pt x="783" y="2178"/>
                  <a:pt x="799" y="2178"/>
                </a:cubicBezTo>
                <a:cubicBezTo>
                  <a:pt x="828" y="2179"/>
                  <a:pt x="856" y="2178"/>
                  <a:pt x="885" y="2178"/>
                </a:cubicBezTo>
                <a:cubicBezTo>
                  <a:pt x="908" y="2178"/>
                  <a:pt x="909" y="2179"/>
                  <a:pt x="910" y="2203"/>
                </a:cubicBezTo>
                <a:cubicBezTo>
                  <a:pt x="910" y="2298"/>
                  <a:pt x="910" y="2393"/>
                  <a:pt x="910" y="2488"/>
                </a:cubicBezTo>
                <a:cubicBezTo>
                  <a:pt x="910" y="2539"/>
                  <a:pt x="910" y="2592"/>
                  <a:pt x="909" y="2644"/>
                </a:cubicBezTo>
                <a:cubicBezTo>
                  <a:pt x="909" y="2668"/>
                  <a:pt x="907" y="2670"/>
                  <a:pt x="885" y="2670"/>
                </a:cubicBezTo>
                <a:cubicBezTo>
                  <a:pt x="857" y="2670"/>
                  <a:pt x="829" y="2670"/>
                  <a:pt x="800" y="2670"/>
                </a:cubicBezTo>
                <a:cubicBezTo>
                  <a:pt x="781" y="2669"/>
                  <a:pt x="780" y="2668"/>
                  <a:pt x="780" y="2648"/>
                </a:cubicBezTo>
                <a:cubicBezTo>
                  <a:pt x="779" y="2574"/>
                  <a:pt x="779" y="2499"/>
                  <a:pt x="779" y="2424"/>
                </a:cubicBezTo>
                <a:cubicBezTo>
                  <a:pt x="779" y="2349"/>
                  <a:pt x="780" y="2274"/>
                  <a:pt x="779" y="2199"/>
                </a:cubicBezTo>
                <a:close/>
                <a:moveTo>
                  <a:pt x="1164" y="2644"/>
                </a:moveTo>
                <a:cubicBezTo>
                  <a:pt x="1164" y="2668"/>
                  <a:pt x="1162" y="2670"/>
                  <a:pt x="1140" y="2670"/>
                </a:cubicBezTo>
                <a:cubicBezTo>
                  <a:pt x="1105" y="2670"/>
                  <a:pt x="1071" y="2669"/>
                  <a:pt x="1036" y="2670"/>
                </a:cubicBezTo>
                <a:cubicBezTo>
                  <a:pt x="1021" y="2670"/>
                  <a:pt x="1016" y="2663"/>
                  <a:pt x="1016" y="2648"/>
                </a:cubicBezTo>
                <a:cubicBezTo>
                  <a:pt x="1016" y="2498"/>
                  <a:pt x="1016" y="2348"/>
                  <a:pt x="1016" y="2197"/>
                </a:cubicBezTo>
                <a:cubicBezTo>
                  <a:pt x="1016" y="2183"/>
                  <a:pt x="1021" y="2178"/>
                  <a:pt x="1035" y="2178"/>
                </a:cubicBezTo>
                <a:cubicBezTo>
                  <a:pt x="1072" y="2178"/>
                  <a:pt x="1108" y="2179"/>
                  <a:pt x="1144" y="2178"/>
                </a:cubicBezTo>
                <a:cubicBezTo>
                  <a:pt x="1161" y="2178"/>
                  <a:pt x="1165" y="2184"/>
                  <a:pt x="1165" y="2200"/>
                </a:cubicBezTo>
                <a:cubicBezTo>
                  <a:pt x="1164" y="2275"/>
                  <a:pt x="1164" y="2349"/>
                  <a:pt x="1164" y="2423"/>
                </a:cubicBezTo>
                <a:cubicBezTo>
                  <a:pt x="1164" y="2497"/>
                  <a:pt x="1165" y="2570"/>
                  <a:pt x="1164" y="2644"/>
                </a:cubicBezTo>
                <a:close/>
                <a:moveTo>
                  <a:pt x="1307" y="1617"/>
                </a:moveTo>
                <a:cubicBezTo>
                  <a:pt x="1295" y="1638"/>
                  <a:pt x="1284" y="1659"/>
                  <a:pt x="1273" y="1681"/>
                </a:cubicBezTo>
                <a:cubicBezTo>
                  <a:pt x="1246" y="1731"/>
                  <a:pt x="1222" y="1783"/>
                  <a:pt x="1202" y="1836"/>
                </a:cubicBezTo>
                <a:cubicBezTo>
                  <a:pt x="1180" y="1897"/>
                  <a:pt x="1165" y="1961"/>
                  <a:pt x="1165" y="2028"/>
                </a:cubicBezTo>
                <a:cubicBezTo>
                  <a:pt x="1164" y="2054"/>
                  <a:pt x="1163" y="2055"/>
                  <a:pt x="1137" y="2055"/>
                </a:cubicBezTo>
                <a:cubicBezTo>
                  <a:pt x="1042" y="2055"/>
                  <a:pt x="945" y="2055"/>
                  <a:pt x="850" y="2055"/>
                </a:cubicBezTo>
                <a:cubicBezTo>
                  <a:pt x="754" y="2055"/>
                  <a:pt x="658" y="2055"/>
                  <a:pt x="561" y="2055"/>
                </a:cubicBezTo>
                <a:cubicBezTo>
                  <a:pt x="540" y="2055"/>
                  <a:pt x="538" y="2053"/>
                  <a:pt x="537" y="2031"/>
                </a:cubicBezTo>
                <a:cubicBezTo>
                  <a:pt x="534" y="1969"/>
                  <a:pt x="522" y="1909"/>
                  <a:pt x="502" y="1850"/>
                </a:cubicBezTo>
                <a:cubicBezTo>
                  <a:pt x="479" y="1776"/>
                  <a:pt x="448" y="1706"/>
                  <a:pt x="412" y="1638"/>
                </a:cubicBezTo>
                <a:cubicBezTo>
                  <a:pt x="404" y="1623"/>
                  <a:pt x="120" y="1212"/>
                  <a:pt x="123" y="868"/>
                </a:cubicBezTo>
                <a:cubicBezTo>
                  <a:pt x="127" y="457"/>
                  <a:pt x="457" y="123"/>
                  <a:pt x="868" y="123"/>
                </a:cubicBezTo>
                <a:cubicBezTo>
                  <a:pt x="1279" y="123"/>
                  <a:pt x="1619" y="457"/>
                  <a:pt x="1613" y="868"/>
                </a:cubicBezTo>
                <a:cubicBezTo>
                  <a:pt x="1608" y="1184"/>
                  <a:pt x="1305" y="1618"/>
                  <a:pt x="1307" y="16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0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7C239D8-6A01-4146-901E-2F237B77237B}"/>
              </a:ext>
            </a:extLst>
          </p:cNvPr>
          <p:cNvSpPr/>
          <p:nvPr/>
        </p:nvSpPr>
        <p:spPr>
          <a:xfrm>
            <a:off x="1614924" y="5493654"/>
            <a:ext cx="3766861" cy="380050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6627318" y="192785"/>
            <a:ext cx="4380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OBJECTIF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60438" y="912109"/>
            <a:ext cx="4786312" cy="5039851"/>
            <a:chOff x="5995988" y="2712903"/>
            <a:chExt cx="2457450" cy="25876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770179" y="1502107"/>
            <a:ext cx="3806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0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Application </a:t>
            </a:r>
            <a:r>
              <a:rPr lang="fr-FR" sz="4000" dirty="0">
                <a:solidFill>
                  <a:srgbClr val="FFFFFF"/>
                </a:solidFill>
                <a:latin typeface="Open Sans" panose="020B0606030504020204" pitchFamily="34" charset="0"/>
              </a:rPr>
              <a:t>Android qui rend plus facile et plus fiable la recherche et l’utilisation des taxis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890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524024" y="159568"/>
            <a:ext cx="7352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UTILISATEURS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63DBBF-5305-45B0-8552-D23499AF8E63}"/>
              </a:ext>
            </a:extLst>
          </p:cNvPr>
          <p:cNvGrpSpPr/>
          <p:nvPr/>
        </p:nvGrpSpPr>
        <p:grpSpPr>
          <a:xfrm>
            <a:off x="2187615" y="1435262"/>
            <a:ext cx="2972983" cy="4444445"/>
            <a:chOff x="1312561" y="1955177"/>
            <a:chExt cx="2342184" cy="38359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0A1ED8-4CB2-4FD1-8ACB-8621975B9EE9}"/>
                </a:ext>
              </a:extLst>
            </p:cNvPr>
            <p:cNvSpPr/>
            <p:nvPr/>
          </p:nvSpPr>
          <p:spPr>
            <a:xfrm>
              <a:off x="1312561" y="5631321"/>
              <a:ext cx="2342184" cy="159785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577592" y="1955177"/>
              <a:ext cx="1812459" cy="3756037"/>
            </a:xfrm>
            <a:custGeom>
              <a:avLst/>
              <a:gdLst>
                <a:gd name="T0" fmla="*/ 1022 w 1022"/>
                <a:gd name="T1" fmla="*/ 890 h 2118"/>
                <a:gd name="T2" fmla="*/ 1022 w 1022"/>
                <a:gd name="T3" fmla="*/ 157 h 2118"/>
                <a:gd name="T4" fmla="*/ 1014 w 1022"/>
                <a:gd name="T5" fmla="*/ 101 h 2118"/>
                <a:gd name="T6" fmla="*/ 868 w 1022"/>
                <a:gd name="T7" fmla="*/ 1 h 2118"/>
                <a:gd name="T8" fmla="*/ 162 w 1022"/>
                <a:gd name="T9" fmla="*/ 0 h 2118"/>
                <a:gd name="T10" fmla="*/ 87 w 1022"/>
                <a:gd name="T11" fmla="*/ 16 h 2118"/>
                <a:gd name="T12" fmla="*/ 14 w 1022"/>
                <a:gd name="T13" fmla="*/ 91 h 2118"/>
                <a:gd name="T14" fmla="*/ 0 w 1022"/>
                <a:gd name="T15" fmla="*/ 166 h 2118"/>
                <a:gd name="T16" fmla="*/ 0 w 1022"/>
                <a:gd name="T17" fmla="*/ 1953 h 2118"/>
                <a:gd name="T18" fmla="*/ 1 w 1022"/>
                <a:gd name="T19" fmla="*/ 1967 h 2118"/>
                <a:gd name="T20" fmla="*/ 38 w 1022"/>
                <a:gd name="T21" fmla="*/ 2064 h 2118"/>
                <a:gd name="T22" fmla="*/ 137 w 1022"/>
                <a:gd name="T23" fmla="*/ 2115 h 2118"/>
                <a:gd name="T24" fmla="*/ 226 w 1022"/>
                <a:gd name="T25" fmla="*/ 2117 h 2118"/>
                <a:gd name="T26" fmla="*/ 872 w 1022"/>
                <a:gd name="T27" fmla="*/ 2117 h 2118"/>
                <a:gd name="T28" fmla="*/ 977 w 1022"/>
                <a:gd name="T29" fmla="*/ 2072 h 2118"/>
                <a:gd name="T30" fmla="*/ 1022 w 1022"/>
                <a:gd name="T31" fmla="*/ 1957 h 2118"/>
                <a:gd name="T32" fmla="*/ 1022 w 1022"/>
                <a:gd name="T33" fmla="*/ 890 h 2118"/>
                <a:gd name="T34" fmla="*/ 428 w 1022"/>
                <a:gd name="T35" fmla="*/ 127 h 2118"/>
                <a:gd name="T36" fmla="*/ 442 w 1022"/>
                <a:gd name="T37" fmla="*/ 116 h 2118"/>
                <a:gd name="T38" fmla="*/ 512 w 1022"/>
                <a:gd name="T39" fmla="*/ 117 h 2118"/>
                <a:gd name="T40" fmla="*/ 576 w 1022"/>
                <a:gd name="T41" fmla="*/ 116 h 2118"/>
                <a:gd name="T42" fmla="*/ 582 w 1022"/>
                <a:gd name="T43" fmla="*/ 117 h 2118"/>
                <a:gd name="T44" fmla="*/ 595 w 1022"/>
                <a:gd name="T45" fmla="*/ 128 h 2118"/>
                <a:gd name="T46" fmla="*/ 583 w 1022"/>
                <a:gd name="T47" fmla="*/ 140 h 2118"/>
                <a:gd name="T48" fmla="*/ 440 w 1022"/>
                <a:gd name="T49" fmla="*/ 140 h 2118"/>
                <a:gd name="T50" fmla="*/ 428 w 1022"/>
                <a:gd name="T51" fmla="*/ 127 h 2118"/>
                <a:gd name="T52" fmla="*/ 511 w 1022"/>
                <a:gd name="T53" fmla="*/ 2064 h 2118"/>
                <a:gd name="T54" fmla="*/ 430 w 1022"/>
                <a:gd name="T55" fmla="*/ 1983 h 2118"/>
                <a:gd name="T56" fmla="*/ 512 w 1022"/>
                <a:gd name="T57" fmla="*/ 1901 h 2118"/>
                <a:gd name="T58" fmla="*/ 593 w 1022"/>
                <a:gd name="T59" fmla="*/ 1983 h 2118"/>
                <a:gd name="T60" fmla="*/ 511 w 1022"/>
                <a:gd name="T61" fmla="*/ 2064 h 2118"/>
                <a:gd name="T62" fmla="*/ 946 w 1022"/>
                <a:gd name="T63" fmla="*/ 1848 h 2118"/>
                <a:gd name="T64" fmla="*/ 75 w 1022"/>
                <a:gd name="T65" fmla="*/ 1848 h 2118"/>
                <a:gd name="T66" fmla="*/ 62 w 1022"/>
                <a:gd name="T67" fmla="*/ 1835 h 2118"/>
                <a:gd name="T68" fmla="*/ 62 w 1022"/>
                <a:gd name="T69" fmla="*/ 270 h 2118"/>
                <a:gd name="T70" fmla="*/ 75 w 1022"/>
                <a:gd name="T71" fmla="*/ 256 h 2118"/>
                <a:gd name="T72" fmla="*/ 946 w 1022"/>
                <a:gd name="T73" fmla="*/ 256 h 2118"/>
                <a:gd name="T74" fmla="*/ 960 w 1022"/>
                <a:gd name="T75" fmla="*/ 271 h 2118"/>
                <a:gd name="T76" fmla="*/ 960 w 1022"/>
                <a:gd name="T77" fmla="*/ 1054 h 2118"/>
                <a:gd name="T78" fmla="*/ 960 w 1022"/>
                <a:gd name="T79" fmla="*/ 1834 h 2118"/>
                <a:gd name="T80" fmla="*/ 946 w 1022"/>
                <a:gd name="T81" fmla="*/ 1848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2118">
                  <a:moveTo>
                    <a:pt x="1022" y="890"/>
                  </a:moveTo>
                  <a:cubicBezTo>
                    <a:pt x="1022" y="645"/>
                    <a:pt x="1022" y="401"/>
                    <a:pt x="1022" y="157"/>
                  </a:cubicBezTo>
                  <a:cubicBezTo>
                    <a:pt x="1022" y="138"/>
                    <a:pt x="1020" y="119"/>
                    <a:pt x="1014" y="101"/>
                  </a:cubicBezTo>
                  <a:cubicBezTo>
                    <a:pt x="991" y="40"/>
                    <a:pt x="933" y="1"/>
                    <a:pt x="868" y="1"/>
                  </a:cubicBezTo>
                  <a:cubicBezTo>
                    <a:pt x="632" y="1"/>
                    <a:pt x="397" y="1"/>
                    <a:pt x="162" y="0"/>
                  </a:cubicBezTo>
                  <a:cubicBezTo>
                    <a:pt x="136" y="0"/>
                    <a:pt x="110" y="5"/>
                    <a:pt x="87" y="16"/>
                  </a:cubicBezTo>
                  <a:cubicBezTo>
                    <a:pt x="54" y="32"/>
                    <a:pt x="29" y="57"/>
                    <a:pt x="14" y="91"/>
                  </a:cubicBezTo>
                  <a:cubicBezTo>
                    <a:pt x="3" y="115"/>
                    <a:pt x="0" y="140"/>
                    <a:pt x="0" y="166"/>
                  </a:cubicBezTo>
                  <a:cubicBezTo>
                    <a:pt x="1" y="762"/>
                    <a:pt x="0" y="1357"/>
                    <a:pt x="0" y="1953"/>
                  </a:cubicBezTo>
                  <a:cubicBezTo>
                    <a:pt x="0" y="1958"/>
                    <a:pt x="1" y="1963"/>
                    <a:pt x="1" y="1967"/>
                  </a:cubicBezTo>
                  <a:cubicBezTo>
                    <a:pt x="2" y="2004"/>
                    <a:pt x="12" y="2037"/>
                    <a:pt x="38" y="2064"/>
                  </a:cubicBezTo>
                  <a:cubicBezTo>
                    <a:pt x="65" y="2093"/>
                    <a:pt x="97" y="2113"/>
                    <a:pt x="137" y="2115"/>
                  </a:cubicBezTo>
                  <a:cubicBezTo>
                    <a:pt x="166" y="2117"/>
                    <a:pt x="196" y="2117"/>
                    <a:pt x="226" y="2117"/>
                  </a:cubicBezTo>
                  <a:cubicBezTo>
                    <a:pt x="316" y="2117"/>
                    <a:pt x="756" y="2118"/>
                    <a:pt x="872" y="2117"/>
                  </a:cubicBezTo>
                  <a:cubicBezTo>
                    <a:pt x="912" y="2117"/>
                    <a:pt x="948" y="2101"/>
                    <a:pt x="977" y="2072"/>
                  </a:cubicBezTo>
                  <a:cubicBezTo>
                    <a:pt x="1009" y="2041"/>
                    <a:pt x="1022" y="2002"/>
                    <a:pt x="1022" y="1957"/>
                  </a:cubicBezTo>
                  <a:cubicBezTo>
                    <a:pt x="1022" y="1601"/>
                    <a:pt x="1022" y="1245"/>
                    <a:pt x="1022" y="890"/>
                  </a:cubicBezTo>
                  <a:close/>
                  <a:moveTo>
                    <a:pt x="428" y="127"/>
                  </a:moveTo>
                  <a:cubicBezTo>
                    <a:pt x="429" y="120"/>
                    <a:pt x="434" y="116"/>
                    <a:pt x="442" y="116"/>
                  </a:cubicBezTo>
                  <a:cubicBezTo>
                    <a:pt x="465" y="117"/>
                    <a:pt x="489" y="117"/>
                    <a:pt x="512" y="117"/>
                  </a:cubicBezTo>
                  <a:cubicBezTo>
                    <a:pt x="533" y="116"/>
                    <a:pt x="555" y="116"/>
                    <a:pt x="576" y="116"/>
                  </a:cubicBezTo>
                  <a:cubicBezTo>
                    <a:pt x="578" y="116"/>
                    <a:pt x="580" y="116"/>
                    <a:pt x="582" y="117"/>
                  </a:cubicBezTo>
                  <a:cubicBezTo>
                    <a:pt x="590" y="117"/>
                    <a:pt x="595" y="122"/>
                    <a:pt x="595" y="128"/>
                  </a:cubicBezTo>
                  <a:cubicBezTo>
                    <a:pt x="595" y="136"/>
                    <a:pt x="590" y="140"/>
                    <a:pt x="583" y="140"/>
                  </a:cubicBezTo>
                  <a:cubicBezTo>
                    <a:pt x="535" y="140"/>
                    <a:pt x="488" y="140"/>
                    <a:pt x="440" y="140"/>
                  </a:cubicBezTo>
                  <a:cubicBezTo>
                    <a:pt x="432" y="140"/>
                    <a:pt x="427" y="133"/>
                    <a:pt x="428" y="127"/>
                  </a:cubicBezTo>
                  <a:close/>
                  <a:moveTo>
                    <a:pt x="511" y="2064"/>
                  </a:moveTo>
                  <a:cubicBezTo>
                    <a:pt x="466" y="2064"/>
                    <a:pt x="430" y="2029"/>
                    <a:pt x="430" y="1983"/>
                  </a:cubicBezTo>
                  <a:cubicBezTo>
                    <a:pt x="430" y="1936"/>
                    <a:pt x="467" y="1902"/>
                    <a:pt x="512" y="1901"/>
                  </a:cubicBezTo>
                  <a:cubicBezTo>
                    <a:pt x="556" y="1902"/>
                    <a:pt x="593" y="1936"/>
                    <a:pt x="593" y="1983"/>
                  </a:cubicBezTo>
                  <a:cubicBezTo>
                    <a:pt x="592" y="2031"/>
                    <a:pt x="554" y="2065"/>
                    <a:pt x="511" y="2064"/>
                  </a:cubicBezTo>
                  <a:close/>
                  <a:moveTo>
                    <a:pt x="946" y="1848"/>
                  </a:moveTo>
                  <a:cubicBezTo>
                    <a:pt x="655" y="1848"/>
                    <a:pt x="365" y="1848"/>
                    <a:pt x="75" y="1848"/>
                  </a:cubicBezTo>
                  <a:cubicBezTo>
                    <a:pt x="60" y="1848"/>
                    <a:pt x="62" y="1850"/>
                    <a:pt x="62" y="1835"/>
                  </a:cubicBezTo>
                  <a:cubicBezTo>
                    <a:pt x="62" y="1313"/>
                    <a:pt x="62" y="791"/>
                    <a:pt x="62" y="270"/>
                  </a:cubicBezTo>
                  <a:cubicBezTo>
                    <a:pt x="62" y="256"/>
                    <a:pt x="62" y="256"/>
                    <a:pt x="75" y="256"/>
                  </a:cubicBezTo>
                  <a:cubicBezTo>
                    <a:pt x="365" y="256"/>
                    <a:pt x="656" y="256"/>
                    <a:pt x="946" y="256"/>
                  </a:cubicBezTo>
                  <a:cubicBezTo>
                    <a:pt x="960" y="256"/>
                    <a:pt x="960" y="256"/>
                    <a:pt x="960" y="271"/>
                  </a:cubicBezTo>
                  <a:cubicBezTo>
                    <a:pt x="960" y="532"/>
                    <a:pt x="960" y="793"/>
                    <a:pt x="960" y="1054"/>
                  </a:cubicBezTo>
                  <a:cubicBezTo>
                    <a:pt x="960" y="1314"/>
                    <a:pt x="960" y="1574"/>
                    <a:pt x="960" y="1834"/>
                  </a:cubicBezTo>
                  <a:cubicBezTo>
                    <a:pt x="960" y="1851"/>
                    <a:pt x="961" y="1848"/>
                    <a:pt x="946" y="18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DBF112-7CC4-4B4F-AE76-DFDF24CDF2D4}"/>
              </a:ext>
            </a:extLst>
          </p:cNvPr>
          <p:cNvGrpSpPr/>
          <p:nvPr/>
        </p:nvGrpSpPr>
        <p:grpSpPr>
          <a:xfrm>
            <a:off x="7104663" y="1435262"/>
            <a:ext cx="2976885" cy="4444446"/>
            <a:chOff x="1312561" y="1955177"/>
            <a:chExt cx="2342184" cy="383592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30338C-E6D6-497A-853B-24482A91A408}"/>
                </a:ext>
              </a:extLst>
            </p:cNvPr>
            <p:cNvSpPr/>
            <p:nvPr/>
          </p:nvSpPr>
          <p:spPr>
            <a:xfrm>
              <a:off x="1312561" y="5631321"/>
              <a:ext cx="2342184" cy="159785"/>
            </a:xfrm>
            <a:prstGeom prst="ellipse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813C204B-6B08-4DDE-A2D6-E19DEE6EFF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7592" y="1955177"/>
              <a:ext cx="1812459" cy="3756037"/>
            </a:xfrm>
            <a:custGeom>
              <a:avLst/>
              <a:gdLst>
                <a:gd name="T0" fmla="*/ 1022 w 1022"/>
                <a:gd name="T1" fmla="*/ 890 h 2118"/>
                <a:gd name="T2" fmla="*/ 1022 w 1022"/>
                <a:gd name="T3" fmla="*/ 157 h 2118"/>
                <a:gd name="T4" fmla="*/ 1014 w 1022"/>
                <a:gd name="T5" fmla="*/ 101 h 2118"/>
                <a:gd name="T6" fmla="*/ 868 w 1022"/>
                <a:gd name="T7" fmla="*/ 1 h 2118"/>
                <a:gd name="T8" fmla="*/ 162 w 1022"/>
                <a:gd name="T9" fmla="*/ 0 h 2118"/>
                <a:gd name="T10" fmla="*/ 87 w 1022"/>
                <a:gd name="T11" fmla="*/ 16 h 2118"/>
                <a:gd name="T12" fmla="*/ 14 w 1022"/>
                <a:gd name="T13" fmla="*/ 91 h 2118"/>
                <a:gd name="T14" fmla="*/ 0 w 1022"/>
                <a:gd name="T15" fmla="*/ 166 h 2118"/>
                <a:gd name="T16" fmla="*/ 0 w 1022"/>
                <a:gd name="T17" fmla="*/ 1953 h 2118"/>
                <a:gd name="T18" fmla="*/ 1 w 1022"/>
                <a:gd name="T19" fmla="*/ 1967 h 2118"/>
                <a:gd name="T20" fmla="*/ 38 w 1022"/>
                <a:gd name="T21" fmla="*/ 2064 h 2118"/>
                <a:gd name="T22" fmla="*/ 137 w 1022"/>
                <a:gd name="T23" fmla="*/ 2115 h 2118"/>
                <a:gd name="T24" fmla="*/ 226 w 1022"/>
                <a:gd name="T25" fmla="*/ 2117 h 2118"/>
                <a:gd name="T26" fmla="*/ 872 w 1022"/>
                <a:gd name="T27" fmla="*/ 2117 h 2118"/>
                <a:gd name="T28" fmla="*/ 977 w 1022"/>
                <a:gd name="T29" fmla="*/ 2072 h 2118"/>
                <a:gd name="T30" fmla="*/ 1022 w 1022"/>
                <a:gd name="T31" fmla="*/ 1957 h 2118"/>
                <a:gd name="T32" fmla="*/ 1022 w 1022"/>
                <a:gd name="T33" fmla="*/ 890 h 2118"/>
                <a:gd name="T34" fmla="*/ 428 w 1022"/>
                <a:gd name="T35" fmla="*/ 127 h 2118"/>
                <a:gd name="T36" fmla="*/ 442 w 1022"/>
                <a:gd name="T37" fmla="*/ 116 h 2118"/>
                <a:gd name="T38" fmla="*/ 512 w 1022"/>
                <a:gd name="T39" fmla="*/ 117 h 2118"/>
                <a:gd name="T40" fmla="*/ 576 w 1022"/>
                <a:gd name="T41" fmla="*/ 116 h 2118"/>
                <a:gd name="T42" fmla="*/ 582 w 1022"/>
                <a:gd name="T43" fmla="*/ 117 h 2118"/>
                <a:gd name="T44" fmla="*/ 595 w 1022"/>
                <a:gd name="T45" fmla="*/ 128 h 2118"/>
                <a:gd name="T46" fmla="*/ 583 w 1022"/>
                <a:gd name="T47" fmla="*/ 140 h 2118"/>
                <a:gd name="T48" fmla="*/ 440 w 1022"/>
                <a:gd name="T49" fmla="*/ 140 h 2118"/>
                <a:gd name="T50" fmla="*/ 428 w 1022"/>
                <a:gd name="T51" fmla="*/ 127 h 2118"/>
                <a:gd name="T52" fmla="*/ 511 w 1022"/>
                <a:gd name="T53" fmla="*/ 2064 h 2118"/>
                <a:gd name="T54" fmla="*/ 430 w 1022"/>
                <a:gd name="T55" fmla="*/ 1983 h 2118"/>
                <a:gd name="T56" fmla="*/ 512 w 1022"/>
                <a:gd name="T57" fmla="*/ 1901 h 2118"/>
                <a:gd name="T58" fmla="*/ 593 w 1022"/>
                <a:gd name="T59" fmla="*/ 1983 h 2118"/>
                <a:gd name="T60" fmla="*/ 511 w 1022"/>
                <a:gd name="T61" fmla="*/ 2064 h 2118"/>
                <a:gd name="T62" fmla="*/ 946 w 1022"/>
                <a:gd name="T63" fmla="*/ 1848 h 2118"/>
                <a:gd name="T64" fmla="*/ 75 w 1022"/>
                <a:gd name="T65" fmla="*/ 1848 h 2118"/>
                <a:gd name="T66" fmla="*/ 62 w 1022"/>
                <a:gd name="T67" fmla="*/ 1835 h 2118"/>
                <a:gd name="T68" fmla="*/ 62 w 1022"/>
                <a:gd name="T69" fmla="*/ 270 h 2118"/>
                <a:gd name="T70" fmla="*/ 75 w 1022"/>
                <a:gd name="T71" fmla="*/ 256 h 2118"/>
                <a:gd name="T72" fmla="*/ 946 w 1022"/>
                <a:gd name="T73" fmla="*/ 256 h 2118"/>
                <a:gd name="T74" fmla="*/ 960 w 1022"/>
                <a:gd name="T75" fmla="*/ 271 h 2118"/>
                <a:gd name="T76" fmla="*/ 960 w 1022"/>
                <a:gd name="T77" fmla="*/ 1054 h 2118"/>
                <a:gd name="T78" fmla="*/ 960 w 1022"/>
                <a:gd name="T79" fmla="*/ 1834 h 2118"/>
                <a:gd name="T80" fmla="*/ 946 w 1022"/>
                <a:gd name="T81" fmla="*/ 1848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2" h="2118">
                  <a:moveTo>
                    <a:pt x="1022" y="890"/>
                  </a:moveTo>
                  <a:cubicBezTo>
                    <a:pt x="1022" y="645"/>
                    <a:pt x="1022" y="401"/>
                    <a:pt x="1022" y="157"/>
                  </a:cubicBezTo>
                  <a:cubicBezTo>
                    <a:pt x="1022" y="138"/>
                    <a:pt x="1020" y="119"/>
                    <a:pt x="1014" y="101"/>
                  </a:cubicBezTo>
                  <a:cubicBezTo>
                    <a:pt x="991" y="40"/>
                    <a:pt x="933" y="1"/>
                    <a:pt x="868" y="1"/>
                  </a:cubicBezTo>
                  <a:cubicBezTo>
                    <a:pt x="632" y="1"/>
                    <a:pt x="397" y="1"/>
                    <a:pt x="162" y="0"/>
                  </a:cubicBezTo>
                  <a:cubicBezTo>
                    <a:pt x="136" y="0"/>
                    <a:pt x="110" y="5"/>
                    <a:pt x="87" y="16"/>
                  </a:cubicBezTo>
                  <a:cubicBezTo>
                    <a:pt x="54" y="32"/>
                    <a:pt x="29" y="57"/>
                    <a:pt x="14" y="91"/>
                  </a:cubicBezTo>
                  <a:cubicBezTo>
                    <a:pt x="3" y="115"/>
                    <a:pt x="0" y="140"/>
                    <a:pt x="0" y="166"/>
                  </a:cubicBezTo>
                  <a:cubicBezTo>
                    <a:pt x="1" y="762"/>
                    <a:pt x="0" y="1357"/>
                    <a:pt x="0" y="1953"/>
                  </a:cubicBezTo>
                  <a:cubicBezTo>
                    <a:pt x="0" y="1958"/>
                    <a:pt x="1" y="1963"/>
                    <a:pt x="1" y="1967"/>
                  </a:cubicBezTo>
                  <a:cubicBezTo>
                    <a:pt x="2" y="2004"/>
                    <a:pt x="12" y="2037"/>
                    <a:pt x="38" y="2064"/>
                  </a:cubicBezTo>
                  <a:cubicBezTo>
                    <a:pt x="65" y="2093"/>
                    <a:pt x="97" y="2113"/>
                    <a:pt x="137" y="2115"/>
                  </a:cubicBezTo>
                  <a:cubicBezTo>
                    <a:pt x="166" y="2117"/>
                    <a:pt x="196" y="2117"/>
                    <a:pt x="226" y="2117"/>
                  </a:cubicBezTo>
                  <a:cubicBezTo>
                    <a:pt x="316" y="2117"/>
                    <a:pt x="756" y="2118"/>
                    <a:pt x="872" y="2117"/>
                  </a:cubicBezTo>
                  <a:cubicBezTo>
                    <a:pt x="912" y="2117"/>
                    <a:pt x="948" y="2101"/>
                    <a:pt x="977" y="2072"/>
                  </a:cubicBezTo>
                  <a:cubicBezTo>
                    <a:pt x="1009" y="2041"/>
                    <a:pt x="1022" y="2002"/>
                    <a:pt x="1022" y="1957"/>
                  </a:cubicBezTo>
                  <a:cubicBezTo>
                    <a:pt x="1022" y="1601"/>
                    <a:pt x="1022" y="1245"/>
                    <a:pt x="1022" y="890"/>
                  </a:cubicBezTo>
                  <a:close/>
                  <a:moveTo>
                    <a:pt x="428" y="127"/>
                  </a:moveTo>
                  <a:cubicBezTo>
                    <a:pt x="429" y="120"/>
                    <a:pt x="434" y="116"/>
                    <a:pt x="442" y="116"/>
                  </a:cubicBezTo>
                  <a:cubicBezTo>
                    <a:pt x="465" y="117"/>
                    <a:pt x="489" y="117"/>
                    <a:pt x="512" y="117"/>
                  </a:cubicBezTo>
                  <a:cubicBezTo>
                    <a:pt x="533" y="116"/>
                    <a:pt x="555" y="116"/>
                    <a:pt x="576" y="116"/>
                  </a:cubicBezTo>
                  <a:cubicBezTo>
                    <a:pt x="578" y="116"/>
                    <a:pt x="580" y="116"/>
                    <a:pt x="582" y="117"/>
                  </a:cubicBezTo>
                  <a:cubicBezTo>
                    <a:pt x="590" y="117"/>
                    <a:pt x="595" y="122"/>
                    <a:pt x="595" y="128"/>
                  </a:cubicBezTo>
                  <a:cubicBezTo>
                    <a:pt x="595" y="136"/>
                    <a:pt x="590" y="140"/>
                    <a:pt x="583" y="140"/>
                  </a:cubicBezTo>
                  <a:cubicBezTo>
                    <a:pt x="535" y="140"/>
                    <a:pt x="488" y="140"/>
                    <a:pt x="440" y="140"/>
                  </a:cubicBezTo>
                  <a:cubicBezTo>
                    <a:pt x="432" y="140"/>
                    <a:pt x="427" y="133"/>
                    <a:pt x="428" y="127"/>
                  </a:cubicBezTo>
                  <a:close/>
                  <a:moveTo>
                    <a:pt x="511" y="2064"/>
                  </a:moveTo>
                  <a:cubicBezTo>
                    <a:pt x="466" y="2064"/>
                    <a:pt x="430" y="2029"/>
                    <a:pt x="430" y="1983"/>
                  </a:cubicBezTo>
                  <a:cubicBezTo>
                    <a:pt x="430" y="1936"/>
                    <a:pt x="467" y="1902"/>
                    <a:pt x="512" y="1901"/>
                  </a:cubicBezTo>
                  <a:cubicBezTo>
                    <a:pt x="556" y="1902"/>
                    <a:pt x="593" y="1936"/>
                    <a:pt x="593" y="1983"/>
                  </a:cubicBezTo>
                  <a:cubicBezTo>
                    <a:pt x="592" y="2031"/>
                    <a:pt x="554" y="2065"/>
                    <a:pt x="511" y="2064"/>
                  </a:cubicBezTo>
                  <a:close/>
                  <a:moveTo>
                    <a:pt x="946" y="1848"/>
                  </a:moveTo>
                  <a:cubicBezTo>
                    <a:pt x="655" y="1848"/>
                    <a:pt x="365" y="1848"/>
                    <a:pt x="75" y="1848"/>
                  </a:cubicBezTo>
                  <a:cubicBezTo>
                    <a:pt x="60" y="1848"/>
                    <a:pt x="62" y="1850"/>
                    <a:pt x="62" y="1835"/>
                  </a:cubicBezTo>
                  <a:cubicBezTo>
                    <a:pt x="62" y="1313"/>
                    <a:pt x="62" y="791"/>
                    <a:pt x="62" y="270"/>
                  </a:cubicBezTo>
                  <a:cubicBezTo>
                    <a:pt x="62" y="256"/>
                    <a:pt x="62" y="256"/>
                    <a:pt x="75" y="256"/>
                  </a:cubicBezTo>
                  <a:cubicBezTo>
                    <a:pt x="365" y="256"/>
                    <a:pt x="656" y="256"/>
                    <a:pt x="946" y="256"/>
                  </a:cubicBezTo>
                  <a:cubicBezTo>
                    <a:pt x="960" y="256"/>
                    <a:pt x="960" y="256"/>
                    <a:pt x="960" y="271"/>
                  </a:cubicBezTo>
                  <a:cubicBezTo>
                    <a:pt x="960" y="532"/>
                    <a:pt x="960" y="793"/>
                    <a:pt x="960" y="1054"/>
                  </a:cubicBezTo>
                  <a:cubicBezTo>
                    <a:pt x="960" y="1314"/>
                    <a:pt x="960" y="1574"/>
                    <a:pt x="960" y="1834"/>
                  </a:cubicBezTo>
                  <a:cubicBezTo>
                    <a:pt x="960" y="1851"/>
                    <a:pt x="961" y="1848"/>
                    <a:pt x="946" y="18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52DEDCD-8B6B-4B28-AC4A-85034FBDBA86}"/>
              </a:ext>
            </a:extLst>
          </p:cNvPr>
          <p:cNvSpPr txBox="1"/>
          <p:nvPr/>
        </p:nvSpPr>
        <p:spPr>
          <a:xfrm>
            <a:off x="2789499" y="3374019"/>
            <a:ext cx="16415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CLIENT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007A7D">
                  <a:lumMod val="60000"/>
                  <a:lumOff val="40000"/>
                </a:srgb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731BD1-1087-4043-8470-DF60CBE69AC9}"/>
              </a:ext>
            </a:extLst>
          </p:cNvPr>
          <p:cNvSpPr txBox="1"/>
          <p:nvPr/>
        </p:nvSpPr>
        <p:spPr>
          <a:xfrm>
            <a:off x="7693157" y="3374019"/>
            <a:ext cx="1774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TAXIEUR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065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234</Words>
  <Application>Microsoft Office PowerPoint</Application>
  <PresentationFormat>Grand écran</PresentationFormat>
  <Paragraphs>76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16</vt:i4>
      </vt:variant>
      <vt:variant>
        <vt:lpstr>Titres des diapositives</vt:lpstr>
      </vt:variant>
      <vt:variant>
        <vt:i4>18</vt:i4>
      </vt:variant>
    </vt:vector>
  </HeadingPairs>
  <TitlesOfParts>
    <vt:vector size="42" baseType="lpstr">
      <vt:lpstr>Adobe Caslon Pro Bold</vt:lpstr>
      <vt:lpstr>Arial</vt:lpstr>
      <vt:lpstr>Calibri</vt:lpstr>
      <vt:lpstr>Calibri Light</vt:lpstr>
      <vt:lpstr>Noto Sans</vt:lpstr>
      <vt:lpstr>Noto Sans Disp SemCond SemBd</vt:lpstr>
      <vt:lpstr>Open Sans</vt:lpstr>
      <vt:lpstr>Tahoma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</dc:creator>
  <cp:lastModifiedBy>ME</cp:lastModifiedBy>
  <cp:revision>33</cp:revision>
  <dcterms:created xsi:type="dcterms:W3CDTF">2019-12-11T16:07:16Z</dcterms:created>
  <dcterms:modified xsi:type="dcterms:W3CDTF">2019-12-12T18:17:38Z</dcterms:modified>
</cp:coreProperties>
</file>