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291" r:id="rId3"/>
    <p:sldId id="256" r:id="rId4"/>
    <p:sldId id="272" r:id="rId5"/>
    <p:sldId id="259" r:id="rId6"/>
    <p:sldId id="286" r:id="rId7"/>
    <p:sldId id="260" r:id="rId8"/>
    <p:sldId id="258" r:id="rId9"/>
    <p:sldId id="261" r:id="rId10"/>
    <p:sldId id="270" r:id="rId11"/>
    <p:sldId id="292" r:id="rId12"/>
    <p:sldId id="262" r:id="rId13"/>
    <p:sldId id="267" r:id="rId14"/>
    <p:sldId id="293" r:id="rId15"/>
    <p:sldId id="263" r:id="rId16"/>
    <p:sldId id="288" r:id="rId17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78365" autoAdjust="0"/>
  </p:normalViewPr>
  <p:slideViewPr>
    <p:cSldViewPr>
      <p:cViewPr varScale="1">
        <p:scale>
          <a:sx n="40" d="100"/>
          <a:sy n="40" d="100"/>
        </p:scale>
        <p:origin x="282" y="54"/>
      </p:cViewPr>
      <p:guideLst>
        <p:guide orient="horz" pos="324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MR 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president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jury,mr</a:t>
            </a:r>
            <a:r>
              <a:rPr lang="fr-FR" baseline="0" dirty="0" smtClean="0"/>
              <a:t> les membres de jury, honorable </a:t>
            </a:r>
            <a:r>
              <a:rPr lang="fr-FR" baseline="0" dirty="0" err="1" smtClean="0"/>
              <a:t>asistance</a:t>
            </a:r>
            <a:endParaRPr lang="fr-FR" baseline="0" dirty="0" smtClean="0"/>
          </a:p>
          <a:p>
            <a:r>
              <a:rPr lang="fr-FR" baseline="0" dirty="0" smtClean="0"/>
              <a:t>- C’est un grand honneur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Apres avoir passé plusieurs phase de test  l’application est en ce moment mis en ligne et utilisé par l’entreprise</a:t>
            </a:r>
            <a:br>
              <a:rPr lang="fr-FR" dirty="0" smtClean="0"/>
            </a:br>
            <a:r>
              <a:rPr lang="fr-FR" dirty="0" err="1" smtClean="0"/>
              <a:t>meme</a:t>
            </a:r>
            <a:r>
              <a:rPr lang="fr-FR" dirty="0" smtClean="0"/>
              <a:t> si l’application fonctionne </a:t>
            </a:r>
            <a:r>
              <a:rPr lang="fr-FR" dirty="0" err="1" smtClean="0"/>
              <a:t>tres</a:t>
            </a:r>
            <a:r>
              <a:rPr lang="fr-FR" dirty="0" smtClean="0"/>
              <a:t> bien nous pouvons encore envisager </a:t>
            </a:r>
            <a:r>
              <a:rPr lang="fr-FR" dirty="0" err="1" smtClean="0"/>
              <a:t>qlques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amelioration</a:t>
            </a:r>
            <a:r>
              <a:rPr lang="fr-FR" baseline="0" dirty="0" smtClean="0"/>
              <a:t> pour facilité les besoins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de terminer cette </a:t>
            </a:r>
            <a:r>
              <a:rPr lang="fr-FR" dirty="0" err="1" smtClean="0"/>
              <a:t>presentation</a:t>
            </a:r>
            <a:r>
              <a:rPr lang="fr-FR" dirty="0" smtClean="0"/>
              <a:t> nous tenons</a:t>
            </a:r>
            <a:r>
              <a:rPr lang="fr-FR" baseline="0" dirty="0" smtClean="0"/>
              <a:t> à </a:t>
            </a:r>
            <a:r>
              <a:rPr lang="fr-FR" baseline="0" dirty="0" err="1" smtClean="0"/>
              <a:t>reserver</a:t>
            </a:r>
            <a:r>
              <a:rPr lang="fr-FR" baseline="0" dirty="0" smtClean="0"/>
              <a:t> ces </a:t>
            </a:r>
            <a:r>
              <a:rPr lang="fr-FR" baseline="0" dirty="0" err="1" smtClean="0"/>
              <a:t>qlques</a:t>
            </a:r>
            <a:r>
              <a:rPr lang="fr-FR" baseline="0" dirty="0" smtClean="0"/>
              <a:t> mots en terme de remerciement</a:t>
            </a:r>
          </a:p>
          <a:p>
            <a:pPr marL="0" indent="0">
              <a:buFontTx/>
              <a:buNone/>
            </a:pPr>
            <a:r>
              <a:rPr lang="fr-FR" dirty="0" smtClean="0"/>
              <a:t>  </a:t>
            </a:r>
          </a:p>
          <a:p>
            <a:pPr marL="0" indent="0">
              <a:buFontTx/>
              <a:buNone/>
            </a:pPr>
            <a:r>
              <a:rPr lang="fr-FR" dirty="0" smtClean="0"/>
              <a:t>Rendons </a:t>
            </a:r>
            <a:r>
              <a:rPr lang="fr-FR" dirty="0" err="1" smtClean="0"/>
              <a:t>grace</a:t>
            </a:r>
            <a:r>
              <a:rPr lang="fr-FR" dirty="0" smtClean="0"/>
              <a:t> a DIEU car sans lui rien de tout </a:t>
            </a:r>
            <a:r>
              <a:rPr lang="fr-FR" dirty="0" err="1" smtClean="0"/>
              <a:t>naurait</a:t>
            </a:r>
            <a:r>
              <a:rPr lang="fr-FR" dirty="0" smtClean="0"/>
              <a:t> été possible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Nous remercions</a:t>
            </a:r>
            <a:r>
              <a:rPr lang="fr-FR" baseline="0" dirty="0" smtClean="0"/>
              <a:t> </a:t>
            </a:r>
            <a:r>
              <a:rPr lang="fr-FR" dirty="0" smtClean="0"/>
              <a:t>Professeur RABOANARY Julien </a:t>
            </a:r>
            <a:r>
              <a:rPr lang="fr-FR" dirty="0" err="1" smtClean="0"/>
              <a:t>Amédée,de</a:t>
            </a:r>
            <a:r>
              <a:rPr lang="fr-FR" baseline="0" dirty="0" smtClean="0"/>
              <a:t> nous avoir accueillit comme </a:t>
            </a:r>
            <a:r>
              <a:rPr lang="fr-FR" baseline="0" dirty="0" err="1" smtClean="0"/>
              <a:t>etudtiant</a:t>
            </a:r>
            <a:r>
              <a:rPr lang="fr-FR" baseline="0" dirty="0" smtClean="0"/>
              <a:t> au sein de son </a:t>
            </a:r>
            <a:r>
              <a:rPr lang="fr-FR" baseline="0" dirty="0" err="1" smtClean="0"/>
              <a:t>etablisment</a:t>
            </a:r>
            <a:r>
              <a:rPr lang="fr-FR" baseline="0" dirty="0" smtClean="0"/>
              <a:t> durant ces 5 ans d’</a:t>
            </a:r>
            <a:r>
              <a:rPr lang="fr-FR" baseline="0" dirty="0" err="1" smtClean="0"/>
              <a:t>etude</a:t>
            </a:r>
            <a:endParaRPr lang="fr-FR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nous remercions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egalement</a:t>
            </a:r>
            <a:r>
              <a:rPr lang="fr-FR" baseline="0" dirty="0" smtClean="0"/>
              <a:t> </a:t>
            </a:r>
            <a:r>
              <a:rPr lang="fr-FR" dirty="0" smtClean="0"/>
              <a:t> les professeurs  de l’ISPM pour leurs cours</a:t>
            </a:r>
          </a:p>
          <a:p>
            <a:pPr marL="342900" indent="-342900">
              <a:buFontTx/>
              <a:buChar char="-"/>
            </a:pPr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En particulier Monsieur RASANDIMANANA </a:t>
            </a:r>
            <a:r>
              <a:rPr lang="fr-FR" dirty="0" err="1" smtClean="0"/>
              <a:t>Tanjona</a:t>
            </a:r>
            <a:r>
              <a:rPr lang="fr-FR" dirty="0" smtClean="0"/>
              <a:t> </a:t>
            </a:r>
            <a:r>
              <a:rPr lang="fr-FR" dirty="0" err="1" smtClean="0"/>
              <a:t>Tsioharana</a:t>
            </a:r>
            <a:r>
              <a:rPr lang="fr-FR" dirty="0" smtClean="0"/>
              <a:t> pour son aide si </a:t>
            </a:r>
            <a:r>
              <a:rPr lang="fr-FR" dirty="0" err="1" smtClean="0"/>
              <a:t>precieuse</a:t>
            </a:r>
            <a:endParaRPr lang="fr-FR" dirty="0" smtClean="0"/>
          </a:p>
          <a:p>
            <a:pPr marL="342900" indent="-342900">
              <a:buFontTx/>
              <a:buChar char="-"/>
            </a:pPr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Nous </a:t>
            </a:r>
            <a:r>
              <a:rPr lang="fr-FR" dirty="0" err="1" smtClean="0"/>
              <a:t>remerions</a:t>
            </a:r>
            <a:r>
              <a:rPr lang="fr-FR" dirty="0" smtClean="0"/>
              <a:t> aussi Monsieur Pierre Paul </a:t>
            </a:r>
            <a:r>
              <a:rPr lang="fr-FR" dirty="0" err="1" smtClean="0"/>
              <a:t>Ardile</a:t>
            </a:r>
            <a:r>
              <a:rPr lang="fr-FR" dirty="0" smtClean="0"/>
              <a:t> </a:t>
            </a:r>
            <a:r>
              <a:rPr lang="fr-FR" dirty="0" err="1" smtClean="0"/>
              <a:t>President</a:t>
            </a:r>
            <a:r>
              <a:rPr lang="fr-FR" dirty="0" smtClean="0"/>
              <a:t> Général d’</a:t>
            </a:r>
            <a:r>
              <a:rPr lang="fr-FR" dirty="0" err="1" smtClean="0"/>
              <a:t>Etech</a:t>
            </a:r>
            <a:r>
              <a:rPr lang="fr-FR" dirty="0" smtClean="0"/>
              <a:t> Consulting de nous </a:t>
            </a:r>
            <a:r>
              <a:rPr lang="fr-FR" dirty="0" err="1" smtClean="0"/>
              <a:t>avooir</a:t>
            </a:r>
            <a:r>
              <a:rPr lang="fr-FR" dirty="0" smtClean="0"/>
              <a:t> laisser faire notre stage</a:t>
            </a:r>
            <a:r>
              <a:rPr lang="fr-FR" baseline="0" dirty="0" smtClean="0"/>
              <a:t> dans son entreprise</a:t>
            </a: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baseline="0" dirty="0" smtClean="0"/>
              <a:t>       </a:t>
            </a:r>
            <a:r>
              <a:rPr lang="fr-FR" dirty="0" smtClean="0"/>
              <a:t>un grand merci à mon chef de projet Monsieur RAVALOMANDA Yvon pour son encadrement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Nos </a:t>
            </a:r>
            <a:r>
              <a:rPr lang="fr-FR" dirty="0" err="1" smtClean="0"/>
              <a:t>sincere</a:t>
            </a:r>
            <a:r>
              <a:rPr lang="fr-FR" baseline="0" dirty="0" smtClean="0"/>
              <a:t> reconnaissance à </a:t>
            </a:r>
            <a:r>
              <a:rPr lang="fr-FR" dirty="0" smtClean="0"/>
              <a:t>Monsieur RABOANARY Roland  d’avoir accepter de </a:t>
            </a:r>
            <a:r>
              <a:rPr lang="fr-FR" dirty="0" err="1" smtClean="0"/>
              <a:t>presider</a:t>
            </a:r>
            <a:r>
              <a:rPr lang="fr-FR" dirty="0" smtClean="0"/>
              <a:t> cette soutenance de </a:t>
            </a:r>
            <a:r>
              <a:rPr lang="fr-FR" dirty="0" err="1" smtClean="0"/>
              <a:t>memoire</a:t>
            </a:r>
            <a:endParaRPr lang="fr-FR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Merci à nos Parents et à toute la famille</a:t>
            </a:r>
            <a:r>
              <a:rPr lang="fr-FR" baseline="0" dirty="0" smtClean="0"/>
              <a:t> </a:t>
            </a:r>
            <a:r>
              <a:rPr lang="fr-FR" dirty="0" smtClean="0"/>
              <a:t>Aux amis pour leur collaboration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</a:t>
            </a:r>
            <a:r>
              <a:rPr lang="fr-FR" dirty="0" err="1" smtClean="0"/>
              <a:t>presentation</a:t>
            </a:r>
            <a:r>
              <a:rPr lang="fr-FR" baseline="0" dirty="0" smtClean="0"/>
              <a:t> va se </a:t>
            </a:r>
            <a:r>
              <a:rPr lang="fr-FR" baseline="0" dirty="0" err="1" smtClean="0"/>
              <a:t>derouler</a:t>
            </a:r>
            <a:r>
              <a:rPr lang="fr-FR" baseline="0" dirty="0" smtClean="0"/>
              <a:t> en 3 </a:t>
            </a:r>
            <a:r>
              <a:rPr lang="fr-FR" baseline="0" dirty="0" err="1" smtClean="0"/>
              <a:t>etapes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Au fur et à mesure que l’entreprise grandisse</a:t>
            </a:r>
          </a:p>
          <a:p>
            <a:r>
              <a:rPr lang="fr-FR" smtClean="0"/>
              <a:t>-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</a:t>
            </a:r>
            <a:r>
              <a:rPr lang="fr-FR" dirty="0" err="1" smtClean="0"/>
              <a:t>ya</a:t>
            </a:r>
            <a:r>
              <a:rPr lang="fr-FR" dirty="0" smtClean="0"/>
              <a:t> 4 type de compte dans l’appli</a:t>
            </a:r>
          </a:p>
          <a:p>
            <a:r>
              <a:rPr lang="fr-FR" dirty="0" smtClean="0"/>
              <a:t>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retailer</a:t>
            </a:r>
            <a:r>
              <a:rPr lang="fr-FR" baseline="0" dirty="0" smtClean="0"/>
              <a:t> ce sont les clients avec qui on associe directement les produits avec leur stocks </a:t>
            </a:r>
            <a:r>
              <a:rPr lang="fr-FR" baseline="0" dirty="0" err="1" smtClean="0"/>
              <a:t>specifique</a:t>
            </a:r>
            <a:endParaRPr lang="fr-FR" dirty="0" smtClean="0"/>
          </a:p>
          <a:p>
            <a:r>
              <a:rPr lang="fr-FR" dirty="0" smtClean="0"/>
              <a:t>Telle est la description en </a:t>
            </a:r>
            <a:r>
              <a:rPr lang="fr-FR" dirty="0" err="1" smtClean="0"/>
              <a:t>general</a:t>
            </a:r>
            <a:r>
              <a:rPr lang="fr-FR" baseline="0" dirty="0" smtClean="0"/>
              <a:t> de l’application passons maintenant à sa </a:t>
            </a:r>
            <a:r>
              <a:rPr lang="fr-FR" baseline="0" dirty="0" err="1" smtClean="0"/>
              <a:t>realisation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/>
              <a:t>Durant la </a:t>
            </a:r>
            <a:r>
              <a:rPr lang="fr-FR" dirty="0" err="1" smtClean="0"/>
              <a:t>realisation</a:t>
            </a:r>
            <a:r>
              <a:rPr lang="fr-FR" dirty="0" smtClean="0"/>
              <a:t> nous avons utilisé la </a:t>
            </a:r>
            <a:r>
              <a:rPr lang="fr-FR" dirty="0" err="1" smtClean="0"/>
              <a:t>methode</a:t>
            </a:r>
            <a:r>
              <a:rPr lang="fr-FR" dirty="0" smtClean="0"/>
              <a:t> agile avec JIRA : pour suivre les tickets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SVN</a:t>
            </a:r>
            <a:r>
              <a:rPr lang="fr-FR" baseline="0" dirty="0" smtClean="0"/>
              <a:t> comme gestion de version : pour faciliter le </a:t>
            </a:r>
            <a:r>
              <a:rPr lang="fr-FR" baseline="0" dirty="0" err="1" smtClean="0"/>
              <a:t>developpement</a:t>
            </a:r>
            <a:r>
              <a:rPr lang="fr-FR" baseline="0" dirty="0" smtClean="0"/>
              <a:t> en </a:t>
            </a:r>
            <a:r>
              <a:rPr lang="fr-FR" baseline="0" dirty="0" err="1" smtClean="0"/>
              <a:t>equipe</a:t>
            </a:r>
            <a:endParaRPr lang="fr-FR" baseline="0" dirty="0" smtClean="0"/>
          </a:p>
          <a:p>
            <a:pPr marL="342900" indent="-342900">
              <a:buFontTx/>
              <a:buChar char="-"/>
            </a:pPr>
            <a:r>
              <a:rPr lang="fr-FR" baseline="0" dirty="0" smtClean="0"/>
              <a:t>pour l’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continue durant le </a:t>
            </a:r>
            <a:r>
              <a:rPr lang="fr-FR" baseline="0" dirty="0" err="1" smtClean="0"/>
              <a:t>developpement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jenkins</a:t>
            </a:r>
            <a:endParaRPr lang="fr-FR" baseline="0" dirty="0" smtClean="0"/>
          </a:p>
          <a:p>
            <a:pPr marL="342900" indent="-342900">
              <a:buFontTx/>
              <a:buChar char="-"/>
            </a:pPr>
            <a:r>
              <a:rPr lang="fr-FR" baseline="0" dirty="0" err="1" smtClean="0"/>
              <a:t>Phpstorm</a:t>
            </a:r>
            <a:r>
              <a:rPr lang="fr-FR" baseline="0" dirty="0" smtClean="0"/>
              <a:t>: pour les </a:t>
            </a:r>
            <a:r>
              <a:rPr lang="fr-FR" baseline="0" dirty="0" err="1" smtClean="0"/>
              <a:t>nombreus</a:t>
            </a:r>
            <a:r>
              <a:rPr lang="fr-FR" baseline="0" dirty="0" smtClean="0"/>
              <a:t> avantages qu’il offres aux </a:t>
            </a:r>
            <a:r>
              <a:rPr lang="fr-FR" baseline="0" dirty="0" err="1" smtClean="0"/>
              <a:t>developpeurs</a:t>
            </a:r>
            <a:endParaRPr lang="fr-FR" baseline="0" dirty="0" smtClean="0"/>
          </a:p>
          <a:p>
            <a:pPr marL="342900" indent="-342900">
              <a:buFontTx/>
              <a:buChar char="-"/>
            </a:pPr>
            <a:r>
              <a:rPr lang="fr-FR" baseline="0" dirty="0" smtClean="0"/>
              <a:t>Nous avons </a:t>
            </a:r>
            <a:r>
              <a:rPr lang="fr-FR" baseline="0" dirty="0" err="1" smtClean="0"/>
              <a:t>developpé</a:t>
            </a:r>
            <a:r>
              <a:rPr lang="fr-FR" baseline="0" dirty="0" smtClean="0"/>
              <a:t> avec le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sf4.2 : </a:t>
            </a:r>
            <a:r>
              <a:rPr lang="fr-FR" baseline="0" dirty="0" err="1" smtClean="0"/>
              <a:t>peformence</a:t>
            </a:r>
            <a:r>
              <a:rPr lang="fr-FR" baseline="0" dirty="0" smtClean="0"/>
              <a:t> ,flexibilité et sa </a:t>
            </a:r>
            <a:r>
              <a:rPr lang="fr-FR" baseline="0" dirty="0" err="1" smtClean="0"/>
              <a:t>securité</a:t>
            </a:r>
            <a:endParaRPr lang="fr-FR" baseline="0" dirty="0" smtClean="0"/>
          </a:p>
          <a:p>
            <a:pPr marL="342900" indent="-342900">
              <a:buFontTx/>
              <a:buChar char="-"/>
            </a:pPr>
            <a:r>
              <a:rPr lang="fr-FR" baseline="0" dirty="0" smtClean="0"/>
              <a:t>Et enfin le </a:t>
            </a:r>
            <a:r>
              <a:rPr lang="fr-FR" baseline="0" dirty="0" err="1" smtClean="0"/>
              <a:t>mysql</a:t>
            </a:r>
            <a:r>
              <a:rPr lang="fr-FR" baseline="0" dirty="0" smtClean="0"/>
              <a:t> pour la base de donnée</a:t>
            </a:r>
          </a:p>
          <a:p>
            <a:pPr marL="342900" indent="-342900">
              <a:buFontTx/>
              <a:buChar char="-"/>
            </a:pPr>
            <a:r>
              <a:rPr lang="fr-FR" baseline="0" dirty="0" smtClean="0"/>
              <a:t>Tels </a:t>
            </a:r>
            <a:r>
              <a:rPr lang="fr-FR" baseline="0" dirty="0" err="1" smtClean="0"/>
              <a:t>sonts</a:t>
            </a:r>
            <a:r>
              <a:rPr lang="fr-FR" baseline="0" dirty="0" smtClean="0"/>
              <a:t> les outils utilisés pour  sa </a:t>
            </a:r>
            <a:r>
              <a:rPr lang="fr-FR" baseline="0" dirty="0" err="1" smtClean="0"/>
              <a:t>réalistation</a:t>
            </a:r>
            <a:r>
              <a:rPr lang="fr-FR" baseline="0" dirty="0" smtClean="0"/>
              <a:t> passons </a:t>
            </a:r>
            <a:r>
              <a:rPr lang="fr-FR" baseline="0" dirty="0" err="1" smtClean="0"/>
              <a:t>maitenat</a:t>
            </a:r>
            <a:r>
              <a:rPr lang="fr-FR" baseline="0" dirty="0" smtClean="0"/>
              <a:t> à la </a:t>
            </a:r>
            <a:r>
              <a:rPr lang="fr-FR" baseline="0" dirty="0" err="1" smtClean="0"/>
              <a:t>derniere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la de monstration</a:t>
            </a:r>
            <a:endParaRPr lang="fr-FR" dirty="0" smtClean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  <a:p>
            <a:r>
              <a:rPr lang="en-US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SECTION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62686" y="5503540"/>
            <a:ext cx="12457384" cy="1329758"/>
          </a:xfrm>
        </p:spPr>
        <p:txBody>
          <a:bodyPr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Veuillez éteindre vos téléphones </a:t>
            </a:r>
            <a:r>
              <a:rPr lang="fr-FR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s’il </a:t>
            </a: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vous plait</a:t>
            </a:r>
            <a:b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412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97350" y="738765"/>
            <a:ext cx="13681520" cy="987125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Image 4" descr="DA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50" y="2479204"/>
            <a:ext cx="13609512" cy="7807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4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222">
        <p14:prism isInverted="1"/>
      </p:transition>
    </mc:Choice>
    <mc:Fallback xmlns="">
      <p:transition spd="slow" advTm="42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442293" y="462980"/>
            <a:ext cx="14900761" cy="1275157"/>
          </a:xfrm>
        </p:spPr>
        <p:txBody>
          <a:bodyPr/>
          <a:lstStyle/>
          <a:p>
            <a:r>
              <a:rPr lang="en-US" sz="4800" dirty="0" smtClean="0"/>
              <a:t>OUTILS ET LANGAGE</a:t>
            </a:r>
            <a:r>
              <a:rPr lang="en-US" sz="4800" dirty="0"/>
              <a:t> </a:t>
            </a:r>
            <a:r>
              <a:rPr lang="en-US" sz="4800" dirty="0" smtClean="0"/>
              <a:t>DE PROGRAMMATION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870398" y="3631332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JIRA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462686" y="3631332"/>
            <a:ext cx="1728192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SVN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0295734" y="3661872"/>
            <a:ext cx="1800200" cy="172819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7343006" y="3661872"/>
            <a:ext cx="1871808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JENKINS</a:t>
            </a:r>
            <a:endParaRPr lang="en-US" dirty="0">
              <a:latin typeface="Aleo-Bold" pitchFamily="34" charset="0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70198" y="4525968"/>
            <a:ext cx="178825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2"/>
            <a:endCxn id="10" idx="6"/>
          </p:cNvCxnSpPr>
          <p:nvPr/>
        </p:nvCxnSpPr>
        <p:spPr>
          <a:xfrm flipH="1">
            <a:off x="3598590" y="4495428"/>
            <a:ext cx="86409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2"/>
            <a:endCxn id="11" idx="6"/>
          </p:cNvCxnSpPr>
          <p:nvPr/>
        </p:nvCxnSpPr>
        <p:spPr>
          <a:xfrm flipH="1" flipV="1">
            <a:off x="6190878" y="4495428"/>
            <a:ext cx="1152128" cy="305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2" idx="2"/>
            <a:endCxn id="13" idx="6"/>
          </p:cNvCxnSpPr>
          <p:nvPr/>
        </p:nvCxnSpPr>
        <p:spPr>
          <a:xfrm flipH="1">
            <a:off x="9214814" y="4525968"/>
            <a:ext cx="10809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2296671" y="4525968"/>
            <a:ext cx="368729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26978" y="5846728"/>
            <a:ext cx="351531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Pour les </a:t>
            </a:r>
            <a:r>
              <a:rPr lang="en-US" sz="2400" dirty="0" err="1" smtClean="0">
                <a:latin typeface="+mj-lt"/>
              </a:rPr>
              <a:t>suivis</a:t>
            </a:r>
            <a:r>
              <a:rPr lang="en-US" sz="2400" dirty="0" smtClean="0">
                <a:latin typeface="+mj-lt"/>
              </a:rPr>
              <a:t> des tickets</a:t>
            </a:r>
            <a:endParaRPr lang="en-US" sz="2400" dirty="0">
              <a:latin typeface="+mj-l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48191" y="5805883"/>
            <a:ext cx="359481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Pour la </a:t>
            </a:r>
            <a:r>
              <a:rPr lang="en-US" sz="2400" dirty="0" err="1" smtClean="0">
                <a:latin typeface="+mj-lt"/>
              </a:rPr>
              <a:t>gestion</a:t>
            </a:r>
            <a:r>
              <a:rPr lang="en-US" sz="2400" dirty="0" smtClean="0">
                <a:latin typeface="+mj-lt"/>
              </a:rPr>
              <a:t> des </a:t>
            </a:r>
            <a:r>
              <a:rPr lang="en-US" sz="2400" dirty="0" err="1" smtClean="0">
                <a:latin typeface="+mj-lt"/>
              </a:rPr>
              <a:t>fichiers</a:t>
            </a:r>
            <a:endParaRPr lang="en-US" sz="2400" dirty="0">
              <a:latin typeface="+mj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41971" y="5477803"/>
            <a:ext cx="352224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Pour </a:t>
            </a:r>
            <a:r>
              <a:rPr lang="en-US" sz="2400" dirty="0" err="1" smtClean="0">
                <a:latin typeface="+mj-lt"/>
              </a:rPr>
              <a:t>l’integration</a:t>
            </a:r>
            <a:r>
              <a:rPr lang="en-US" sz="2400" dirty="0" smtClean="0">
                <a:latin typeface="+mj-lt"/>
              </a:rPr>
              <a:t> continue</a:t>
            </a:r>
            <a:endParaRPr lang="en-US" sz="2400" dirty="0">
              <a:latin typeface="+mj-lt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37507" y="5529012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PHPStorm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37" name="円/楕円 11"/>
          <p:cNvSpPr/>
          <p:nvPr/>
        </p:nvSpPr>
        <p:spPr>
          <a:xfrm>
            <a:off x="13319670" y="3559324"/>
            <a:ext cx="1799910" cy="172819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38" name="円/楕円 11"/>
          <p:cNvSpPr/>
          <p:nvPr/>
        </p:nvSpPr>
        <p:spPr>
          <a:xfrm>
            <a:off x="15911958" y="3559324"/>
            <a:ext cx="1872208" cy="172819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44" name="テキスト ボックス 49"/>
          <p:cNvSpPr txBox="1"/>
          <p:nvPr/>
        </p:nvSpPr>
        <p:spPr>
          <a:xfrm>
            <a:off x="12363897" y="5488731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Framework PHP </a:t>
            </a:r>
            <a:endParaRPr lang="en-US" sz="2400" dirty="0">
              <a:latin typeface="+mj-lt"/>
            </a:endParaRPr>
          </a:p>
        </p:txBody>
      </p:sp>
      <p:sp>
        <p:nvSpPr>
          <p:cNvPr id="53" name="テキスト ボックス 49"/>
          <p:cNvSpPr txBox="1"/>
          <p:nvPr/>
        </p:nvSpPr>
        <p:spPr>
          <a:xfrm>
            <a:off x="15194071" y="5472408"/>
            <a:ext cx="352224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Pour la base de</a:t>
            </a:r>
          </a:p>
          <a:p>
            <a:pPr algn="ctr"/>
            <a:r>
              <a:rPr lang="en-US" sz="2400" dirty="0" err="1" smtClean="0">
                <a:latin typeface="+mj-lt"/>
              </a:rPr>
              <a:t>donnée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70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802">
        <p14:flip dir="r"/>
      </p:transition>
    </mc:Choice>
    <mc:Fallback xmlns="">
      <p:transition spd="slow" advTm="78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42" grpId="0"/>
      <p:bldP spid="46" grpId="0"/>
      <p:bldP spid="48" grpId="0"/>
      <p:bldP spid="50" grpId="0"/>
      <p:bldP spid="37" grpId="0" animBg="1"/>
      <p:bldP spid="38" grpId="0" animBg="1"/>
      <p:bldP spid="44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910958" y="2335188"/>
            <a:ext cx="10147990" cy="2430498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8800"/>
      </p:ext>
    </p:extLst>
  </p:cSld>
  <p:clrMapOvr>
    <a:masterClrMapping/>
  </p:clrMapOvr>
  <p:transition spd="slow" advTm="1808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559030" y="2263180"/>
            <a:ext cx="10147990" cy="243049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1199"/>
      </p:ext>
    </p:extLst>
  </p:cSld>
  <p:clrMapOvr>
    <a:masterClrMapping/>
  </p:clrMapOvr>
  <p:transition spd="slow" advTm="1808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604893" y="770548"/>
            <a:ext cx="13681520" cy="987125"/>
          </a:xfrm>
        </p:spPr>
        <p:txBody>
          <a:bodyPr/>
          <a:lstStyle/>
          <a:p>
            <a:r>
              <a:rPr lang="en-US" dirty="0" smtClean="0"/>
              <a:t>REMERCIEMENTS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8350" y="3093011"/>
            <a:ext cx="15263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 smtClean="0"/>
              <a:t>DIEU </a:t>
            </a:r>
            <a:r>
              <a:rPr lang="fr-FR" dirty="0"/>
              <a:t>TOUT PUISSANT </a:t>
            </a:r>
            <a:endParaRPr lang="fr-FR" dirty="0" smtClean="0"/>
          </a:p>
          <a:p>
            <a:r>
              <a:rPr lang="fr-FR" dirty="0" smtClean="0"/>
              <a:t>-   Professeur </a:t>
            </a:r>
            <a:r>
              <a:rPr lang="fr-FR" dirty="0"/>
              <a:t>RABOANARY Julien Amédée, Recteur de </a:t>
            </a:r>
            <a:r>
              <a:rPr lang="fr-FR" dirty="0" smtClean="0"/>
              <a:t>l’ISPM</a:t>
            </a:r>
            <a:endParaRPr lang="fr-FR" dirty="0"/>
          </a:p>
          <a:p>
            <a:r>
              <a:rPr lang="fr-FR" dirty="0" smtClean="0"/>
              <a:t>-   </a:t>
            </a:r>
            <a:r>
              <a:rPr lang="fr-FR" dirty="0"/>
              <a:t>Au corps professoral de </a:t>
            </a:r>
            <a:r>
              <a:rPr lang="fr-FR" dirty="0" smtClean="0"/>
              <a:t>l’ISPM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  Monsieur </a:t>
            </a:r>
            <a:r>
              <a:rPr lang="fr-FR" dirty="0"/>
              <a:t>RASANDIMANANA </a:t>
            </a:r>
            <a:r>
              <a:rPr lang="fr-FR" dirty="0" err="1"/>
              <a:t>Tanjona</a:t>
            </a:r>
            <a:r>
              <a:rPr lang="fr-FR" dirty="0"/>
              <a:t> </a:t>
            </a:r>
            <a:r>
              <a:rPr lang="fr-FR" dirty="0" err="1" smtClean="0"/>
              <a:t>Tsioharana</a:t>
            </a:r>
            <a:r>
              <a:rPr lang="fr-FR" dirty="0" smtClean="0"/>
              <a:t>, encadreur pédagogique</a:t>
            </a:r>
            <a:endParaRPr lang="fr-FR" dirty="0"/>
          </a:p>
          <a:p>
            <a:r>
              <a:rPr lang="fr-FR" dirty="0" smtClean="0"/>
              <a:t>-   Monsieur </a:t>
            </a:r>
            <a:r>
              <a:rPr lang="fr-FR" dirty="0"/>
              <a:t>Pierre Paul </a:t>
            </a:r>
            <a:r>
              <a:rPr lang="fr-FR" dirty="0" err="1" smtClean="0"/>
              <a:t>Ardile</a:t>
            </a:r>
            <a:r>
              <a:rPr lang="fr-FR" dirty="0" smtClean="0"/>
              <a:t>, </a:t>
            </a:r>
            <a:r>
              <a:rPr lang="fr-FR" dirty="0" err="1" smtClean="0"/>
              <a:t>President</a:t>
            </a:r>
            <a:r>
              <a:rPr lang="fr-FR" dirty="0" smtClean="0"/>
              <a:t> Général d’</a:t>
            </a:r>
            <a:r>
              <a:rPr lang="fr-FR" dirty="0" err="1" smtClean="0"/>
              <a:t>Etech</a:t>
            </a:r>
            <a:r>
              <a:rPr lang="fr-FR" dirty="0" smtClean="0"/>
              <a:t> Consulting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  Monsieur RAVALOMANDA Yvon, encadreur professionnel</a:t>
            </a:r>
            <a:endParaRPr lang="fr-FR" dirty="0"/>
          </a:p>
          <a:p>
            <a:r>
              <a:rPr lang="fr-FR" dirty="0" smtClean="0"/>
              <a:t>-   </a:t>
            </a:r>
            <a:r>
              <a:rPr lang="fr-FR" dirty="0"/>
              <a:t>Monsieur</a:t>
            </a:r>
            <a:r>
              <a:rPr lang="fr-FR" dirty="0" smtClean="0"/>
              <a:t> </a:t>
            </a:r>
            <a:r>
              <a:rPr lang="fr-FR" dirty="0" smtClean="0"/>
              <a:t>RABOANARY </a:t>
            </a:r>
            <a:r>
              <a:rPr lang="fr-FR" dirty="0" err="1" smtClean="0"/>
              <a:t>Roland</a:t>
            </a:r>
            <a:r>
              <a:rPr lang="fr-FR" dirty="0" err="1"/>
              <a:t>,</a:t>
            </a:r>
            <a:r>
              <a:rPr lang="fr-FR" dirty="0" err="1" smtClean="0"/>
              <a:t>président</a:t>
            </a:r>
            <a:r>
              <a:rPr lang="fr-FR" dirty="0" smtClean="0"/>
              <a:t> </a:t>
            </a:r>
            <a:r>
              <a:rPr lang="fr-FR" dirty="0" smtClean="0"/>
              <a:t>du jury</a:t>
            </a:r>
            <a:endParaRPr lang="fr-FR" dirty="0"/>
          </a:p>
          <a:p>
            <a:r>
              <a:rPr lang="fr-FR" dirty="0" smtClean="0"/>
              <a:t>-   Nos </a:t>
            </a:r>
            <a:r>
              <a:rPr lang="fr-FR" dirty="0"/>
              <a:t>Parents et à toute la </a:t>
            </a:r>
            <a:r>
              <a:rPr lang="fr-FR" dirty="0" smtClean="0"/>
              <a:t>famille</a:t>
            </a:r>
          </a:p>
          <a:p>
            <a:r>
              <a:rPr lang="fr-FR" dirty="0" smtClean="0"/>
              <a:t>-   Aux amis et collaborateurs</a:t>
            </a:r>
          </a:p>
        </p:txBody>
      </p:sp>
    </p:spTree>
    <p:extLst>
      <p:ext uri="{BB962C8B-B14F-4D97-AF65-F5344CB8AC3E}">
        <p14:creationId xmlns:p14="http://schemas.microsoft.com/office/powerpoint/2010/main" val="27895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>
          <a:xfrm>
            <a:off x="4822726" y="3631332"/>
            <a:ext cx="12313368" cy="1329758"/>
          </a:xfrm>
        </p:spPr>
        <p:txBody>
          <a:bodyPr/>
          <a:lstStyle/>
          <a:p>
            <a:r>
              <a:rPr lang="en-US" sz="7200" dirty="0" smtClean="0"/>
              <a:t>Merci pour </a:t>
            </a:r>
            <a:r>
              <a:rPr lang="en-US" sz="7200" dirty="0" err="1" smtClean="0"/>
              <a:t>votre</a:t>
            </a:r>
            <a:r>
              <a:rPr lang="en-US" sz="7200" dirty="0" smtClean="0"/>
              <a:t> attention !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46722"/>
      </p:ext>
    </p:extLst>
  </p:cSld>
  <p:clrMapOvr>
    <a:masterClrMapping/>
  </p:clrMapOvr>
  <p:transition spd="slow" advTm="11385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30638" y="4279404"/>
            <a:ext cx="13321480" cy="4354094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Conception </a:t>
            </a:r>
            <a:r>
              <a:rPr lang="en-US" sz="8000" dirty="0"/>
              <a:t>et </a:t>
            </a:r>
            <a:r>
              <a:rPr lang="en-US" sz="8000" dirty="0" err="1" smtClean="0"/>
              <a:t>réalisation</a:t>
            </a:r>
            <a:r>
              <a:rPr lang="en-US" sz="8000" dirty="0" smtClean="0"/>
              <a:t> </a:t>
            </a:r>
            <a:r>
              <a:rPr lang="en-US" sz="8000" dirty="0" err="1"/>
              <a:t>d’une</a:t>
            </a:r>
            <a:r>
              <a:rPr lang="en-US" sz="8000" dirty="0"/>
              <a:t> application web:</a:t>
            </a:r>
            <a:br>
              <a:rPr lang="en-US" sz="8000" dirty="0"/>
            </a:br>
            <a:r>
              <a:rPr lang="en-US" sz="8000" dirty="0"/>
              <a:t>		</a:t>
            </a:r>
            <a:r>
              <a:rPr lang="en-US" sz="8000" dirty="0" smtClean="0"/>
              <a:t>  </a:t>
            </a:r>
            <a:r>
              <a:rPr lang="en-US" sz="8000" b="1" dirty="0" smtClean="0">
                <a:solidFill>
                  <a:schemeClr val="accent1"/>
                </a:solidFill>
              </a:rPr>
              <a:t>DITOG</a:t>
            </a:r>
            <a:endParaRPr 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22326" y="9247956"/>
            <a:ext cx="11305256" cy="158417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Présenté</a:t>
            </a:r>
            <a:r>
              <a:rPr lang="en-US" sz="2800" dirty="0" smtClean="0"/>
              <a:t> par : Monsieur RATSIMBAZAFY Finaritra </a:t>
            </a:r>
            <a:r>
              <a:rPr lang="en-US" sz="2800" dirty="0" err="1" smtClean="0"/>
              <a:t>Mechior</a:t>
            </a:r>
            <a:r>
              <a:rPr lang="en-US" sz="2800" dirty="0" smtClean="0"/>
              <a:t> Olaf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8" y="57547"/>
            <a:ext cx="1746402" cy="17165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862" y="642120"/>
            <a:ext cx="2806349" cy="96507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974854" y="2694903"/>
            <a:ext cx="116292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de fin de fin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d’études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second cycle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vue d’obtention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diplôme de Master en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Télécommunication</a:t>
            </a:r>
          </a:p>
          <a:p>
            <a:r>
              <a:rPr lang="fr-FR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nformatique de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estion ,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énie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ogiciel et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ntelligence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rtificielle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>
                <a:solidFill>
                  <a:schemeClr val="accent1"/>
                </a:solidFill>
              </a:rPr>
              <a:t>é</a:t>
            </a:r>
            <a:r>
              <a:rPr lang="en-US" dirty="0" err="1" smtClean="0">
                <a:solidFill>
                  <a:schemeClr val="accent1"/>
                </a:solidFill>
              </a:rPr>
              <a:t>tapes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Réalisation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Problématiques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Solutions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Description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>
          <a:xfrm>
            <a:off x="3669785" y="5935588"/>
            <a:ext cx="10045691" cy="1768768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modelisation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JIRA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SVN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JENKINS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PHPSTORM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Framework </a:t>
            </a:r>
            <a:r>
              <a:rPr lang="en-US" dirty="0" err="1" smtClean="0"/>
              <a:t>Symfony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Mysql</a:t>
            </a:r>
            <a:endParaRPr lang="en-US" dirty="0" smtClean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668">
        <p14:pan dir="u"/>
      </p:transition>
    </mc:Choice>
    <mc:Fallback xmlns="">
      <p:transition spd="slow" advTm="5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46262" y="2495400"/>
            <a:ext cx="13681520" cy="987125"/>
          </a:xfrm>
        </p:spPr>
        <p:txBody>
          <a:bodyPr/>
          <a:lstStyle/>
          <a:p>
            <a:r>
              <a:rPr lang="en-US" dirty="0" smtClean="0"/>
              <a:t>PROBLEMATIQUES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04694" y="3420970"/>
            <a:ext cx="7738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 smtClean="0"/>
              <a:t>Communication avec les clients 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Traitements des données éparpillées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8591" y="5208682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/>
              <a:t>SOLUTIONS</a:t>
            </a:r>
            <a:endParaRPr lang="fr-FR" sz="6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404695" y="6447486"/>
            <a:ext cx="11809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 smtClean="0"/>
              <a:t>Faciliter l’accès à l’entreprise par ses clients et ses employés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Centraliser les données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10" y="2047156"/>
            <a:ext cx="4069298" cy="39520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008" y="6224346"/>
            <a:ext cx="2985982" cy="30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7565156" y="4143796"/>
            <a:ext cx="2758704" cy="2758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912919" y="6960516"/>
            <a:ext cx="2758704" cy="27587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13" name="円/楕円 12"/>
          <p:cNvSpPr/>
          <p:nvPr/>
        </p:nvSpPr>
        <p:spPr>
          <a:xfrm>
            <a:off x="9221340" y="6960516"/>
            <a:ext cx="2758704" cy="2758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COMMANDE</a:t>
            </a:r>
            <a:endParaRPr 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96036" y="3390867"/>
            <a:ext cx="84969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  <a:latin typeface="Aleo-BoldItalic" pitchFamily="34" charset="0"/>
              </a:rPr>
              <a:t>Gérer</a:t>
            </a:r>
            <a:r>
              <a:rPr lang="en-US" dirty="0" smtClean="0">
                <a:solidFill>
                  <a:schemeClr val="accent1"/>
                </a:solidFill>
                <a:latin typeface="Aleo-BoldItalic" pitchFamily="34" charset="0"/>
              </a:rPr>
              <a:t> les </a:t>
            </a:r>
            <a:r>
              <a:rPr lang="en-US" dirty="0" err="1" smtClean="0">
                <a:solidFill>
                  <a:schemeClr val="accent1"/>
                </a:solidFill>
                <a:latin typeface="Aleo-BoldItalic" pitchFamily="34" charset="0"/>
              </a:rPr>
              <a:t>différents</a:t>
            </a:r>
            <a:r>
              <a:rPr lang="en-US" dirty="0" smtClean="0">
                <a:solidFill>
                  <a:schemeClr val="accent1"/>
                </a:solidFill>
                <a:latin typeface="Aleo-BoldItalic" pitchFamily="34" charset="0"/>
              </a:rPr>
              <a:t> client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14387" y="7593825"/>
            <a:ext cx="4554403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dirty="0" err="1" smtClean="0">
                <a:solidFill>
                  <a:schemeClr val="accent2"/>
                </a:solidFill>
                <a:latin typeface="Aleo-BoldItalic" pitchFamily="34" charset="0"/>
              </a:rPr>
              <a:t>Gérer</a:t>
            </a:r>
            <a:r>
              <a:rPr lang="en-US" dirty="0" smtClean="0">
                <a:solidFill>
                  <a:schemeClr val="accent2"/>
                </a:solidFill>
                <a:latin typeface="Aleo-BoldItalic" pitchFamily="34" charset="0"/>
              </a:rPr>
              <a:t> les stocks de </a:t>
            </a:r>
            <a:r>
              <a:rPr lang="en-US" dirty="0" err="1" smtClean="0">
                <a:solidFill>
                  <a:schemeClr val="accent2"/>
                </a:solidFill>
                <a:latin typeface="Aleo-BoldItalic" pitchFamily="34" charset="0"/>
              </a:rPr>
              <a:t>chaque</a:t>
            </a:r>
            <a:r>
              <a:rPr lang="en-US" dirty="0" smtClean="0">
                <a:solidFill>
                  <a:schemeClr val="accent2"/>
                </a:solidFill>
                <a:latin typeface="Aleo-BoldItalic" pitchFamily="34" charset="0"/>
              </a:rPr>
              <a:t> client</a:t>
            </a:r>
            <a:endParaRPr lang="en-US" dirty="0">
              <a:solidFill>
                <a:schemeClr val="accent2"/>
              </a:solidFill>
              <a:latin typeface="Aleo-BoldItalic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311558" y="7801259"/>
            <a:ext cx="446449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Aleo-BoldItalic" pitchFamily="34" charset="0"/>
              </a:rPr>
              <a:t>Suivre</a:t>
            </a:r>
            <a:r>
              <a:rPr lang="en-US" dirty="0" smtClean="0">
                <a:solidFill>
                  <a:schemeClr val="accent3"/>
                </a:solidFill>
                <a:latin typeface="Aleo-BoldItalic" pitchFamily="34" charset="0"/>
              </a:rPr>
              <a:t> le flux des </a:t>
            </a:r>
            <a:r>
              <a:rPr lang="en-US" dirty="0" err="1" smtClean="0">
                <a:solidFill>
                  <a:schemeClr val="accent3"/>
                </a:solidFill>
                <a:latin typeface="Aleo-BoldItalic" pitchFamily="34" charset="0"/>
              </a:rPr>
              <a:t>commandes</a:t>
            </a:r>
            <a:endParaRPr lang="en-US" dirty="0">
              <a:solidFill>
                <a:schemeClr val="accent3"/>
              </a:solidFill>
              <a:latin typeface="Aleo-BoldItalic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04893" y="743554"/>
            <a:ext cx="13681520" cy="987125"/>
          </a:xfrm>
        </p:spPr>
        <p:txBody>
          <a:bodyPr/>
          <a:lstStyle/>
          <a:p>
            <a:r>
              <a:rPr lang="fr-FR" dirty="0" smtClean="0"/>
              <a:t>Objectif de l’applicatio</a:t>
            </a:r>
            <a:r>
              <a:rPr lang="fr-F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70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1446">
        <p14:conveyor dir="l"/>
      </p:transition>
    </mc:Choice>
    <mc:Fallback xmlns="">
      <p:transition spd="slow" advTm="114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624346" y="777692"/>
            <a:ext cx="13681520" cy="987125"/>
          </a:xfrm>
        </p:spPr>
        <p:txBody>
          <a:bodyPr/>
          <a:lstStyle/>
          <a:p>
            <a:r>
              <a:rPr lang="en-US" dirty="0" smtClean="0"/>
              <a:t>UTILISATEURS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64816" y="4037122"/>
            <a:ext cx="3204809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latin typeface="Aleo-Bold" pitchFamily="34" charset="0"/>
              </a:rPr>
              <a:t>Administrateur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99716" y="3142922"/>
            <a:ext cx="3284817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latin typeface="Aleo-Bold" pitchFamily="34" charset="0"/>
              </a:rPr>
              <a:t>Administrateur</a:t>
            </a:r>
            <a:endParaRPr lang="en-US" dirty="0" smtClean="0">
              <a:latin typeface="Aleo-Bold" pitchFamily="34" charset="0"/>
            </a:endParaRPr>
          </a:p>
          <a:p>
            <a:pPr algn="ctr"/>
            <a:r>
              <a:rPr lang="en-US" dirty="0" err="1" smtClean="0">
                <a:latin typeface="Aleo-Bold" pitchFamily="34" charset="0"/>
              </a:rPr>
              <a:t>restreint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3032196" y="3846436"/>
            <a:ext cx="2123783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Factory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9414625" y="4824934"/>
            <a:ext cx="1978217" cy="17281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Retailer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8390" y="6026950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 err="1" smtClean="0">
                <a:latin typeface="+mj-lt"/>
              </a:rPr>
              <a:t>Gérer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l’application</a:t>
            </a:r>
            <a:endParaRPr lang="en-US" sz="2400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61508" y="4972958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 err="1" smtClean="0">
                <a:latin typeface="+mj-lt"/>
              </a:rPr>
              <a:t>Suivre</a:t>
            </a:r>
            <a:r>
              <a:rPr lang="en-US" sz="2400" dirty="0" smtClean="0">
                <a:latin typeface="+mj-lt"/>
              </a:rPr>
              <a:t> le reporting</a:t>
            </a:r>
            <a:endParaRPr lang="en-US" sz="2400" dirty="0">
              <a:latin typeface="+mj-lt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5988" y="6593015"/>
            <a:ext cx="401755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 smtClean="0">
                <a:latin typeface="+mj-lt"/>
              </a:rPr>
              <a:t>Client direct de </a:t>
            </a:r>
            <a:r>
              <a:rPr lang="en-US" sz="2400" dirty="0" err="1" smtClean="0">
                <a:latin typeface="+mj-lt"/>
              </a:rPr>
              <a:t>l’entreprise</a:t>
            </a:r>
            <a:endParaRPr lang="en-US" sz="2400" dirty="0" smtClean="0">
              <a:latin typeface="+mj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602091" y="5689030"/>
            <a:ext cx="427080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 smtClean="0">
                <a:latin typeface="+mj-lt"/>
              </a:rPr>
              <a:t>Client </a:t>
            </a:r>
            <a:r>
              <a:rPr lang="en-US" sz="2400" dirty="0" err="1" smtClean="0">
                <a:latin typeface="+mj-lt"/>
              </a:rPr>
              <a:t>spécifique</a:t>
            </a:r>
            <a:r>
              <a:rPr lang="en-US" sz="2400" dirty="0" smtClean="0">
                <a:latin typeface="+mj-lt"/>
              </a:rPr>
              <a:t> à un retailer</a:t>
            </a:r>
          </a:p>
        </p:txBody>
      </p:sp>
    </p:spTree>
    <p:extLst>
      <p:ext uri="{BB962C8B-B14F-4D97-AF65-F5344CB8AC3E}">
        <p14:creationId xmlns:p14="http://schemas.microsoft.com/office/powerpoint/2010/main" val="2342919221"/>
      </p:ext>
    </p:extLst>
  </p:cSld>
  <p:clrMapOvr>
    <a:masterClrMapping/>
  </p:clrMapOvr>
  <p:transition spd="slow" advTm="684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/>
      <p:bldP spid="19" grpId="0"/>
      <p:bldP spid="22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487022" y="2479204"/>
            <a:ext cx="10147990" cy="2430498"/>
          </a:xfrm>
        </p:spPr>
        <p:txBody>
          <a:bodyPr/>
          <a:lstStyle/>
          <a:p>
            <a:r>
              <a:rPr lang="en-US" dirty="0" smtClean="0"/>
              <a:t>REALISATION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5471"/>
      </p:ext>
    </p:extLst>
  </p:cSld>
  <p:clrMapOvr>
    <a:masterClrMapping/>
  </p:clrMapOvr>
  <p:transition spd="slow" advTm="2088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90678" y="702193"/>
            <a:ext cx="13681520" cy="987125"/>
          </a:xfrm>
        </p:spPr>
        <p:txBody>
          <a:bodyPr/>
          <a:lstStyle/>
          <a:p>
            <a:r>
              <a:rPr lang="en-US" dirty="0" smtClean="0"/>
              <a:t>OUTILS DE MODELISATION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54" y="3991372"/>
            <a:ext cx="6264696" cy="306489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302" y="2839244"/>
            <a:ext cx="6408712" cy="52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70717"/>
      </p:ext>
    </p:extLst>
  </p:cSld>
  <p:clrMapOvr>
    <a:masterClrMapping/>
  </p:clrMapOvr>
  <p:transition spd="slow" advTm="267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97350" y="738765"/>
            <a:ext cx="13681520" cy="987125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d’utilisation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4" y="2006475"/>
            <a:ext cx="14977664" cy="8286546"/>
          </a:xfrm>
        </p:spPr>
      </p:pic>
    </p:spTree>
    <p:extLst>
      <p:ext uri="{BB962C8B-B14F-4D97-AF65-F5344CB8AC3E}">
        <p14:creationId xmlns:p14="http://schemas.microsoft.com/office/powerpoint/2010/main" val="26896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222">
        <p14:prism isInverted="1"/>
      </p:transition>
    </mc:Choice>
    <mc:Fallback xmlns="">
      <p:transition spd="slow" advTm="42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eb Title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13408</TotalTime>
  <Words>476</Words>
  <Application>Microsoft Office PowerPoint</Application>
  <PresentationFormat>Personnalisé</PresentationFormat>
  <Paragraphs>111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9" baseType="lpstr">
      <vt:lpstr>ＭＳ Ｐゴシック</vt:lpstr>
      <vt:lpstr>Aleo-Bold</vt:lpstr>
      <vt:lpstr>Aleo-BoldItalic</vt:lpstr>
      <vt:lpstr>Aleo-Light</vt:lpstr>
      <vt:lpstr>Aleo-LightItalic</vt:lpstr>
      <vt:lpstr>Arial</vt:lpstr>
      <vt:lpstr>Calibri</vt:lpstr>
      <vt:lpstr>Capella Bold</vt:lpstr>
      <vt:lpstr>Capella Light</vt:lpstr>
      <vt:lpstr>Montserrat-Bold</vt:lpstr>
      <vt:lpstr>Times New Roman</vt:lpstr>
      <vt:lpstr>Wingdings</vt:lpstr>
      <vt:lpstr>Deneb Title</vt:lpstr>
      <vt:lpstr>Deneb Contents</vt:lpstr>
      <vt:lpstr>Veuillez éteindre vos téléphones  s’il vous plait Merci </vt:lpstr>
      <vt:lpstr>Conception et réalisation d’une application web:     DITOG</vt:lpstr>
      <vt:lpstr>3 étapes</vt:lpstr>
      <vt:lpstr>PROBLEMATIQUES</vt:lpstr>
      <vt:lpstr>Objectif de l’application</vt:lpstr>
      <vt:lpstr>UTILISATEURS</vt:lpstr>
      <vt:lpstr>REALISATION</vt:lpstr>
      <vt:lpstr>OUTILS DE MODELISATION</vt:lpstr>
      <vt:lpstr>Diagramme de cas d’utilisation</vt:lpstr>
      <vt:lpstr>Diagramme de classe</vt:lpstr>
      <vt:lpstr>OUTILS ET LANGAGE DE PROGRAMMATION</vt:lpstr>
      <vt:lpstr>DEMONSTRATION</vt:lpstr>
      <vt:lpstr>CONCLUSION</vt:lpstr>
      <vt:lpstr>REMERCIEMENTS</vt:lpstr>
      <vt:lpstr>Merci pour votre attention 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Finaritra Melchior Olaf RATSIMBAZAFY</cp:lastModifiedBy>
  <cp:revision>155</cp:revision>
  <dcterms:created xsi:type="dcterms:W3CDTF">2014-05-31T17:00:12Z</dcterms:created>
  <dcterms:modified xsi:type="dcterms:W3CDTF">2019-05-28T07:38:03Z</dcterms:modified>
</cp:coreProperties>
</file>