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</p:sldMasterIdLst>
  <p:sldIdLst>
    <p:sldId id="257" r:id="rId17"/>
    <p:sldId id="27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3" r:id="rId33"/>
    <p:sldId id="274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FB6"/>
    <a:srgbClr val="CB1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981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104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2106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6172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599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143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281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398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089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6425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6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3439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518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38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268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3505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1853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470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445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486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4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1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97126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696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880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832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946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58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693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766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97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08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0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5108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465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0754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703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3081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40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4502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485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2799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1728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3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685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2243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8829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0690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691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6338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9115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7746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3500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1580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84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3202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7978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1828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553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107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2560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891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8718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872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2380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5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47305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860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39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566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0807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6273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882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6296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54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5700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68812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6195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7247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5783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0957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5072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1382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9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14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195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85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91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793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345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188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42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880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712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6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322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04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77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238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71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02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691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664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54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0956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4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642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6367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61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783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30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879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543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604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656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20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486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213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1304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5588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324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326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0819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6747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59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8287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11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2241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731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734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798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241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4865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5498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235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68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883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1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9811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7517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602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176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1662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6073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137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779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8183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0977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6716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5440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5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8301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474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300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232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271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789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5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74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1792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723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1446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234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0579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12749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174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2227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4900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53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0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2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7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2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8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0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4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9E9B081-01A1-49BE-9A99-95EA5EA28D7F}"/>
              </a:ext>
            </a:extLst>
          </p:cNvPr>
          <p:cNvSpPr/>
          <p:nvPr/>
        </p:nvSpPr>
        <p:spPr>
          <a:xfrm>
            <a:off x="939047" y="1684108"/>
            <a:ext cx="5969753" cy="8317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17530A-F2A2-4BD0-B5B4-BB2BF5212DB8}"/>
              </a:ext>
            </a:extLst>
          </p:cNvPr>
          <p:cNvSpPr txBox="1"/>
          <p:nvPr/>
        </p:nvSpPr>
        <p:spPr>
          <a:xfrm>
            <a:off x="602493" y="2525275"/>
            <a:ext cx="6908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C2C923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VOS TELEPHONES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3284502" y="5526642"/>
            <a:ext cx="8453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MERCI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DF9411-EA7D-4D4E-A03E-C99257532632}"/>
              </a:ext>
            </a:extLst>
          </p:cNvPr>
          <p:cNvSpPr txBox="1"/>
          <p:nvPr/>
        </p:nvSpPr>
        <p:spPr>
          <a:xfrm>
            <a:off x="502491" y="429118"/>
            <a:ext cx="7538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VEUILLEZ ETEINDRE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D57BE6C-9227-4EB4-8A81-298A22C249C6}"/>
              </a:ext>
            </a:extLst>
          </p:cNvPr>
          <p:cNvSpPr txBox="1"/>
          <p:nvPr/>
        </p:nvSpPr>
        <p:spPr>
          <a:xfrm>
            <a:off x="685946" y="4826809"/>
            <a:ext cx="71715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CB1B4A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S’IL VOUS PLAIT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525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8" grpId="0" animBg="1"/>
      <p:bldP spid="9" grpId="0" animBg="1"/>
      <p:bldP spid="11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4E28C28-CAC5-43D1-A9BF-994ED357907E}"/>
              </a:ext>
            </a:extLst>
          </p:cNvPr>
          <p:cNvSpPr/>
          <p:nvPr/>
        </p:nvSpPr>
        <p:spPr>
          <a:xfrm>
            <a:off x="1520796" y="5333981"/>
            <a:ext cx="3766861" cy="314021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xmlns="" id="{E0D6D782-0B99-490C-A80C-74451B3E3127}"/>
              </a:ext>
            </a:extLst>
          </p:cNvPr>
          <p:cNvSpPr>
            <a:spLocks noEditPoints="1"/>
          </p:cNvSpPr>
          <p:nvPr/>
        </p:nvSpPr>
        <p:spPr bwMode="auto">
          <a:xfrm>
            <a:off x="1520796" y="2096822"/>
            <a:ext cx="3413593" cy="3418543"/>
          </a:xfrm>
          <a:custGeom>
            <a:avLst/>
            <a:gdLst>
              <a:gd name="T0" fmla="*/ 559 w 688"/>
              <a:gd name="T1" fmla="*/ 0 h 688"/>
              <a:gd name="T2" fmla="*/ 1 w 688"/>
              <a:gd name="T3" fmla="*/ 562 h 688"/>
              <a:gd name="T4" fmla="*/ 125 w 688"/>
              <a:gd name="T5" fmla="*/ 686 h 688"/>
              <a:gd name="T6" fmla="*/ 210 w 688"/>
              <a:gd name="T7" fmla="*/ 606 h 688"/>
              <a:gd name="T8" fmla="*/ 590 w 688"/>
              <a:gd name="T9" fmla="*/ 226 h 688"/>
              <a:gd name="T10" fmla="*/ 686 w 688"/>
              <a:gd name="T11" fmla="*/ 125 h 688"/>
              <a:gd name="T12" fmla="*/ 131 w 688"/>
              <a:gd name="T13" fmla="*/ 658 h 688"/>
              <a:gd name="T14" fmla="*/ 43 w 688"/>
              <a:gd name="T15" fmla="*/ 576 h 688"/>
              <a:gd name="T16" fmla="*/ 45 w 688"/>
              <a:gd name="T17" fmla="*/ 544 h 688"/>
              <a:gd name="T18" fmla="*/ 97 w 688"/>
              <a:gd name="T19" fmla="*/ 570 h 688"/>
              <a:gd name="T20" fmla="*/ 76 w 688"/>
              <a:gd name="T21" fmla="*/ 513 h 688"/>
              <a:gd name="T22" fmla="*/ 129 w 688"/>
              <a:gd name="T23" fmla="*/ 538 h 688"/>
              <a:gd name="T24" fmla="*/ 89 w 688"/>
              <a:gd name="T25" fmla="*/ 499 h 688"/>
              <a:gd name="T26" fmla="*/ 146 w 688"/>
              <a:gd name="T27" fmla="*/ 520 h 688"/>
              <a:gd name="T28" fmla="*/ 124 w 688"/>
              <a:gd name="T29" fmla="*/ 471 h 688"/>
              <a:gd name="T30" fmla="*/ 138 w 688"/>
              <a:gd name="T31" fmla="*/ 450 h 688"/>
              <a:gd name="T32" fmla="*/ 177 w 688"/>
              <a:gd name="T33" fmla="*/ 489 h 688"/>
              <a:gd name="T34" fmla="*/ 152 w 688"/>
              <a:gd name="T35" fmla="*/ 437 h 688"/>
              <a:gd name="T36" fmla="*/ 234 w 688"/>
              <a:gd name="T37" fmla="*/ 486 h 688"/>
              <a:gd name="T38" fmla="*/ 183 w 688"/>
              <a:gd name="T39" fmla="*/ 406 h 688"/>
              <a:gd name="T40" fmla="*/ 239 w 688"/>
              <a:gd name="T41" fmla="*/ 427 h 688"/>
              <a:gd name="T42" fmla="*/ 213 w 688"/>
              <a:gd name="T43" fmla="*/ 374 h 688"/>
              <a:gd name="T44" fmla="*/ 271 w 688"/>
              <a:gd name="T45" fmla="*/ 395 h 688"/>
              <a:gd name="T46" fmla="*/ 245 w 688"/>
              <a:gd name="T47" fmla="*/ 342 h 688"/>
              <a:gd name="T48" fmla="*/ 300 w 688"/>
              <a:gd name="T49" fmla="*/ 366 h 688"/>
              <a:gd name="T50" fmla="*/ 274 w 688"/>
              <a:gd name="T51" fmla="*/ 313 h 688"/>
              <a:gd name="T52" fmla="*/ 274 w 688"/>
              <a:gd name="T53" fmla="*/ 313 h 688"/>
              <a:gd name="T54" fmla="*/ 330 w 688"/>
              <a:gd name="T55" fmla="*/ 337 h 688"/>
              <a:gd name="T56" fmla="*/ 304 w 688"/>
              <a:gd name="T57" fmla="*/ 284 h 688"/>
              <a:gd name="T58" fmla="*/ 304 w 688"/>
              <a:gd name="T59" fmla="*/ 284 h 688"/>
              <a:gd name="T60" fmla="*/ 385 w 688"/>
              <a:gd name="T61" fmla="*/ 333 h 688"/>
              <a:gd name="T62" fmla="*/ 334 w 688"/>
              <a:gd name="T63" fmla="*/ 254 h 688"/>
              <a:gd name="T64" fmla="*/ 395 w 688"/>
              <a:gd name="T65" fmla="*/ 271 h 688"/>
              <a:gd name="T66" fmla="*/ 370 w 688"/>
              <a:gd name="T67" fmla="*/ 219 h 688"/>
              <a:gd name="T68" fmla="*/ 426 w 688"/>
              <a:gd name="T69" fmla="*/ 240 h 688"/>
              <a:gd name="T70" fmla="*/ 400 w 688"/>
              <a:gd name="T71" fmla="*/ 188 h 688"/>
              <a:gd name="T72" fmla="*/ 421 w 688"/>
              <a:gd name="T73" fmla="*/ 173 h 688"/>
              <a:gd name="T74" fmla="*/ 471 w 688"/>
              <a:gd name="T75" fmla="*/ 195 h 688"/>
              <a:gd name="T76" fmla="*/ 449 w 688"/>
              <a:gd name="T77" fmla="*/ 139 h 688"/>
              <a:gd name="T78" fmla="*/ 502 w 688"/>
              <a:gd name="T79" fmla="*/ 164 h 688"/>
              <a:gd name="T80" fmla="*/ 463 w 688"/>
              <a:gd name="T81" fmla="*/ 125 h 688"/>
              <a:gd name="T82" fmla="*/ 508 w 688"/>
              <a:gd name="T83" fmla="*/ 135 h 688"/>
              <a:gd name="T84" fmla="*/ 547 w 688"/>
              <a:gd name="T85" fmla="*/ 173 h 688"/>
              <a:gd name="T86" fmla="*/ 495 w 688"/>
              <a:gd name="T87" fmla="*/ 94 h 688"/>
              <a:gd name="T88" fmla="*/ 575 w 688"/>
              <a:gd name="T89" fmla="*/ 42 h 688"/>
              <a:gd name="T90" fmla="*/ 336 w 688"/>
              <a:gd name="T91" fmla="*/ 45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88" h="688">
                <a:moveTo>
                  <a:pt x="686" y="125"/>
                </a:moveTo>
                <a:cubicBezTo>
                  <a:pt x="676" y="116"/>
                  <a:pt x="581" y="23"/>
                  <a:pt x="559" y="0"/>
                </a:cubicBezTo>
                <a:cubicBezTo>
                  <a:pt x="485" y="74"/>
                  <a:pt x="73" y="487"/>
                  <a:pt x="0" y="560"/>
                </a:cubicBezTo>
                <a:cubicBezTo>
                  <a:pt x="1" y="561"/>
                  <a:pt x="1" y="562"/>
                  <a:pt x="1" y="562"/>
                </a:cubicBezTo>
                <a:cubicBezTo>
                  <a:pt x="13" y="574"/>
                  <a:pt x="24" y="586"/>
                  <a:pt x="36" y="597"/>
                </a:cubicBezTo>
                <a:cubicBezTo>
                  <a:pt x="37" y="598"/>
                  <a:pt x="103" y="664"/>
                  <a:pt x="125" y="686"/>
                </a:cubicBezTo>
                <a:cubicBezTo>
                  <a:pt x="127" y="688"/>
                  <a:pt x="128" y="688"/>
                  <a:pt x="131" y="686"/>
                </a:cubicBezTo>
                <a:cubicBezTo>
                  <a:pt x="157" y="659"/>
                  <a:pt x="184" y="633"/>
                  <a:pt x="210" y="606"/>
                </a:cubicBezTo>
                <a:cubicBezTo>
                  <a:pt x="250" y="566"/>
                  <a:pt x="290" y="526"/>
                  <a:pt x="330" y="486"/>
                </a:cubicBezTo>
                <a:cubicBezTo>
                  <a:pt x="336" y="480"/>
                  <a:pt x="549" y="267"/>
                  <a:pt x="590" y="226"/>
                </a:cubicBezTo>
                <a:cubicBezTo>
                  <a:pt x="622" y="194"/>
                  <a:pt x="654" y="163"/>
                  <a:pt x="686" y="131"/>
                </a:cubicBezTo>
                <a:cubicBezTo>
                  <a:pt x="687" y="129"/>
                  <a:pt x="688" y="128"/>
                  <a:pt x="686" y="125"/>
                </a:cubicBezTo>
                <a:close/>
                <a:moveTo>
                  <a:pt x="336" y="453"/>
                </a:moveTo>
                <a:cubicBezTo>
                  <a:pt x="267" y="521"/>
                  <a:pt x="199" y="590"/>
                  <a:pt x="131" y="658"/>
                </a:cubicBezTo>
                <a:cubicBezTo>
                  <a:pt x="128" y="661"/>
                  <a:pt x="127" y="660"/>
                  <a:pt x="124" y="658"/>
                </a:cubicBezTo>
                <a:cubicBezTo>
                  <a:pt x="109" y="642"/>
                  <a:pt x="45" y="579"/>
                  <a:pt x="43" y="576"/>
                </a:cubicBezTo>
                <a:cubicBezTo>
                  <a:pt x="38" y="571"/>
                  <a:pt x="32" y="566"/>
                  <a:pt x="27" y="561"/>
                </a:cubicBezTo>
                <a:cubicBezTo>
                  <a:pt x="34" y="555"/>
                  <a:pt x="39" y="550"/>
                  <a:pt x="45" y="544"/>
                </a:cubicBezTo>
                <a:cubicBezTo>
                  <a:pt x="55" y="554"/>
                  <a:pt x="71" y="571"/>
                  <a:pt x="83" y="583"/>
                </a:cubicBezTo>
                <a:cubicBezTo>
                  <a:pt x="97" y="570"/>
                  <a:pt x="97" y="570"/>
                  <a:pt x="97" y="570"/>
                </a:cubicBezTo>
                <a:cubicBezTo>
                  <a:pt x="58" y="530"/>
                  <a:pt x="58" y="530"/>
                  <a:pt x="58" y="530"/>
                </a:cubicBezTo>
                <a:cubicBezTo>
                  <a:pt x="64" y="524"/>
                  <a:pt x="70" y="519"/>
                  <a:pt x="76" y="513"/>
                </a:cubicBezTo>
                <a:cubicBezTo>
                  <a:pt x="86" y="523"/>
                  <a:pt x="102" y="539"/>
                  <a:pt x="115" y="551"/>
                </a:cubicBezTo>
                <a:cubicBezTo>
                  <a:pt x="129" y="538"/>
                  <a:pt x="129" y="538"/>
                  <a:pt x="129" y="538"/>
                </a:cubicBezTo>
                <a:cubicBezTo>
                  <a:pt x="119" y="528"/>
                  <a:pt x="102" y="511"/>
                  <a:pt x="93" y="503"/>
                </a:cubicBezTo>
                <a:cubicBezTo>
                  <a:pt x="90" y="499"/>
                  <a:pt x="89" y="499"/>
                  <a:pt x="89" y="499"/>
                </a:cubicBezTo>
                <a:cubicBezTo>
                  <a:pt x="107" y="481"/>
                  <a:pt x="107" y="481"/>
                  <a:pt x="107" y="481"/>
                </a:cubicBezTo>
                <a:cubicBezTo>
                  <a:pt x="116" y="491"/>
                  <a:pt x="136" y="510"/>
                  <a:pt x="146" y="520"/>
                </a:cubicBezTo>
                <a:cubicBezTo>
                  <a:pt x="159" y="507"/>
                  <a:pt x="159" y="507"/>
                  <a:pt x="159" y="507"/>
                </a:cubicBezTo>
                <a:cubicBezTo>
                  <a:pt x="150" y="497"/>
                  <a:pt x="133" y="480"/>
                  <a:pt x="124" y="471"/>
                </a:cubicBezTo>
                <a:cubicBezTo>
                  <a:pt x="123" y="470"/>
                  <a:pt x="122" y="469"/>
                  <a:pt x="120" y="467"/>
                </a:cubicBezTo>
                <a:cubicBezTo>
                  <a:pt x="125" y="462"/>
                  <a:pt x="132" y="455"/>
                  <a:pt x="138" y="450"/>
                </a:cubicBezTo>
                <a:cubicBezTo>
                  <a:pt x="138" y="450"/>
                  <a:pt x="139" y="452"/>
                  <a:pt x="140" y="453"/>
                </a:cubicBezTo>
                <a:cubicBezTo>
                  <a:pt x="150" y="462"/>
                  <a:pt x="166" y="479"/>
                  <a:pt x="177" y="489"/>
                </a:cubicBezTo>
                <a:cubicBezTo>
                  <a:pt x="191" y="475"/>
                  <a:pt x="191" y="475"/>
                  <a:pt x="191" y="475"/>
                </a:cubicBezTo>
                <a:cubicBezTo>
                  <a:pt x="179" y="463"/>
                  <a:pt x="162" y="447"/>
                  <a:pt x="152" y="437"/>
                </a:cubicBezTo>
                <a:cubicBezTo>
                  <a:pt x="158" y="431"/>
                  <a:pt x="163" y="425"/>
                  <a:pt x="169" y="420"/>
                </a:cubicBezTo>
                <a:cubicBezTo>
                  <a:pt x="191" y="441"/>
                  <a:pt x="212" y="464"/>
                  <a:pt x="234" y="486"/>
                </a:cubicBezTo>
                <a:cubicBezTo>
                  <a:pt x="240" y="480"/>
                  <a:pt x="244" y="476"/>
                  <a:pt x="248" y="471"/>
                </a:cubicBezTo>
                <a:cubicBezTo>
                  <a:pt x="227" y="449"/>
                  <a:pt x="205" y="428"/>
                  <a:pt x="183" y="406"/>
                </a:cubicBezTo>
                <a:cubicBezTo>
                  <a:pt x="189" y="400"/>
                  <a:pt x="194" y="394"/>
                  <a:pt x="201" y="388"/>
                </a:cubicBezTo>
                <a:cubicBezTo>
                  <a:pt x="207" y="394"/>
                  <a:pt x="231" y="418"/>
                  <a:pt x="239" y="427"/>
                </a:cubicBezTo>
                <a:cubicBezTo>
                  <a:pt x="253" y="413"/>
                  <a:pt x="253" y="413"/>
                  <a:pt x="253" y="413"/>
                </a:cubicBezTo>
                <a:cubicBezTo>
                  <a:pt x="241" y="401"/>
                  <a:pt x="223" y="384"/>
                  <a:pt x="213" y="374"/>
                </a:cubicBezTo>
                <a:cubicBezTo>
                  <a:pt x="214" y="373"/>
                  <a:pt x="221" y="366"/>
                  <a:pt x="231" y="356"/>
                </a:cubicBezTo>
                <a:cubicBezTo>
                  <a:pt x="271" y="395"/>
                  <a:pt x="271" y="395"/>
                  <a:pt x="271" y="395"/>
                </a:cubicBezTo>
                <a:cubicBezTo>
                  <a:pt x="284" y="382"/>
                  <a:pt x="284" y="382"/>
                  <a:pt x="284" y="382"/>
                </a:cubicBezTo>
                <a:cubicBezTo>
                  <a:pt x="245" y="342"/>
                  <a:pt x="245" y="342"/>
                  <a:pt x="245" y="342"/>
                </a:cubicBezTo>
                <a:cubicBezTo>
                  <a:pt x="250" y="337"/>
                  <a:pt x="255" y="332"/>
                  <a:pt x="261" y="327"/>
                </a:cubicBezTo>
                <a:cubicBezTo>
                  <a:pt x="300" y="366"/>
                  <a:pt x="300" y="366"/>
                  <a:pt x="300" y="366"/>
                </a:cubicBezTo>
                <a:cubicBezTo>
                  <a:pt x="314" y="353"/>
                  <a:pt x="314" y="353"/>
                  <a:pt x="314" y="35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80" y="308"/>
                  <a:pt x="285" y="303"/>
                  <a:pt x="290" y="297"/>
                </a:cubicBezTo>
                <a:cubicBezTo>
                  <a:pt x="330" y="337"/>
                  <a:pt x="330" y="337"/>
                  <a:pt x="330" y="337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9" y="278"/>
                  <a:pt x="315" y="273"/>
                  <a:pt x="320" y="268"/>
                </a:cubicBezTo>
                <a:cubicBezTo>
                  <a:pt x="385" y="333"/>
                  <a:pt x="385" y="333"/>
                  <a:pt x="385" y="333"/>
                </a:cubicBezTo>
                <a:cubicBezTo>
                  <a:pt x="399" y="320"/>
                  <a:pt x="399" y="320"/>
                  <a:pt x="399" y="320"/>
                </a:cubicBezTo>
                <a:cubicBezTo>
                  <a:pt x="334" y="254"/>
                  <a:pt x="334" y="254"/>
                  <a:pt x="334" y="254"/>
                </a:cubicBezTo>
                <a:cubicBezTo>
                  <a:pt x="347" y="241"/>
                  <a:pt x="356" y="232"/>
                  <a:pt x="356" y="232"/>
                </a:cubicBezTo>
                <a:cubicBezTo>
                  <a:pt x="357" y="233"/>
                  <a:pt x="384" y="260"/>
                  <a:pt x="395" y="271"/>
                </a:cubicBezTo>
                <a:cubicBezTo>
                  <a:pt x="409" y="257"/>
                  <a:pt x="409" y="257"/>
                  <a:pt x="409" y="257"/>
                </a:cubicBezTo>
                <a:cubicBezTo>
                  <a:pt x="396" y="245"/>
                  <a:pt x="379" y="228"/>
                  <a:pt x="370" y="219"/>
                </a:cubicBezTo>
                <a:cubicBezTo>
                  <a:pt x="376" y="213"/>
                  <a:pt x="382" y="207"/>
                  <a:pt x="388" y="201"/>
                </a:cubicBezTo>
                <a:cubicBezTo>
                  <a:pt x="398" y="211"/>
                  <a:pt x="426" y="240"/>
                  <a:pt x="426" y="240"/>
                </a:cubicBezTo>
                <a:cubicBezTo>
                  <a:pt x="440" y="226"/>
                  <a:pt x="440" y="226"/>
                  <a:pt x="440" y="226"/>
                </a:cubicBezTo>
                <a:cubicBezTo>
                  <a:pt x="400" y="188"/>
                  <a:pt x="400" y="188"/>
                  <a:pt x="400" y="188"/>
                </a:cubicBezTo>
                <a:cubicBezTo>
                  <a:pt x="417" y="170"/>
                  <a:pt x="417" y="170"/>
                  <a:pt x="417" y="170"/>
                </a:cubicBezTo>
                <a:cubicBezTo>
                  <a:pt x="417" y="170"/>
                  <a:pt x="420" y="172"/>
                  <a:pt x="421" y="173"/>
                </a:cubicBezTo>
                <a:cubicBezTo>
                  <a:pt x="429" y="181"/>
                  <a:pt x="457" y="209"/>
                  <a:pt x="457" y="209"/>
                </a:cubicBezTo>
                <a:cubicBezTo>
                  <a:pt x="471" y="195"/>
                  <a:pt x="471" y="195"/>
                  <a:pt x="471" y="195"/>
                </a:cubicBezTo>
                <a:cubicBezTo>
                  <a:pt x="432" y="156"/>
                  <a:pt x="432" y="156"/>
                  <a:pt x="432" y="156"/>
                </a:cubicBezTo>
                <a:cubicBezTo>
                  <a:pt x="449" y="139"/>
                  <a:pt x="449" y="139"/>
                  <a:pt x="449" y="139"/>
                </a:cubicBezTo>
                <a:cubicBezTo>
                  <a:pt x="489" y="178"/>
                  <a:pt x="489" y="178"/>
                  <a:pt x="489" y="178"/>
                </a:cubicBezTo>
                <a:cubicBezTo>
                  <a:pt x="502" y="164"/>
                  <a:pt x="502" y="164"/>
                  <a:pt x="502" y="164"/>
                </a:cubicBezTo>
                <a:cubicBezTo>
                  <a:pt x="478" y="140"/>
                  <a:pt x="478" y="140"/>
                  <a:pt x="478" y="140"/>
                </a:cubicBezTo>
                <a:cubicBezTo>
                  <a:pt x="473" y="135"/>
                  <a:pt x="463" y="125"/>
                  <a:pt x="463" y="125"/>
                </a:cubicBezTo>
                <a:cubicBezTo>
                  <a:pt x="481" y="107"/>
                  <a:pt x="481" y="107"/>
                  <a:pt x="481" y="107"/>
                </a:cubicBezTo>
                <a:cubicBezTo>
                  <a:pt x="481" y="107"/>
                  <a:pt x="500" y="127"/>
                  <a:pt x="508" y="135"/>
                </a:cubicBezTo>
                <a:cubicBezTo>
                  <a:pt x="520" y="147"/>
                  <a:pt x="544" y="170"/>
                  <a:pt x="544" y="170"/>
                </a:cubicBezTo>
                <a:cubicBezTo>
                  <a:pt x="547" y="173"/>
                  <a:pt x="547" y="173"/>
                  <a:pt x="547" y="173"/>
                </a:cubicBezTo>
                <a:cubicBezTo>
                  <a:pt x="561" y="160"/>
                  <a:pt x="561" y="160"/>
                  <a:pt x="561" y="160"/>
                </a:cubicBezTo>
                <a:cubicBezTo>
                  <a:pt x="495" y="94"/>
                  <a:pt x="495" y="94"/>
                  <a:pt x="495" y="94"/>
                </a:cubicBezTo>
                <a:cubicBezTo>
                  <a:pt x="561" y="28"/>
                  <a:pt x="561" y="28"/>
                  <a:pt x="561" y="28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661" y="129"/>
                  <a:pt x="661" y="129"/>
                  <a:pt x="661" y="129"/>
                </a:cubicBezTo>
                <a:cubicBezTo>
                  <a:pt x="661" y="129"/>
                  <a:pt x="337" y="453"/>
                  <a:pt x="336" y="4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B3C5A31-F495-4AA6-97C4-3D6AA299BD9B}"/>
              </a:ext>
            </a:extLst>
          </p:cNvPr>
          <p:cNvGrpSpPr/>
          <p:nvPr/>
        </p:nvGrpSpPr>
        <p:grpSpPr>
          <a:xfrm>
            <a:off x="1583919" y="2143856"/>
            <a:ext cx="3287346" cy="3472788"/>
            <a:chOff x="3643638" y="3459163"/>
            <a:chExt cx="2108200" cy="22271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B36D4D1-D392-42D3-AFFD-41C8028A6B12}"/>
                </a:ext>
              </a:extLst>
            </p:cNvPr>
            <p:cNvSpPr/>
            <p:nvPr/>
          </p:nvSpPr>
          <p:spPr>
            <a:xfrm rot="2700000">
              <a:off x="3841095" y="4474516"/>
              <a:ext cx="2026170" cy="397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9C10D780-C59C-496E-8ABB-87D906FDA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3638" y="3459163"/>
              <a:ext cx="2108200" cy="2162175"/>
            </a:xfrm>
            <a:custGeom>
              <a:avLst/>
              <a:gdLst>
                <a:gd name="T0" fmla="*/ 54 w 663"/>
                <a:gd name="T1" fmla="*/ 111 h 679"/>
                <a:gd name="T2" fmla="*/ 93 w 663"/>
                <a:gd name="T3" fmla="*/ 193 h 679"/>
                <a:gd name="T4" fmla="*/ 102 w 663"/>
                <a:gd name="T5" fmla="*/ 211 h 679"/>
                <a:gd name="T6" fmla="*/ 514 w 663"/>
                <a:gd name="T7" fmla="*/ 623 h 679"/>
                <a:gd name="T8" fmla="*/ 592 w 663"/>
                <a:gd name="T9" fmla="*/ 649 h 679"/>
                <a:gd name="T10" fmla="*/ 644 w 663"/>
                <a:gd name="T11" fmla="*/ 597 h 679"/>
                <a:gd name="T12" fmla="*/ 645 w 663"/>
                <a:gd name="T13" fmla="*/ 535 h 679"/>
                <a:gd name="T14" fmla="*/ 217 w 663"/>
                <a:gd name="T15" fmla="*/ 107 h 679"/>
                <a:gd name="T16" fmla="*/ 207 w 663"/>
                <a:gd name="T17" fmla="*/ 99 h 679"/>
                <a:gd name="T18" fmla="*/ 188 w 663"/>
                <a:gd name="T19" fmla="*/ 89 h 679"/>
                <a:gd name="T20" fmla="*/ 124 w 663"/>
                <a:gd name="T21" fmla="*/ 59 h 679"/>
                <a:gd name="T22" fmla="*/ 61 w 663"/>
                <a:gd name="T23" fmla="*/ 29 h 679"/>
                <a:gd name="T24" fmla="*/ 4 w 663"/>
                <a:gd name="T25" fmla="*/ 1 h 679"/>
                <a:gd name="T26" fmla="*/ 0 w 663"/>
                <a:gd name="T27" fmla="*/ 0 h 679"/>
                <a:gd name="T28" fmla="*/ 33 w 663"/>
                <a:gd name="T29" fmla="*/ 68 h 679"/>
                <a:gd name="T30" fmla="*/ 54 w 663"/>
                <a:gd name="T31" fmla="*/ 111 h 679"/>
                <a:gd name="T32" fmla="*/ 579 w 663"/>
                <a:gd name="T33" fmla="*/ 499 h 679"/>
                <a:gd name="T34" fmla="*/ 629 w 663"/>
                <a:gd name="T35" fmla="*/ 550 h 679"/>
                <a:gd name="T36" fmla="*/ 630 w 663"/>
                <a:gd name="T37" fmla="*/ 582 h 679"/>
                <a:gd name="T38" fmla="*/ 582 w 663"/>
                <a:gd name="T39" fmla="*/ 629 h 679"/>
                <a:gd name="T40" fmla="*/ 552 w 663"/>
                <a:gd name="T41" fmla="*/ 630 h 679"/>
                <a:gd name="T42" fmla="*/ 487 w 663"/>
                <a:gd name="T43" fmla="*/ 565 h 679"/>
                <a:gd name="T44" fmla="*/ 485 w 663"/>
                <a:gd name="T45" fmla="*/ 563 h 679"/>
                <a:gd name="T46" fmla="*/ 563 w 663"/>
                <a:gd name="T47" fmla="*/ 484 h 679"/>
                <a:gd name="T48" fmla="*/ 579 w 663"/>
                <a:gd name="T49" fmla="*/ 499 h 679"/>
                <a:gd name="T50" fmla="*/ 189 w 663"/>
                <a:gd name="T51" fmla="*/ 140 h 679"/>
                <a:gd name="T52" fmla="*/ 202 w 663"/>
                <a:gd name="T53" fmla="*/ 141 h 679"/>
                <a:gd name="T54" fmla="*/ 295 w 663"/>
                <a:gd name="T55" fmla="*/ 234 h 679"/>
                <a:gd name="T56" fmla="*/ 531 w 663"/>
                <a:gd name="T57" fmla="*/ 471 h 679"/>
                <a:gd name="T58" fmla="*/ 530 w 663"/>
                <a:gd name="T59" fmla="*/ 482 h 679"/>
                <a:gd name="T60" fmla="*/ 519 w 663"/>
                <a:gd name="T61" fmla="*/ 482 h 679"/>
                <a:gd name="T62" fmla="*/ 475 w 663"/>
                <a:gd name="T63" fmla="*/ 438 h 679"/>
                <a:gd name="T64" fmla="*/ 350 w 663"/>
                <a:gd name="T65" fmla="*/ 312 h 679"/>
                <a:gd name="T66" fmla="*/ 201 w 663"/>
                <a:gd name="T67" fmla="*/ 164 h 679"/>
                <a:gd name="T68" fmla="*/ 190 w 663"/>
                <a:gd name="T69" fmla="*/ 153 h 679"/>
                <a:gd name="T70" fmla="*/ 189 w 663"/>
                <a:gd name="T71" fmla="*/ 140 h 679"/>
                <a:gd name="T72" fmla="*/ 208 w 663"/>
                <a:gd name="T73" fmla="*/ 244 h 679"/>
                <a:gd name="T74" fmla="*/ 348 w 663"/>
                <a:gd name="T75" fmla="*/ 383 h 679"/>
                <a:gd name="T76" fmla="*/ 481 w 663"/>
                <a:gd name="T77" fmla="*/ 517 h 679"/>
                <a:gd name="T78" fmla="*/ 481 w 663"/>
                <a:gd name="T79" fmla="*/ 531 h 679"/>
                <a:gd name="T80" fmla="*/ 469 w 663"/>
                <a:gd name="T81" fmla="*/ 528 h 679"/>
                <a:gd name="T82" fmla="*/ 409 w 663"/>
                <a:gd name="T83" fmla="*/ 468 h 679"/>
                <a:gd name="T84" fmla="*/ 221 w 663"/>
                <a:gd name="T85" fmla="*/ 280 h 679"/>
                <a:gd name="T86" fmla="*/ 140 w 663"/>
                <a:gd name="T87" fmla="*/ 199 h 679"/>
                <a:gd name="T88" fmla="*/ 141 w 663"/>
                <a:gd name="T89" fmla="*/ 184 h 679"/>
                <a:gd name="T90" fmla="*/ 150 w 663"/>
                <a:gd name="T91" fmla="*/ 186 h 679"/>
                <a:gd name="T92" fmla="*/ 208 w 663"/>
                <a:gd name="T93" fmla="*/ 244 h 679"/>
                <a:gd name="T94" fmla="*/ 63 w 663"/>
                <a:gd name="T95" fmla="*/ 86 h 679"/>
                <a:gd name="T96" fmla="*/ 87 w 663"/>
                <a:gd name="T97" fmla="*/ 62 h 679"/>
                <a:gd name="T98" fmla="*/ 94 w 663"/>
                <a:gd name="T99" fmla="*/ 61 h 679"/>
                <a:gd name="T100" fmla="*/ 163 w 663"/>
                <a:gd name="T101" fmla="*/ 94 h 679"/>
                <a:gd name="T102" fmla="*/ 175 w 663"/>
                <a:gd name="T103" fmla="*/ 100 h 679"/>
                <a:gd name="T104" fmla="*/ 152 w 663"/>
                <a:gd name="T105" fmla="*/ 107 h 679"/>
                <a:gd name="T106" fmla="*/ 143 w 663"/>
                <a:gd name="T107" fmla="*/ 142 h 679"/>
                <a:gd name="T108" fmla="*/ 109 w 663"/>
                <a:gd name="T109" fmla="*/ 152 h 679"/>
                <a:gd name="T110" fmla="*/ 101 w 663"/>
                <a:gd name="T111" fmla="*/ 175 h 679"/>
                <a:gd name="T112" fmla="*/ 93 w 663"/>
                <a:gd name="T113" fmla="*/ 158 h 679"/>
                <a:gd name="T114" fmla="*/ 62 w 663"/>
                <a:gd name="T115" fmla="*/ 94 h 679"/>
                <a:gd name="T116" fmla="*/ 63 w 663"/>
                <a:gd name="T117" fmla="*/ 86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3" h="679">
                  <a:moveTo>
                    <a:pt x="54" y="111"/>
                  </a:moveTo>
                  <a:cubicBezTo>
                    <a:pt x="67" y="138"/>
                    <a:pt x="80" y="166"/>
                    <a:pt x="93" y="193"/>
                  </a:cubicBezTo>
                  <a:cubicBezTo>
                    <a:pt x="96" y="199"/>
                    <a:pt x="98" y="206"/>
                    <a:pt x="102" y="211"/>
                  </a:cubicBezTo>
                  <a:cubicBezTo>
                    <a:pt x="130" y="239"/>
                    <a:pt x="457" y="564"/>
                    <a:pt x="514" y="623"/>
                  </a:cubicBezTo>
                  <a:cubicBezTo>
                    <a:pt x="531" y="640"/>
                    <a:pt x="558" y="679"/>
                    <a:pt x="592" y="649"/>
                  </a:cubicBezTo>
                  <a:cubicBezTo>
                    <a:pt x="593" y="649"/>
                    <a:pt x="639" y="602"/>
                    <a:pt x="644" y="597"/>
                  </a:cubicBezTo>
                  <a:cubicBezTo>
                    <a:pt x="663" y="581"/>
                    <a:pt x="662" y="552"/>
                    <a:pt x="645" y="535"/>
                  </a:cubicBezTo>
                  <a:cubicBezTo>
                    <a:pt x="590" y="480"/>
                    <a:pt x="250" y="140"/>
                    <a:pt x="217" y="107"/>
                  </a:cubicBezTo>
                  <a:cubicBezTo>
                    <a:pt x="214" y="104"/>
                    <a:pt x="211" y="101"/>
                    <a:pt x="207" y="99"/>
                  </a:cubicBezTo>
                  <a:cubicBezTo>
                    <a:pt x="201" y="95"/>
                    <a:pt x="194" y="93"/>
                    <a:pt x="188" y="89"/>
                  </a:cubicBezTo>
                  <a:cubicBezTo>
                    <a:pt x="166" y="79"/>
                    <a:pt x="145" y="69"/>
                    <a:pt x="124" y="59"/>
                  </a:cubicBezTo>
                  <a:cubicBezTo>
                    <a:pt x="103" y="49"/>
                    <a:pt x="82" y="39"/>
                    <a:pt x="61" y="29"/>
                  </a:cubicBezTo>
                  <a:cubicBezTo>
                    <a:pt x="42" y="20"/>
                    <a:pt x="23" y="10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  <a:cubicBezTo>
                    <a:pt x="11" y="23"/>
                    <a:pt x="22" y="46"/>
                    <a:pt x="33" y="68"/>
                  </a:cubicBezTo>
                  <a:cubicBezTo>
                    <a:pt x="40" y="82"/>
                    <a:pt x="47" y="96"/>
                    <a:pt x="54" y="111"/>
                  </a:cubicBezTo>
                  <a:close/>
                  <a:moveTo>
                    <a:pt x="579" y="499"/>
                  </a:moveTo>
                  <a:cubicBezTo>
                    <a:pt x="596" y="516"/>
                    <a:pt x="613" y="533"/>
                    <a:pt x="629" y="550"/>
                  </a:cubicBezTo>
                  <a:cubicBezTo>
                    <a:pt x="640" y="560"/>
                    <a:pt x="640" y="572"/>
                    <a:pt x="630" y="582"/>
                  </a:cubicBezTo>
                  <a:cubicBezTo>
                    <a:pt x="614" y="598"/>
                    <a:pt x="598" y="614"/>
                    <a:pt x="582" y="629"/>
                  </a:cubicBezTo>
                  <a:cubicBezTo>
                    <a:pt x="573" y="639"/>
                    <a:pt x="561" y="639"/>
                    <a:pt x="552" y="630"/>
                  </a:cubicBezTo>
                  <a:cubicBezTo>
                    <a:pt x="530" y="608"/>
                    <a:pt x="508" y="586"/>
                    <a:pt x="487" y="565"/>
                  </a:cubicBezTo>
                  <a:cubicBezTo>
                    <a:pt x="486" y="564"/>
                    <a:pt x="485" y="563"/>
                    <a:pt x="485" y="563"/>
                  </a:cubicBezTo>
                  <a:cubicBezTo>
                    <a:pt x="511" y="537"/>
                    <a:pt x="537" y="511"/>
                    <a:pt x="563" y="484"/>
                  </a:cubicBezTo>
                  <a:cubicBezTo>
                    <a:pt x="568" y="489"/>
                    <a:pt x="574" y="494"/>
                    <a:pt x="579" y="499"/>
                  </a:cubicBezTo>
                  <a:close/>
                  <a:moveTo>
                    <a:pt x="189" y="140"/>
                  </a:moveTo>
                  <a:cubicBezTo>
                    <a:pt x="192" y="137"/>
                    <a:pt x="198" y="137"/>
                    <a:pt x="202" y="141"/>
                  </a:cubicBezTo>
                  <a:cubicBezTo>
                    <a:pt x="233" y="172"/>
                    <a:pt x="264" y="203"/>
                    <a:pt x="295" y="234"/>
                  </a:cubicBezTo>
                  <a:cubicBezTo>
                    <a:pt x="365" y="304"/>
                    <a:pt x="528" y="466"/>
                    <a:pt x="531" y="471"/>
                  </a:cubicBezTo>
                  <a:cubicBezTo>
                    <a:pt x="534" y="475"/>
                    <a:pt x="533" y="479"/>
                    <a:pt x="530" y="482"/>
                  </a:cubicBezTo>
                  <a:cubicBezTo>
                    <a:pt x="527" y="485"/>
                    <a:pt x="522" y="485"/>
                    <a:pt x="519" y="482"/>
                  </a:cubicBezTo>
                  <a:cubicBezTo>
                    <a:pt x="475" y="438"/>
                    <a:pt x="475" y="438"/>
                    <a:pt x="475" y="438"/>
                  </a:cubicBezTo>
                  <a:cubicBezTo>
                    <a:pt x="350" y="312"/>
                    <a:pt x="350" y="312"/>
                    <a:pt x="350" y="312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64"/>
                    <a:pt x="194" y="157"/>
                    <a:pt x="190" y="153"/>
                  </a:cubicBezTo>
                  <a:cubicBezTo>
                    <a:pt x="186" y="148"/>
                    <a:pt x="185" y="144"/>
                    <a:pt x="189" y="140"/>
                  </a:cubicBezTo>
                  <a:close/>
                  <a:moveTo>
                    <a:pt x="208" y="244"/>
                  </a:moveTo>
                  <a:cubicBezTo>
                    <a:pt x="255" y="290"/>
                    <a:pt x="301" y="337"/>
                    <a:pt x="348" y="383"/>
                  </a:cubicBezTo>
                  <a:cubicBezTo>
                    <a:pt x="383" y="418"/>
                    <a:pt x="476" y="511"/>
                    <a:pt x="481" y="517"/>
                  </a:cubicBezTo>
                  <a:cubicBezTo>
                    <a:pt x="486" y="522"/>
                    <a:pt x="486" y="527"/>
                    <a:pt x="481" y="531"/>
                  </a:cubicBezTo>
                  <a:cubicBezTo>
                    <a:pt x="477" y="533"/>
                    <a:pt x="473" y="532"/>
                    <a:pt x="469" y="528"/>
                  </a:cubicBezTo>
                  <a:cubicBezTo>
                    <a:pt x="449" y="508"/>
                    <a:pt x="429" y="488"/>
                    <a:pt x="409" y="468"/>
                  </a:cubicBezTo>
                  <a:cubicBezTo>
                    <a:pt x="346" y="405"/>
                    <a:pt x="284" y="343"/>
                    <a:pt x="221" y="280"/>
                  </a:cubicBezTo>
                  <a:cubicBezTo>
                    <a:pt x="194" y="253"/>
                    <a:pt x="167" y="226"/>
                    <a:pt x="140" y="199"/>
                  </a:cubicBezTo>
                  <a:cubicBezTo>
                    <a:pt x="134" y="193"/>
                    <a:pt x="134" y="186"/>
                    <a:pt x="141" y="184"/>
                  </a:cubicBezTo>
                  <a:cubicBezTo>
                    <a:pt x="145" y="182"/>
                    <a:pt x="148" y="184"/>
                    <a:pt x="150" y="186"/>
                  </a:cubicBezTo>
                  <a:cubicBezTo>
                    <a:pt x="170" y="205"/>
                    <a:pt x="189" y="224"/>
                    <a:pt x="208" y="244"/>
                  </a:cubicBezTo>
                  <a:close/>
                  <a:moveTo>
                    <a:pt x="63" y="86"/>
                  </a:moveTo>
                  <a:cubicBezTo>
                    <a:pt x="72" y="79"/>
                    <a:pt x="79" y="70"/>
                    <a:pt x="87" y="62"/>
                  </a:cubicBezTo>
                  <a:cubicBezTo>
                    <a:pt x="89" y="60"/>
                    <a:pt x="91" y="60"/>
                    <a:pt x="94" y="61"/>
                  </a:cubicBezTo>
                  <a:cubicBezTo>
                    <a:pt x="117" y="72"/>
                    <a:pt x="140" y="83"/>
                    <a:pt x="163" y="94"/>
                  </a:cubicBezTo>
                  <a:cubicBezTo>
                    <a:pt x="167" y="96"/>
                    <a:pt x="171" y="98"/>
                    <a:pt x="175" y="100"/>
                  </a:cubicBezTo>
                  <a:cubicBezTo>
                    <a:pt x="172" y="105"/>
                    <a:pt x="172" y="105"/>
                    <a:pt x="152" y="107"/>
                  </a:cubicBezTo>
                  <a:cubicBezTo>
                    <a:pt x="155" y="120"/>
                    <a:pt x="153" y="132"/>
                    <a:pt x="143" y="142"/>
                  </a:cubicBezTo>
                  <a:cubicBezTo>
                    <a:pt x="134" y="151"/>
                    <a:pt x="122" y="154"/>
                    <a:pt x="109" y="152"/>
                  </a:cubicBezTo>
                  <a:cubicBezTo>
                    <a:pt x="107" y="159"/>
                    <a:pt x="109" y="168"/>
                    <a:pt x="101" y="175"/>
                  </a:cubicBezTo>
                  <a:cubicBezTo>
                    <a:pt x="98" y="169"/>
                    <a:pt x="96" y="164"/>
                    <a:pt x="93" y="158"/>
                  </a:cubicBezTo>
                  <a:cubicBezTo>
                    <a:pt x="83" y="137"/>
                    <a:pt x="72" y="116"/>
                    <a:pt x="62" y="94"/>
                  </a:cubicBezTo>
                  <a:cubicBezTo>
                    <a:pt x="61" y="91"/>
                    <a:pt x="60" y="89"/>
                    <a:pt x="63" y="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4501932" y="3308032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REALISATION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97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02749" y="32388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OUTILS DE MODELISATION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963B573-12D8-4C59-BB00-19ACF37E5492}"/>
              </a:ext>
            </a:extLst>
          </p:cNvPr>
          <p:cNvGrpSpPr/>
          <p:nvPr/>
        </p:nvGrpSpPr>
        <p:grpSpPr>
          <a:xfrm>
            <a:off x="1601335" y="1597922"/>
            <a:ext cx="3462970" cy="3942838"/>
            <a:chOff x="2237942" y="1322178"/>
            <a:chExt cx="3734285" cy="4251749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xmlns="" id="{007BE6A0-D559-4A09-9635-84EA3D972A14}"/>
                </a:ext>
              </a:extLst>
            </p:cNvPr>
            <p:cNvSpPr/>
            <p:nvPr/>
          </p:nvSpPr>
          <p:spPr>
            <a:xfrm>
              <a:off x="3178815" y="1322178"/>
              <a:ext cx="1848091" cy="659757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xmlns="" id="{7E78B747-341E-43D5-975B-3D1F1E9903E4}"/>
                </a:ext>
              </a:extLst>
            </p:cNvPr>
            <p:cNvSpPr/>
            <p:nvPr/>
          </p:nvSpPr>
          <p:spPr>
            <a:xfrm rot="5400000">
              <a:off x="1863098" y="2967771"/>
              <a:ext cx="3553890" cy="922459"/>
            </a:xfrm>
            <a:prstGeom prst="parallelogram">
              <a:avLst>
                <a:gd name="adj" fmla="val 35771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xmlns="" id="{B5E40382-683D-4101-9490-5A9049DC6272}"/>
                </a:ext>
              </a:extLst>
            </p:cNvPr>
            <p:cNvSpPr/>
            <p:nvPr/>
          </p:nvSpPr>
          <p:spPr>
            <a:xfrm rot="5400000" flipV="1">
              <a:off x="2785561" y="2967771"/>
              <a:ext cx="3553890" cy="922464"/>
            </a:xfrm>
            <a:prstGeom prst="parallelogram">
              <a:avLst>
                <a:gd name="adj" fmla="val 357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xmlns="" id="{B3D107B5-97F5-451A-9254-A39ADDE2FFE7}"/>
                </a:ext>
              </a:extLst>
            </p:cNvPr>
            <p:cNvSpPr/>
            <p:nvPr/>
          </p:nvSpPr>
          <p:spPr>
            <a:xfrm>
              <a:off x="4124136" y="2744283"/>
              <a:ext cx="1848091" cy="659757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xmlns="" id="{54017EDC-78C6-45A9-A494-0C8C44FE25F4}"/>
                </a:ext>
              </a:extLst>
            </p:cNvPr>
            <p:cNvSpPr/>
            <p:nvPr/>
          </p:nvSpPr>
          <p:spPr>
            <a:xfrm rot="5400000">
              <a:off x="3343103" y="3847571"/>
              <a:ext cx="2484519" cy="922459"/>
            </a:xfrm>
            <a:prstGeom prst="parallelogram">
              <a:avLst>
                <a:gd name="adj" fmla="val 3577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xmlns="" id="{09018D45-9111-4AAF-92A9-8392CA3F5A52}"/>
                </a:ext>
              </a:extLst>
            </p:cNvPr>
            <p:cNvSpPr/>
            <p:nvPr/>
          </p:nvSpPr>
          <p:spPr>
            <a:xfrm rot="5400000" flipV="1">
              <a:off x="4265568" y="3855192"/>
              <a:ext cx="2484518" cy="922464"/>
            </a:xfrm>
            <a:prstGeom prst="parallelogram">
              <a:avLst>
                <a:gd name="adj" fmla="val 357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xmlns="" id="{D68F9546-8576-4499-B838-C6133D411525}"/>
                </a:ext>
              </a:extLst>
            </p:cNvPr>
            <p:cNvSpPr/>
            <p:nvPr/>
          </p:nvSpPr>
          <p:spPr>
            <a:xfrm>
              <a:off x="2237946" y="3426167"/>
              <a:ext cx="1848091" cy="659757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xmlns="" id="{FD73310E-335B-4BEF-A066-EA8B335D510E}"/>
                </a:ext>
              </a:extLst>
            </p:cNvPr>
            <p:cNvSpPr/>
            <p:nvPr/>
          </p:nvSpPr>
          <p:spPr>
            <a:xfrm rot="5400000">
              <a:off x="1790233" y="4203755"/>
              <a:ext cx="1817878" cy="922459"/>
            </a:xfrm>
            <a:prstGeom prst="parallelogram">
              <a:avLst>
                <a:gd name="adj" fmla="val 3577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xmlns="" id="{DC3A874F-3A9F-4D1B-84D7-E9FCF87C7A59}"/>
                </a:ext>
              </a:extLst>
            </p:cNvPr>
            <p:cNvSpPr/>
            <p:nvPr/>
          </p:nvSpPr>
          <p:spPr>
            <a:xfrm rot="5400000" flipV="1">
              <a:off x="2712698" y="4203756"/>
              <a:ext cx="1817878" cy="922464"/>
            </a:xfrm>
            <a:prstGeom prst="parallelogram">
              <a:avLst>
                <a:gd name="adj" fmla="val 357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820DC3E-D6ED-4F6D-977F-6F5C29E50055}"/>
              </a:ext>
            </a:extLst>
          </p:cNvPr>
          <p:cNvSpPr txBox="1"/>
          <p:nvPr/>
        </p:nvSpPr>
        <p:spPr>
          <a:xfrm>
            <a:off x="6851267" y="2628951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UNIFIED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DA5B5DA-42BE-4D68-A5AE-36005AB111A0}"/>
              </a:ext>
            </a:extLst>
          </p:cNvPr>
          <p:cNvSpPr/>
          <p:nvPr/>
        </p:nvSpPr>
        <p:spPr>
          <a:xfrm>
            <a:off x="6088284" y="2464387"/>
            <a:ext cx="762983" cy="6918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FFFFFF"/>
                </a:solidFill>
                <a:latin typeface="Calibri" panose="020F0502020204030204"/>
              </a:rPr>
              <a:t>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3BBDDCC-5A35-42F8-949B-2D785F229D52}"/>
              </a:ext>
            </a:extLst>
          </p:cNvPr>
          <p:cNvSpPr/>
          <p:nvPr/>
        </p:nvSpPr>
        <p:spPr>
          <a:xfrm>
            <a:off x="6088284" y="3302171"/>
            <a:ext cx="762983" cy="691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4A68B7B5-DDE3-4E6B-AC15-A4E98B1CE98A}"/>
              </a:ext>
            </a:extLst>
          </p:cNvPr>
          <p:cNvSpPr/>
          <p:nvPr/>
        </p:nvSpPr>
        <p:spPr>
          <a:xfrm>
            <a:off x="6088284" y="4172811"/>
            <a:ext cx="762983" cy="691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93C281E-8B7A-431B-91B3-A28623F12A4C}"/>
              </a:ext>
            </a:extLst>
          </p:cNvPr>
          <p:cNvSpPr txBox="1"/>
          <p:nvPr/>
        </p:nvSpPr>
        <p:spPr>
          <a:xfrm>
            <a:off x="6851267" y="3463349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MODELING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0B0112-C5F4-45B3-8CE3-6FA63122266A}"/>
              </a:ext>
            </a:extLst>
          </p:cNvPr>
          <p:cNvSpPr txBox="1"/>
          <p:nvPr/>
        </p:nvSpPr>
        <p:spPr>
          <a:xfrm>
            <a:off x="6851267" y="4297747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LANGAGE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949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02749" y="323882"/>
            <a:ext cx="967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DIAGRAMME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CAS D’UTILISATION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2" name="Image 21" descr="C:\Users\Neslon\Pictures\use ca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0" y="1216872"/>
            <a:ext cx="5760720" cy="4695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9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02749" y="323882"/>
            <a:ext cx="967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DIAGRAMME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CLASSE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 3" descr="C:\Users\Administrateur\Downloads\FireShot\CLA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96" y="1234968"/>
            <a:ext cx="6102251" cy="4617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7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BBC6171E-9F06-4F3F-8513-3705203FD26C}"/>
              </a:ext>
            </a:extLst>
          </p:cNvPr>
          <p:cNvSpPr/>
          <p:nvPr/>
        </p:nvSpPr>
        <p:spPr>
          <a:xfrm>
            <a:off x="2599267" y="1651001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="" xmlns:a16="http://schemas.microsoft.com/office/drawing/2014/main" id="{C815D8B3-F3B9-4C8E-975C-FAACA5B60B5C}"/>
              </a:ext>
            </a:extLst>
          </p:cNvPr>
          <p:cNvSpPr/>
          <p:nvPr/>
        </p:nvSpPr>
        <p:spPr>
          <a:xfrm>
            <a:off x="4969935" y="1651001"/>
            <a:ext cx="2099733" cy="1921933"/>
          </a:xfrm>
          <a:prstGeom prst="roundRect">
            <a:avLst>
              <a:gd name="adj" fmla="val 100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="" xmlns:a16="http://schemas.microsoft.com/office/drawing/2014/main" id="{8259C707-8313-4B03-B656-5611EB928850}"/>
              </a:ext>
            </a:extLst>
          </p:cNvPr>
          <p:cNvSpPr/>
          <p:nvPr/>
        </p:nvSpPr>
        <p:spPr>
          <a:xfrm>
            <a:off x="4969934" y="3818467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="" xmlns:a16="http://schemas.microsoft.com/office/drawing/2014/main" id="{6FC88E1D-7D6D-4742-B0B4-17CF147A16BE}"/>
              </a:ext>
            </a:extLst>
          </p:cNvPr>
          <p:cNvSpPr/>
          <p:nvPr/>
        </p:nvSpPr>
        <p:spPr>
          <a:xfrm>
            <a:off x="2599266" y="3818467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="" xmlns:a16="http://schemas.microsoft.com/office/drawing/2014/main" id="{A27B3304-E45F-48D9-907A-37A01FFFCF37}"/>
              </a:ext>
            </a:extLst>
          </p:cNvPr>
          <p:cNvSpPr/>
          <p:nvPr/>
        </p:nvSpPr>
        <p:spPr>
          <a:xfrm>
            <a:off x="7382935" y="1651001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="" xmlns:a16="http://schemas.microsoft.com/office/drawing/2014/main" id="{6026A796-47A3-4E53-AD22-B25A2D3FF4AD}"/>
              </a:ext>
            </a:extLst>
          </p:cNvPr>
          <p:cNvSpPr/>
          <p:nvPr/>
        </p:nvSpPr>
        <p:spPr>
          <a:xfrm>
            <a:off x="7382934" y="3818467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43099216-D6FC-4275-8849-671F047C945D}"/>
              </a:ext>
            </a:extLst>
          </p:cNvPr>
          <p:cNvSpPr txBox="1"/>
          <p:nvPr/>
        </p:nvSpPr>
        <p:spPr>
          <a:xfrm>
            <a:off x="1076496" y="114388"/>
            <a:ext cx="9493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OUTILS ET LANGAGE DE PROGRAMMATION</a:t>
            </a:r>
            <a:endParaRPr lang="en-US" sz="4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41CEDDC8-EB32-481D-874B-4A9BD53817F5}"/>
              </a:ext>
            </a:extLst>
          </p:cNvPr>
          <p:cNvSpPr txBox="1"/>
          <p:nvPr/>
        </p:nvSpPr>
        <p:spPr>
          <a:xfrm>
            <a:off x="2837085" y="3004406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TRELLO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2F068E6-4589-452E-95AC-F90C48EED27A}"/>
              </a:ext>
            </a:extLst>
          </p:cNvPr>
          <p:cNvSpPr txBox="1"/>
          <p:nvPr/>
        </p:nvSpPr>
        <p:spPr>
          <a:xfrm>
            <a:off x="5237385" y="3004406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GIT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84A409D-3A62-419C-81B7-DE42671DCA95}"/>
              </a:ext>
            </a:extLst>
          </p:cNvPr>
          <p:cNvSpPr txBox="1"/>
          <p:nvPr/>
        </p:nvSpPr>
        <p:spPr>
          <a:xfrm>
            <a:off x="7612285" y="3004406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PHOTOSHOP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FFA310D-B1DB-4E6E-A9B0-2F8F879F1FD0}"/>
              </a:ext>
            </a:extLst>
          </p:cNvPr>
          <p:cNvSpPr txBox="1"/>
          <p:nvPr/>
        </p:nvSpPr>
        <p:spPr>
          <a:xfrm>
            <a:off x="7663085" y="5197273"/>
            <a:ext cx="1624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FIREBASE</a:t>
            </a:r>
          </a:p>
          <a:p>
            <a:pPr algn="ctr">
              <a:defRPr/>
            </a:pP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C95C4AA-5AEE-4968-89CE-E964171AF148}"/>
              </a:ext>
            </a:extLst>
          </p:cNvPr>
          <p:cNvSpPr txBox="1"/>
          <p:nvPr/>
        </p:nvSpPr>
        <p:spPr>
          <a:xfrm>
            <a:off x="5012266" y="5197273"/>
            <a:ext cx="1811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GOOGLE SERVICE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CE52E63-FC11-46AD-94E7-97725A9D5C3C}"/>
              </a:ext>
            </a:extLst>
          </p:cNvPr>
          <p:cNvSpPr txBox="1"/>
          <p:nvPr/>
        </p:nvSpPr>
        <p:spPr>
          <a:xfrm>
            <a:off x="2854018" y="5197273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IONIC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C9860780-FB34-45AB-A6B2-5F356216640B}"/>
              </a:ext>
            </a:extLst>
          </p:cNvPr>
          <p:cNvSpPr/>
          <p:nvPr/>
        </p:nvSpPr>
        <p:spPr>
          <a:xfrm>
            <a:off x="2476885" y="6062149"/>
            <a:ext cx="7238230" cy="298637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84" y="1952978"/>
            <a:ext cx="1003030" cy="10030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82" y="1931715"/>
            <a:ext cx="1065029" cy="1065029"/>
          </a:xfrm>
          <a:prstGeom prst="rect">
            <a:avLst/>
          </a:prstGeom>
        </p:spPr>
      </p:pic>
      <p:pic>
        <p:nvPicPr>
          <p:cNvPr id="62" name="Image 61" descr="C:\Users\ampasampito\Desktop\220px-Adobe_Photoshop_CC_icon.sv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69" y="1978243"/>
            <a:ext cx="923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42" y="4108303"/>
            <a:ext cx="1116593" cy="11095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40" y="4035583"/>
            <a:ext cx="1254983" cy="12549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96" y="3799384"/>
            <a:ext cx="1559471" cy="155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="" xmlns:a16="http://schemas.microsoft.com/office/drawing/2014/main" id="{F4EB468B-C340-4F30-8E1A-07D1428CB979}"/>
              </a:ext>
            </a:extLst>
          </p:cNvPr>
          <p:cNvSpPr>
            <a:spLocks/>
          </p:cNvSpPr>
          <p:nvPr/>
        </p:nvSpPr>
        <p:spPr bwMode="auto">
          <a:xfrm>
            <a:off x="2118202" y="2564231"/>
            <a:ext cx="876051" cy="912554"/>
          </a:xfrm>
          <a:custGeom>
            <a:avLst/>
            <a:gdLst>
              <a:gd name="T0" fmla="*/ 0 w 119"/>
              <a:gd name="T1" fmla="*/ 75 h 137"/>
              <a:gd name="T2" fmla="*/ 53 w 119"/>
              <a:gd name="T3" fmla="*/ 6 h 137"/>
              <a:gd name="T4" fmla="*/ 112 w 119"/>
              <a:gd name="T5" fmla="*/ 15 h 137"/>
              <a:gd name="T6" fmla="*/ 117 w 119"/>
              <a:gd name="T7" fmla="*/ 30 h 137"/>
              <a:gd name="T8" fmla="*/ 102 w 119"/>
              <a:gd name="T9" fmla="*/ 32 h 137"/>
              <a:gd name="T10" fmla="*/ 27 w 119"/>
              <a:gd name="T11" fmla="*/ 50 h 137"/>
              <a:gd name="T12" fmla="*/ 40 w 119"/>
              <a:gd name="T13" fmla="*/ 117 h 137"/>
              <a:gd name="T14" fmla="*/ 43 w 119"/>
              <a:gd name="T15" fmla="*/ 131 h 137"/>
              <a:gd name="T16" fmla="*/ 28 w 119"/>
              <a:gd name="T17" fmla="*/ 132 h 137"/>
              <a:gd name="T18" fmla="*/ 0 w 119"/>
              <a:gd name="T19" fmla="*/ 7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37">
                <a:moveTo>
                  <a:pt x="0" y="75"/>
                </a:moveTo>
                <a:cubicBezTo>
                  <a:pt x="1" y="43"/>
                  <a:pt x="21" y="15"/>
                  <a:pt x="53" y="6"/>
                </a:cubicBezTo>
                <a:cubicBezTo>
                  <a:pt x="74" y="0"/>
                  <a:pt x="94" y="3"/>
                  <a:pt x="112" y="15"/>
                </a:cubicBezTo>
                <a:cubicBezTo>
                  <a:pt x="119" y="19"/>
                  <a:pt x="119" y="26"/>
                  <a:pt x="117" y="30"/>
                </a:cubicBezTo>
                <a:cubicBezTo>
                  <a:pt x="114" y="35"/>
                  <a:pt x="107" y="36"/>
                  <a:pt x="102" y="32"/>
                </a:cubicBezTo>
                <a:cubicBezTo>
                  <a:pt x="76" y="15"/>
                  <a:pt x="41" y="24"/>
                  <a:pt x="27" y="50"/>
                </a:cubicBezTo>
                <a:cubicBezTo>
                  <a:pt x="14" y="72"/>
                  <a:pt x="20" y="100"/>
                  <a:pt x="40" y="117"/>
                </a:cubicBezTo>
                <a:cubicBezTo>
                  <a:pt x="45" y="121"/>
                  <a:pt x="47" y="127"/>
                  <a:pt x="43" y="131"/>
                </a:cubicBezTo>
                <a:cubicBezTo>
                  <a:pt x="40" y="136"/>
                  <a:pt x="33" y="137"/>
                  <a:pt x="28" y="132"/>
                </a:cubicBezTo>
                <a:cubicBezTo>
                  <a:pt x="10" y="118"/>
                  <a:pt x="1" y="98"/>
                  <a:pt x="0" y="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84A5D43-3890-4F39-AB3A-3F26D33A5E96}"/>
              </a:ext>
            </a:extLst>
          </p:cNvPr>
          <p:cNvSpPr/>
          <p:nvPr/>
        </p:nvSpPr>
        <p:spPr>
          <a:xfrm>
            <a:off x="1355319" y="4860172"/>
            <a:ext cx="2342184" cy="145259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3AA8B44A-8F95-476E-AA90-B4B47D8431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82500" y="2220800"/>
            <a:ext cx="1013114" cy="164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F90BFA8B-ED0F-424B-A97D-885252528F6C}"/>
              </a:ext>
            </a:extLst>
          </p:cNvPr>
          <p:cNvSpPr>
            <a:spLocks noEditPoints="1"/>
          </p:cNvSpPr>
          <p:nvPr/>
        </p:nvSpPr>
        <p:spPr bwMode="auto">
          <a:xfrm>
            <a:off x="1620182" y="1347494"/>
            <a:ext cx="1812459" cy="3414579"/>
          </a:xfrm>
          <a:custGeom>
            <a:avLst/>
            <a:gdLst>
              <a:gd name="T0" fmla="*/ 1022 w 1022"/>
              <a:gd name="T1" fmla="*/ 890 h 2118"/>
              <a:gd name="T2" fmla="*/ 1022 w 1022"/>
              <a:gd name="T3" fmla="*/ 157 h 2118"/>
              <a:gd name="T4" fmla="*/ 1014 w 1022"/>
              <a:gd name="T5" fmla="*/ 101 h 2118"/>
              <a:gd name="T6" fmla="*/ 868 w 1022"/>
              <a:gd name="T7" fmla="*/ 1 h 2118"/>
              <a:gd name="T8" fmla="*/ 162 w 1022"/>
              <a:gd name="T9" fmla="*/ 0 h 2118"/>
              <a:gd name="T10" fmla="*/ 87 w 1022"/>
              <a:gd name="T11" fmla="*/ 16 h 2118"/>
              <a:gd name="T12" fmla="*/ 14 w 1022"/>
              <a:gd name="T13" fmla="*/ 91 h 2118"/>
              <a:gd name="T14" fmla="*/ 0 w 1022"/>
              <a:gd name="T15" fmla="*/ 166 h 2118"/>
              <a:gd name="T16" fmla="*/ 0 w 1022"/>
              <a:gd name="T17" fmla="*/ 1953 h 2118"/>
              <a:gd name="T18" fmla="*/ 1 w 1022"/>
              <a:gd name="T19" fmla="*/ 1967 h 2118"/>
              <a:gd name="T20" fmla="*/ 38 w 1022"/>
              <a:gd name="T21" fmla="*/ 2064 h 2118"/>
              <a:gd name="T22" fmla="*/ 137 w 1022"/>
              <a:gd name="T23" fmla="*/ 2115 h 2118"/>
              <a:gd name="T24" fmla="*/ 226 w 1022"/>
              <a:gd name="T25" fmla="*/ 2117 h 2118"/>
              <a:gd name="T26" fmla="*/ 872 w 1022"/>
              <a:gd name="T27" fmla="*/ 2117 h 2118"/>
              <a:gd name="T28" fmla="*/ 977 w 1022"/>
              <a:gd name="T29" fmla="*/ 2072 h 2118"/>
              <a:gd name="T30" fmla="*/ 1022 w 1022"/>
              <a:gd name="T31" fmla="*/ 1957 h 2118"/>
              <a:gd name="T32" fmla="*/ 1022 w 1022"/>
              <a:gd name="T33" fmla="*/ 890 h 2118"/>
              <a:gd name="T34" fmla="*/ 428 w 1022"/>
              <a:gd name="T35" fmla="*/ 127 h 2118"/>
              <a:gd name="T36" fmla="*/ 442 w 1022"/>
              <a:gd name="T37" fmla="*/ 116 h 2118"/>
              <a:gd name="T38" fmla="*/ 512 w 1022"/>
              <a:gd name="T39" fmla="*/ 117 h 2118"/>
              <a:gd name="T40" fmla="*/ 576 w 1022"/>
              <a:gd name="T41" fmla="*/ 116 h 2118"/>
              <a:gd name="T42" fmla="*/ 582 w 1022"/>
              <a:gd name="T43" fmla="*/ 117 h 2118"/>
              <a:gd name="T44" fmla="*/ 595 w 1022"/>
              <a:gd name="T45" fmla="*/ 128 h 2118"/>
              <a:gd name="T46" fmla="*/ 583 w 1022"/>
              <a:gd name="T47" fmla="*/ 140 h 2118"/>
              <a:gd name="T48" fmla="*/ 440 w 1022"/>
              <a:gd name="T49" fmla="*/ 140 h 2118"/>
              <a:gd name="T50" fmla="*/ 428 w 1022"/>
              <a:gd name="T51" fmla="*/ 127 h 2118"/>
              <a:gd name="T52" fmla="*/ 511 w 1022"/>
              <a:gd name="T53" fmla="*/ 2064 h 2118"/>
              <a:gd name="T54" fmla="*/ 430 w 1022"/>
              <a:gd name="T55" fmla="*/ 1983 h 2118"/>
              <a:gd name="T56" fmla="*/ 512 w 1022"/>
              <a:gd name="T57" fmla="*/ 1901 h 2118"/>
              <a:gd name="T58" fmla="*/ 593 w 1022"/>
              <a:gd name="T59" fmla="*/ 1983 h 2118"/>
              <a:gd name="T60" fmla="*/ 511 w 1022"/>
              <a:gd name="T61" fmla="*/ 2064 h 2118"/>
              <a:gd name="T62" fmla="*/ 946 w 1022"/>
              <a:gd name="T63" fmla="*/ 1848 h 2118"/>
              <a:gd name="T64" fmla="*/ 75 w 1022"/>
              <a:gd name="T65" fmla="*/ 1848 h 2118"/>
              <a:gd name="T66" fmla="*/ 62 w 1022"/>
              <a:gd name="T67" fmla="*/ 1835 h 2118"/>
              <a:gd name="T68" fmla="*/ 62 w 1022"/>
              <a:gd name="T69" fmla="*/ 270 h 2118"/>
              <a:gd name="T70" fmla="*/ 75 w 1022"/>
              <a:gd name="T71" fmla="*/ 256 h 2118"/>
              <a:gd name="T72" fmla="*/ 946 w 1022"/>
              <a:gd name="T73" fmla="*/ 256 h 2118"/>
              <a:gd name="T74" fmla="*/ 960 w 1022"/>
              <a:gd name="T75" fmla="*/ 271 h 2118"/>
              <a:gd name="T76" fmla="*/ 960 w 1022"/>
              <a:gd name="T77" fmla="*/ 1054 h 2118"/>
              <a:gd name="T78" fmla="*/ 960 w 1022"/>
              <a:gd name="T79" fmla="*/ 1834 h 2118"/>
              <a:gd name="T80" fmla="*/ 946 w 1022"/>
              <a:gd name="T81" fmla="*/ 1848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22" h="2118">
                <a:moveTo>
                  <a:pt x="1022" y="890"/>
                </a:moveTo>
                <a:cubicBezTo>
                  <a:pt x="1022" y="645"/>
                  <a:pt x="1022" y="401"/>
                  <a:pt x="1022" y="157"/>
                </a:cubicBezTo>
                <a:cubicBezTo>
                  <a:pt x="1022" y="138"/>
                  <a:pt x="1020" y="119"/>
                  <a:pt x="1014" y="101"/>
                </a:cubicBezTo>
                <a:cubicBezTo>
                  <a:pt x="991" y="40"/>
                  <a:pt x="933" y="1"/>
                  <a:pt x="868" y="1"/>
                </a:cubicBezTo>
                <a:cubicBezTo>
                  <a:pt x="632" y="1"/>
                  <a:pt x="397" y="1"/>
                  <a:pt x="162" y="0"/>
                </a:cubicBezTo>
                <a:cubicBezTo>
                  <a:pt x="136" y="0"/>
                  <a:pt x="110" y="5"/>
                  <a:pt x="87" y="16"/>
                </a:cubicBezTo>
                <a:cubicBezTo>
                  <a:pt x="54" y="32"/>
                  <a:pt x="29" y="57"/>
                  <a:pt x="14" y="91"/>
                </a:cubicBezTo>
                <a:cubicBezTo>
                  <a:pt x="3" y="115"/>
                  <a:pt x="0" y="140"/>
                  <a:pt x="0" y="166"/>
                </a:cubicBezTo>
                <a:cubicBezTo>
                  <a:pt x="1" y="762"/>
                  <a:pt x="0" y="1357"/>
                  <a:pt x="0" y="1953"/>
                </a:cubicBezTo>
                <a:cubicBezTo>
                  <a:pt x="0" y="1958"/>
                  <a:pt x="1" y="1963"/>
                  <a:pt x="1" y="1967"/>
                </a:cubicBezTo>
                <a:cubicBezTo>
                  <a:pt x="2" y="2004"/>
                  <a:pt x="12" y="2037"/>
                  <a:pt x="38" y="2064"/>
                </a:cubicBezTo>
                <a:cubicBezTo>
                  <a:pt x="65" y="2093"/>
                  <a:pt x="97" y="2113"/>
                  <a:pt x="137" y="2115"/>
                </a:cubicBezTo>
                <a:cubicBezTo>
                  <a:pt x="166" y="2117"/>
                  <a:pt x="196" y="2117"/>
                  <a:pt x="226" y="2117"/>
                </a:cubicBezTo>
                <a:cubicBezTo>
                  <a:pt x="316" y="2117"/>
                  <a:pt x="756" y="2118"/>
                  <a:pt x="872" y="2117"/>
                </a:cubicBezTo>
                <a:cubicBezTo>
                  <a:pt x="912" y="2117"/>
                  <a:pt x="948" y="2101"/>
                  <a:pt x="977" y="2072"/>
                </a:cubicBezTo>
                <a:cubicBezTo>
                  <a:pt x="1009" y="2041"/>
                  <a:pt x="1022" y="2002"/>
                  <a:pt x="1022" y="1957"/>
                </a:cubicBezTo>
                <a:cubicBezTo>
                  <a:pt x="1022" y="1601"/>
                  <a:pt x="1022" y="1245"/>
                  <a:pt x="1022" y="890"/>
                </a:cubicBezTo>
                <a:close/>
                <a:moveTo>
                  <a:pt x="428" y="127"/>
                </a:moveTo>
                <a:cubicBezTo>
                  <a:pt x="429" y="120"/>
                  <a:pt x="434" y="116"/>
                  <a:pt x="442" y="116"/>
                </a:cubicBezTo>
                <a:cubicBezTo>
                  <a:pt x="465" y="117"/>
                  <a:pt x="489" y="117"/>
                  <a:pt x="512" y="117"/>
                </a:cubicBezTo>
                <a:cubicBezTo>
                  <a:pt x="533" y="116"/>
                  <a:pt x="555" y="116"/>
                  <a:pt x="576" y="116"/>
                </a:cubicBezTo>
                <a:cubicBezTo>
                  <a:pt x="578" y="116"/>
                  <a:pt x="580" y="116"/>
                  <a:pt x="582" y="117"/>
                </a:cubicBezTo>
                <a:cubicBezTo>
                  <a:pt x="590" y="117"/>
                  <a:pt x="595" y="122"/>
                  <a:pt x="595" y="128"/>
                </a:cubicBezTo>
                <a:cubicBezTo>
                  <a:pt x="595" y="136"/>
                  <a:pt x="590" y="140"/>
                  <a:pt x="583" y="140"/>
                </a:cubicBezTo>
                <a:cubicBezTo>
                  <a:pt x="535" y="140"/>
                  <a:pt x="488" y="140"/>
                  <a:pt x="440" y="140"/>
                </a:cubicBezTo>
                <a:cubicBezTo>
                  <a:pt x="432" y="140"/>
                  <a:pt x="427" y="133"/>
                  <a:pt x="428" y="127"/>
                </a:cubicBezTo>
                <a:close/>
                <a:moveTo>
                  <a:pt x="511" y="2064"/>
                </a:moveTo>
                <a:cubicBezTo>
                  <a:pt x="466" y="2064"/>
                  <a:pt x="430" y="2029"/>
                  <a:pt x="430" y="1983"/>
                </a:cubicBezTo>
                <a:cubicBezTo>
                  <a:pt x="430" y="1936"/>
                  <a:pt x="467" y="1902"/>
                  <a:pt x="512" y="1901"/>
                </a:cubicBezTo>
                <a:cubicBezTo>
                  <a:pt x="556" y="1902"/>
                  <a:pt x="593" y="1936"/>
                  <a:pt x="593" y="1983"/>
                </a:cubicBezTo>
                <a:cubicBezTo>
                  <a:pt x="592" y="2031"/>
                  <a:pt x="554" y="2065"/>
                  <a:pt x="511" y="2064"/>
                </a:cubicBezTo>
                <a:close/>
                <a:moveTo>
                  <a:pt x="946" y="1848"/>
                </a:moveTo>
                <a:cubicBezTo>
                  <a:pt x="655" y="1848"/>
                  <a:pt x="365" y="1848"/>
                  <a:pt x="75" y="1848"/>
                </a:cubicBezTo>
                <a:cubicBezTo>
                  <a:pt x="60" y="1848"/>
                  <a:pt x="62" y="1850"/>
                  <a:pt x="62" y="1835"/>
                </a:cubicBezTo>
                <a:cubicBezTo>
                  <a:pt x="62" y="1313"/>
                  <a:pt x="62" y="791"/>
                  <a:pt x="62" y="270"/>
                </a:cubicBezTo>
                <a:cubicBezTo>
                  <a:pt x="62" y="256"/>
                  <a:pt x="62" y="256"/>
                  <a:pt x="75" y="256"/>
                </a:cubicBezTo>
                <a:cubicBezTo>
                  <a:pt x="365" y="256"/>
                  <a:pt x="656" y="256"/>
                  <a:pt x="946" y="256"/>
                </a:cubicBezTo>
                <a:cubicBezTo>
                  <a:pt x="960" y="256"/>
                  <a:pt x="960" y="256"/>
                  <a:pt x="960" y="271"/>
                </a:cubicBezTo>
                <a:cubicBezTo>
                  <a:pt x="960" y="532"/>
                  <a:pt x="960" y="793"/>
                  <a:pt x="960" y="1054"/>
                </a:cubicBezTo>
                <a:cubicBezTo>
                  <a:pt x="960" y="1314"/>
                  <a:pt x="960" y="1574"/>
                  <a:pt x="960" y="1834"/>
                </a:cubicBezTo>
                <a:cubicBezTo>
                  <a:pt x="960" y="1851"/>
                  <a:pt x="961" y="1848"/>
                  <a:pt x="946" y="1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7BACA12-0D95-438B-84E0-92766B739E9D}"/>
              </a:ext>
            </a:extLst>
          </p:cNvPr>
          <p:cNvSpPr txBox="1"/>
          <p:nvPr/>
        </p:nvSpPr>
        <p:spPr>
          <a:xfrm>
            <a:off x="4468355" y="2878036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DEMONSTRATION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444229D9-AAD0-4A93-A0E4-976CBE2EFD28}"/>
              </a:ext>
            </a:extLst>
          </p:cNvPr>
          <p:cNvSpPr/>
          <p:nvPr/>
        </p:nvSpPr>
        <p:spPr>
          <a:xfrm>
            <a:off x="2037687" y="2579286"/>
            <a:ext cx="1208806" cy="1067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27C939F0-F4A6-4193-8F27-8DCF016678FC}"/>
              </a:ext>
            </a:extLst>
          </p:cNvPr>
          <p:cNvSpPr>
            <a:spLocks/>
          </p:cNvSpPr>
          <p:nvPr/>
        </p:nvSpPr>
        <p:spPr bwMode="auto">
          <a:xfrm>
            <a:off x="2487848" y="3005514"/>
            <a:ext cx="1781303" cy="1440174"/>
          </a:xfrm>
          <a:custGeom>
            <a:avLst/>
            <a:gdLst>
              <a:gd name="T0" fmla="*/ 242 w 242"/>
              <a:gd name="T1" fmla="*/ 152 h 216"/>
              <a:gd name="T2" fmla="*/ 151 w 242"/>
              <a:gd name="T3" fmla="*/ 216 h 216"/>
              <a:gd name="T4" fmla="*/ 107 w 242"/>
              <a:gd name="T5" fmla="*/ 188 h 216"/>
              <a:gd name="T6" fmla="*/ 51 w 242"/>
              <a:gd name="T7" fmla="*/ 163 h 216"/>
              <a:gd name="T8" fmla="*/ 26 w 242"/>
              <a:gd name="T9" fmla="*/ 150 h 216"/>
              <a:gd name="T10" fmla="*/ 22 w 242"/>
              <a:gd name="T11" fmla="*/ 137 h 216"/>
              <a:gd name="T12" fmla="*/ 34 w 242"/>
              <a:gd name="T13" fmla="*/ 129 h 216"/>
              <a:gd name="T14" fmla="*/ 71 w 242"/>
              <a:gd name="T15" fmla="*/ 128 h 216"/>
              <a:gd name="T16" fmla="*/ 75 w 242"/>
              <a:gd name="T17" fmla="*/ 128 h 216"/>
              <a:gd name="T18" fmla="*/ 66 w 242"/>
              <a:gd name="T19" fmla="*/ 115 h 216"/>
              <a:gd name="T20" fmla="*/ 7 w 242"/>
              <a:gd name="T21" fmla="*/ 34 h 216"/>
              <a:gd name="T22" fmla="*/ 11 w 242"/>
              <a:gd name="T23" fmla="*/ 7 h 216"/>
              <a:gd name="T24" fmla="*/ 38 w 242"/>
              <a:gd name="T25" fmla="*/ 11 h 216"/>
              <a:gd name="T26" fmla="*/ 62 w 242"/>
              <a:gd name="T27" fmla="*/ 45 h 216"/>
              <a:gd name="T28" fmla="*/ 65 w 242"/>
              <a:gd name="T29" fmla="*/ 48 h 216"/>
              <a:gd name="T30" fmla="*/ 78 w 242"/>
              <a:gd name="T31" fmla="*/ 29 h 216"/>
              <a:gd name="T32" fmla="*/ 100 w 242"/>
              <a:gd name="T33" fmla="*/ 31 h 216"/>
              <a:gd name="T34" fmla="*/ 107 w 242"/>
              <a:gd name="T35" fmla="*/ 22 h 216"/>
              <a:gd name="T36" fmla="*/ 131 w 242"/>
              <a:gd name="T37" fmla="*/ 15 h 216"/>
              <a:gd name="T38" fmla="*/ 141 w 242"/>
              <a:gd name="T39" fmla="*/ 13 h 216"/>
              <a:gd name="T40" fmla="*/ 180 w 242"/>
              <a:gd name="T41" fmla="*/ 17 h 216"/>
              <a:gd name="T42" fmla="*/ 205 w 242"/>
              <a:gd name="T43" fmla="*/ 54 h 216"/>
              <a:gd name="T44" fmla="*/ 220 w 242"/>
              <a:gd name="T45" fmla="*/ 79 h 216"/>
              <a:gd name="T46" fmla="*/ 231 w 242"/>
              <a:gd name="T47" fmla="*/ 113 h 216"/>
              <a:gd name="T48" fmla="*/ 242 w 242"/>
              <a:gd name="T49" fmla="*/ 15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" h="216">
                <a:moveTo>
                  <a:pt x="242" y="152"/>
                </a:moveTo>
                <a:cubicBezTo>
                  <a:pt x="212" y="173"/>
                  <a:pt x="181" y="195"/>
                  <a:pt x="151" y="216"/>
                </a:cubicBezTo>
                <a:cubicBezTo>
                  <a:pt x="136" y="207"/>
                  <a:pt x="122" y="197"/>
                  <a:pt x="107" y="188"/>
                </a:cubicBezTo>
                <a:cubicBezTo>
                  <a:pt x="90" y="177"/>
                  <a:pt x="70" y="170"/>
                  <a:pt x="51" y="163"/>
                </a:cubicBezTo>
                <a:cubicBezTo>
                  <a:pt x="42" y="160"/>
                  <a:pt x="33" y="157"/>
                  <a:pt x="26" y="150"/>
                </a:cubicBezTo>
                <a:cubicBezTo>
                  <a:pt x="23" y="147"/>
                  <a:pt x="20" y="143"/>
                  <a:pt x="22" y="137"/>
                </a:cubicBezTo>
                <a:cubicBezTo>
                  <a:pt x="24" y="132"/>
                  <a:pt x="29" y="129"/>
                  <a:pt x="34" y="129"/>
                </a:cubicBezTo>
                <a:cubicBezTo>
                  <a:pt x="47" y="128"/>
                  <a:pt x="59" y="128"/>
                  <a:pt x="71" y="128"/>
                </a:cubicBezTo>
                <a:cubicBezTo>
                  <a:pt x="72" y="128"/>
                  <a:pt x="73" y="128"/>
                  <a:pt x="75" y="128"/>
                </a:cubicBezTo>
                <a:cubicBezTo>
                  <a:pt x="72" y="123"/>
                  <a:pt x="69" y="119"/>
                  <a:pt x="66" y="115"/>
                </a:cubicBezTo>
                <a:cubicBezTo>
                  <a:pt x="47" y="88"/>
                  <a:pt x="27" y="61"/>
                  <a:pt x="7" y="34"/>
                </a:cubicBezTo>
                <a:cubicBezTo>
                  <a:pt x="0" y="24"/>
                  <a:pt x="2" y="14"/>
                  <a:pt x="11" y="7"/>
                </a:cubicBezTo>
                <a:cubicBezTo>
                  <a:pt x="20" y="0"/>
                  <a:pt x="32" y="2"/>
                  <a:pt x="38" y="11"/>
                </a:cubicBezTo>
                <a:cubicBezTo>
                  <a:pt x="46" y="22"/>
                  <a:pt x="54" y="34"/>
                  <a:pt x="62" y="45"/>
                </a:cubicBezTo>
                <a:cubicBezTo>
                  <a:pt x="63" y="46"/>
                  <a:pt x="64" y="46"/>
                  <a:pt x="65" y="48"/>
                </a:cubicBezTo>
                <a:cubicBezTo>
                  <a:pt x="67" y="40"/>
                  <a:pt x="71" y="33"/>
                  <a:pt x="78" y="29"/>
                </a:cubicBezTo>
                <a:cubicBezTo>
                  <a:pt x="86" y="25"/>
                  <a:pt x="93" y="26"/>
                  <a:pt x="100" y="31"/>
                </a:cubicBezTo>
                <a:cubicBezTo>
                  <a:pt x="102" y="27"/>
                  <a:pt x="104" y="24"/>
                  <a:pt x="107" y="22"/>
                </a:cubicBezTo>
                <a:cubicBezTo>
                  <a:pt x="114" y="15"/>
                  <a:pt x="122" y="12"/>
                  <a:pt x="131" y="15"/>
                </a:cubicBezTo>
                <a:cubicBezTo>
                  <a:pt x="135" y="16"/>
                  <a:pt x="138" y="16"/>
                  <a:pt x="141" y="13"/>
                </a:cubicBezTo>
                <a:cubicBezTo>
                  <a:pt x="155" y="2"/>
                  <a:pt x="170" y="2"/>
                  <a:pt x="180" y="17"/>
                </a:cubicBezTo>
                <a:cubicBezTo>
                  <a:pt x="189" y="29"/>
                  <a:pt x="197" y="42"/>
                  <a:pt x="205" y="54"/>
                </a:cubicBezTo>
                <a:cubicBezTo>
                  <a:pt x="211" y="62"/>
                  <a:pt x="216" y="70"/>
                  <a:pt x="220" y="79"/>
                </a:cubicBezTo>
                <a:cubicBezTo>
                  <a:pt x="225" y="90"/>
                  <a:pt x="227" y="102"/>
                  <a:pt x="231" y="113"/>
                </a:cubicBezTo>
                <a:cubicBezTo>
                  <a:pt x="235" y="125"/>
                  <a:pt x="238" y="138"/>
                  <a:pt x="242" y="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282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12" grpId="0" animBg="1"/>
      <p:bldP spid="15" grpId="0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021698-1C3B-498C-A2E9-52F0C46BC146}"/>
              </a:ext>
            </a:extLst>
          </p:cNvPr>
          <p:cNvSpPr txBox="1"/>
          <p:nvPr/>
        </p:nvSpPr>
        <p:spPr>
          <a:xfrm rot="20856390">
            <a:off x="1919079" y="2465540"/>
            <a:ext cx="7720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9000" b="1" dirty="0" smtClean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CONCLUSION</a:t>
            </a:r>
            <a:endParaRPr lang="en-GB" sz="9000" b="1" dirty="0">
              <a:solidFill>
                <a:srgbClr val="FFFFFF"/>
              </a:solidFill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29115A3-1EF7-4445-BEEF-5D6F80F3389C}"/>
              </a:ext>
            </a:extLst>
          </p:cNvPr>
          <p:cNvCxnSpPr>
            <a:cxnSpLocks/>
          </p:cNvCxnSpPr>
          <p:nvPr/>
        </p:nvCxnSpPr>
        <p:spPr>
          <a:xfrm flipV="1">
            <a:off x="2620098" y="3228625"/>
            <a:ext cx="6723870" cy="1487107"/>
          </a:xfrm>
          <a:prstGeom prst="line">
            <a:avLst/>
          </a:prstGeom>
          <a:ln w="190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="" xmlns:a16="http://schemas.microsoft.com/office/drawing/2014/main" id="{EC605822-8054-41E3-83F4-44BBFF876134}"/>
              </a:ext>
            </a:extLst>
          </p:cNvPr>
          <p:cNvGrpSpPr/>
          <p:nvPr/>
        </p:nvGrpSpPr>
        <p:grpSpPr>
          <a:xfrm>
            <a:off x="3784642" y="121833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42" name="Freeform 6">
              <a:extLst>
                <a:ext uri="{FF2B5EF4-FFF2-40B4-BE49-F238E27FC236}">
                  <a16:creationId xmlns="" xmlns:a16="http://schemas.microsoft.com/office/drawing/2014/main" id="{3CD091AD-12C0-452A-AAA9-BB34C7F6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3" name="Freeform 7">
              <a:extLst>
                <a:ext uri="{FF2B5EF4-FFF2-40B4-BE49-F238E27FC236}">
                  <a16:creationId xmlns="" xmlns:a16="http://schemas.microsoft.com/office/drawing/2014/main" id="{9E565781-AED7-4F88-80EE-1905677D5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4" name="Line 9">
              <a:extLst>
                <a:ext uri="{FF2B5EF4-FFF2-40B4-BE49-F238E27FC236}">
                  <a16:creationId xmlns="" xmlns:a16="http://schemas.microsoft.com/office/drawing/2014/main" id="{2B2B7232-8DEB-4550-A3F6-A11429E3D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5" name="Line 10">
              <a:extLst>
                <a:ext uri="{FF2B5EF4-FFF2-40B4-BE49-F238E27FC236}">
                  <a16:creationId xmlns="" xmlns:a16="http://schemas.microsoft.com/office/drawing/2014/main" id="{240AA8B4-9ACF-4E6F-B8EA-74338B15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6" name="Freeform 11">
              <a:extLst>
                <a:ext uri="{FF2B5EF4-FFF2-40B4-BE49-F238E27FC236}">
                  <a16:creationId xmlns="" xmlns:a16="http://schemas.microsoft.com/office/drawing/2014/main" id="{F2519281-DE52-4F11-8A41-46138436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="" xmlns:a16="http://schemas.microsoft.com/office/drawing/2014/main" id="{E2E952D9-176F-4DBF-908A-C72739DAD3AF}"/>
              </a:ext>
            </a:extLst>
          </p:cNvPr>
          <p:cNvGrpSpPr/>
          <p:nvPr/>
        </p:nvGrpSpPr>
        <p:grpSpPr>
          <a:xfrm>
            <a:off x="2276101" y="121322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54" name="Freeform 6">
              <a:extLst>
                <a:ext uri="{FF2B5EF4-FFF2-40B4-BE49-F238E27FC236}">
                  <a16:creationId xmlns="" xmlns:a16="http://schemas.microsoft.com/office/drawing/2014/main" id="{3C42EF1D-D20B-4CA9-A88A-3BEFC1CC6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5" name="Freeform 7">
              <a:extLst>
                <a:ext uri="{FF2B5EF4-FFF2-40B4-BE49-F238E27FC236}">
                  <a16:creationId xmlns="" xmlns:a16="http://schemas.microsoft.com/office/drawing/2014/main" id="{FE88189E-3AEE-4A50-9554-E86D97FBD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6" name="Line 9">
              <a:extLst>
                <a:ext uri="{FF2B5EF4-FFF2-40B4-BE49-F238E27FC236}">
                  <a16:creationId xmlns="" xmlns:a16="http://schemas.microsoft.com/office/drawing/2014/main" id="{B88E865E-D8DE-4155-92B1-43354F888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7" name="Line 10">
              <a:extLst>
                <a:ext uri="{FF2B5EF4-FFF2-40B4-BE49-F238E27FC236}">
                  <a16:creationId xmlns="" xmlns:a16="http://schemas.microsoft.com/office/drawing/2014/main" id="{1B846A99-FC93-446F-AFF2-A097FF4E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8" name="Freeform 11">
              <a:extLst>
                <a:ext uri="{FF2B5EF4-FFF2-40B4-BE49-F238E27FC236}">
                  <a16:creationId xmlns="" xmlns:a16="http://schemas.microsoft.com/office/drawing/2014/main" id="{5D6B79C2-DF98-472F-84C1-32A4D47B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="" xmlns:a16="http://schemas.microsoft.com/office/drawing/2014/main" id="{28652B8A-90D5-4D71-81A0-DDE44D9A930F}"/>
              </a:ext>
            </a:extLst>
          </p:cNvPr>
          <p:cNvGrpSpPr/>
          <p:nvPr/>
        </p:nvGrpSpPr>
        <p:grpSpPr>
          <a:xfrm>
            <a:off x="1527281" y="158723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60" name="Freeform 6">
              <a:extLst>
                <a:ext uri="{FF2B5EF4-FFF2-40B4-BE49-F238E27FC236}">
                  <a16:creationId xmlns="" xmlns:a16="http://schemas.microsoft.com/office/drawing/2014/main" id="{0C18C8B1-3E87-4CD5-8B81-1CBC7D07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="" xmlns:a16="http://schemas.microsoft.com/office/drawing/2014/main" id="{00229CD7-8B0C-4EEF-B644-B7CA04C4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2" name="Line 9">
              <a:extLst>
                <a:ext uri="{FF2B5EF4-FFF2-40B4-BE49-F238E27FC236}">
                  <a16:creationId xmlns="" xmlns:a16="http://schemas.microsoft.com/office/drawing/2014/main" id="{3ECE9852-03FC-4910-8973-18E878A22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3" name="Line 10">
              <a:extLst>
                <a:ext uri="{FF2B5EF4-FFF2-40B4-BE49-F238E27FC236}">
                  <a16:creationId xmlns="" xmlns:a16="http://schemas.microsoft.com/office/drawing/2014/main" id="{84692EE3-721C-41F0-8CB5-76410777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4" name="Freeform 11">
              <a:extLst>
                <a:ext uri="{FF2B5EF4-FFF2-40B4-BE49-F238E27FC236}">
                  <a16:creationId xmlns="" xmlns:a16="http://schemas.microsoft.com/office/drawing/2014/main" id="{C708FA77-E450-45EE-8376-16C12956A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="" xmlns:a16="http://schemas.microsoft.com/office/drawing/2014/main" id="{669E9103-3ACE-4877-B99B-44A6DE8709AC}"/>
              </a:ext>
            </a:extLst>
          </p:cNvPr>
          <p:cNvGrpSpPr/>
          <p:nvPr/>
        </p:nvGrpSpPr>
        <p:grpSpPr>
          <a:xfrm>
            <a:off x="786419" y="320191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72" name="Freeform 6">
              <a:extLst>
                <a:ext uri="{FF2B5EF4-FFF2-40B4-BE49-F238E27FC236}">
                  <a16:creationId xmlns="" xmlns:a16="http://schemas.microsoft.com/office/drawing/2014/main" id="{5DDCBEFF-B58D-48B2-8002-552324FF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3" name="Freeform 7">
              <a:extLst>
                <a:ext uri="{FF2B5EF4-FFF2-40B4-BE49-F238E27FC236}">
                  <a16:creationId xmlns="" xmlns:a16="http://schemas.microsoft.com/office/drawing/2014/main" id="{8BEF0513-6AC9-43A4-A2A0-63C19EEDA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4" name="Line 9">
              <a:extLst>
                <a:ext uri="{FF2B5EF4-FFF2-40B4-BE49-F238E27FC236}">
                  <a16:creationId xmlns="" xmlns:a16="http://schemas.microsoft.com/office/drawing/2014/main" id="{BA6A2360-B5CF-4F65-999B-A65D24AAF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5" name="Line 10">
              <a:extLst>
                <a:ext uri="{FF2B5EF4-FFF2-40B4-BE49-F238E27FC236}">
                  <a16:creationId xmlns="" xmlns:a16="http://schemas.microsoft.com/office/drawing/2014/main" id="{A2D73730-67AA-45EE-A82C-E344697B4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6" name="Freeform 11">
              <a:extLst>
                <a:ext uri="{FF2B5EF4-FFF2-40B4-BE49-F238E27FC236}">
                  <a16:creationId xmlns="" xmlns:a16="http://schemas.microsoft.com/office/drawing/2014/main" id="{A662CA63-14F6-4B6A-8327-4A230D75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="" xmlns:a16="http://schemas.microsoft.com/office/drawing/2014/main" id="{B6F11EAF-442D-466B-B20B-F05D2FA21020}"/>
              </a:ext>
            </a:extLst>
          </p:cNvPr>
          <p:cNvGrpSpPr/>
          <p:nvPr/>
        </p:nvGrpSpPr>
        <p:grpSpPr>
          <a:xfrm>
            <a:off x="966471" y="415067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78" name="Freeform 6">
              <a:extLst>
                <a:ext uri="{FF2B5EF4-FFF2-40B4-BE49-F238E27FC236}">
                  <a16:creationId xmlns="" xmlns:a16="http://schemas.microsoft.com/office/drawing/2014/main" id="{6D11FE58-0625-4F90-9B56-796CC252E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9" name="Freeform 7">
              <a:extLst>
                <a:ext uri="{FF2B5EF4-FFF2-40B4-BE49-F238E27FC236}">
                  <a16:creationId xmlns="" xmlns:a16="http://schemas.microsoft.com/office/drawing/2014/main" id="{9411714A-4A8F-4F39-8F47-BEE1DBF5A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0" name="Line 9">
              <a:extLst>
                <a:ext uri="{FF2B5EF4-FFF2-40B4-BE49-F238E27FC236}">
                  <a16:creationId xmlns="" xmlns:a16="http://schemas.microsoft.com/office/drawing/2014/main" id="{DA959FAF-645A-4E53-B509-249DED222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1" name="Line 10">
              <a:extLst>
                <a:ext uri="{FF2B5EF4-FFF2-40B4-BE49-F238E27FC236}">
                  <a16:creationId xmlns="" xmlns:a16="http://schemas.microsoft.com/office/drawing/2014/main" id="{27C50D6C-9BF5-43CA-900E-1AFA1630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2" name="Freeform 11">
              <a:extLst>
                <a:ext uri="{FF2B5EF4-FFF2-40B4-BE49-F238E27FC236}">
                  <a16:creationId xmlns="" xmlns:a16="http://schemas.microsoft.com/office/drawing/2014/main" id="{E80A7B7D-76EC-4909-B413-006BAD77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="" xmlns:a16="http://schemas.microsoft.com/office/drawing/2014/main" id="{EA9DBDB7-C164-44D9-8524-E2ED671C8807}"/>
              </a:ext>
            </a:extLst>
          </p:cNvPr>
          <p:cNvGrpSpPr/>
          <p:nvPr/>
        </p:nvGrpSpPr>
        <p:grpSpPr>
          <a:xfrm>
            <a:off x="1470636" y="475125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84" name="Freeform 6">
              <a:extLst>
                <a:ext uri="{FF2B5EF4-FFF2-40B4-BE49-F238E27FC236}">
                  <a16:creationId xmlns="" xmlns:a16="http://schemas.microsoft.com/office/drawing/2014/main" id="{3C986B72-9DD5-48E2-A089-057A1B1FE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5" name="Freeform 7">
              <a:extLst>
                <a:ext uri="{FF2B5EF4-FFF2-40B4-BE49-F238E27FC236}">
                  <a16:creationId xmlns="" xmlns:a16="http://schemas.microsoft.com/office/drawing/2014/main" id="{53BAFDB1-85E6-46F8-8601-624FDAC3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6" name="Line 9">
              <a:extLst>
                <a:ext uri="{FF2B5EF4-FFF2-40B4-BE49-F238E27FC236}">
                  <a16:creationId xmlns="" xmlns:a16="http://schemas.microsoft.com/office/drawing/2014/main" id="{E7E4743A-60E3-4C4D-B21F-F9CAE7202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7" name="Line 10">
              <a:extLst>
                <a:ext uri="{FF2B5EF4-FFF2-40B4-BE49-F238E27FC236}">
                  <a16:creationId xmlns="" xmlns:a16="http://schemas.microsoft.com/office/drawing/2014/main" id="{B6FA1DD0-89C8-4D23-9A8A-1179923BE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8" name="Freeform 11">
              <a:extLst>
                <a:ext uri="{FF2B5EF4-FFF2-40B4-BE49-F238E27FC236}">
                  <a16:creationId xmlns="" xmlns:a16="http://schemas.microsoft.com/office/drawing/2014/main" id="{9ED32C95-3E33-4412-9270-3E08A8F6D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="" xmlns:a16="http://schemas.microsoft.com/office/drawing/2014/main" id="{63EB817C-736D-4658-8397-7F8B4B6936E2}"/>
              </a:ext>
            </a:extLst>
          </p:cNvPr>
          <p:cNvGrpSpPr/>
          <p:nvPr/>
        </p:nvGrpSpPr>
        <p:grpSpPr>
          <a:xfrm>
            <a:off x="2258213" y="516736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90" name="Freeform 6">
              <a:extLst>
                <a:ext uri="{FF2B5EF4-FFF2-40B4-BE49-F238E27FC236}">
                  <a16:creationId xmlns="" xmlns:a16="http://schemas.microsoft.com/office/drawing/2014/main" id="{B5EB4293-61D0-449A-8DAB-A6AE1830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1" name="Freeform 7">
              <a:extLst>
                <a:ext uri="{FF2B5EF4-FFF2-40B4-BE49-F238E27FC236}">
                  <a16:creationId xmlns="" xmlns:a16="http://schemas.microsoft.com/office/drawing/2014/main" id="{46764FB3-4CAA-4BDC-87E0-57B048C1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2" name="Line 9">
              <a:extLst>
                <a:ext uri="{FF2B5EF4-FFF2-40B4-BE49-F238E27FC236}">
                  <a16:creationId xmlns="" xmlns:a16="http://schemas.microsoft.com/office/drawing/2014/main" id="{C8F718EA-9B47-46AC-9D5A-06D5178EF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3" name="Line 10">
              <a:extLst>
                <a:ext uri="{FF2B5EF4-FFF2-40B4-BE49-F238E27FC236}">
                  <a16:creationId xmlns="" xmlns:a16="http://schemas.microsoft.com/office/drawing/2014/main" id="{DBE0E948-4983-4E9A-AB79-0CC1DD3C3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4" name="Freeform 11">
              <a:extLst>
                <a:ext uri="{FF2B5EF4-FFF2-40B4-BE49-F238E27FC236}">
                  <a16:creationId xmlns="" xmlns:a16="http://schemas.microsoft.com/office/drawing/2014/main" id="{1AEC9636-CCDA-4392-91BD-CF69E92A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="" xmlns:a16="http://schemas.microsoft.com/office/drawing/2014/main" id="{E047C4A4-8BF2-46EC-9C9E-25F7E4E11DF7}"/>
              </a:ext>
            </a:extLst>
          </p:cNvPr>
          <p:cNvGrpSpPr/>
          <p:nvPr/>
        </p:nvGrpSpPr>
        <p:grpSpPr>
          <a:xfrm>
            <a:off x="3185373" y="520625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96" name="Freeform 6">
              <a:extLst>
                <a:ext uri="{FF2B5EF4-FFF2-40B4-BE49-F238E27FC236}">
                  <a16:creationId xmlns="" xmlns:a16="http://schemas.microsoft.com/office/drawing/2014/main" id="{EA634187-178B-4304-8537-00F2C4C4C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7" name="Freeform 7">
              <a:extLst>
                <a:ext uri="{FF2B5EF4-FFF2-40B4-BE49-F238E27FC236}">
                  <a16:creationId xmlns="" xmlns:a16="http://schemas.microsoft.com/office/drawing/2014/main" id="{2D22B0A9-2D1F-4C16-9A2B-28E12EBE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8" name="Line 9">
              <a:extLst>
                <a:ext uri="{FF2B5EF4-FFF2-40B4-BE49-F238E27FC236}">
                  <a16:creationId xmlns="" xmlns:a16="http://schemas.microsoft.com/office/drawing/2014/main" id="{72239473-85E2-49EB-BE43-88538DDA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9" name="Line 10">
              <a:extLst>
                <a:ext uri="{FF2B5EF4-FFF2-40B4-BE49-F238E27FC236}">
                  <a16:creationId xmlns="" xmlns:a16="http://schemas.microsoft.com/office/drawing/2014/main" id="{81B9E79C-D5CF-499D-B348-5E924972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0" name="Freeform 11">
              <a:extLst>
                <a:ext uri="{FF2B5EF4-FFF2-40B4-BE49-F238E27FC236}">
                  <a16:creationId xmlns="" xmlns:a16="http://schemas.microsoft.com/office/drawing/2014/main" id="{7C72C001-5E96-4E80-891D-F81A536C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="" xmlns:a16="http://schemas.microsoft.com/office/drawing/2014/main" id="{450E603F-14FC-4687-B652-C9DCF44D1353}"/>
              </a:ext>
            </a:extLst>
          </p:cNvPr>
          <p:cNvGrpSpPr/>
          <p:nvPr/>
        </p:nvGrpSpPr>
        <p:grpSpPr>
          <a:xfrm>
            <a:off x="4003935" y="504541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302" name="Freeform 6">
              <a:extLst>
                <a:ext uri="{FF2B5EF4-FFF2-40B4-BE49-F238E27FC236}">
                  <a16:creationId xmlns="" xmlns:a16="http://schemas.microsoft.com/office/drawing/2014/main" id="{DF6AAFC7-4C57-44C7-B7A5-5FD16EC15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3" name="Freeform 7">
              <a:extLst>
                <a:ext uri="{FF2B5EF4-FFF2-40B4-BE49-F238E27FC236}">
                  <a16:creationId xmlns="" xmlns:a16="http://schemas.microsoft.com/office/drawing/2014/main" id="{0B09EF49-1E05-42C6-ACEF-CC776ACCE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4" name="Line 9">
              <a:extLst>
                <a:ext uri="{FF2B5EF4-FFF2-40B4-BE49-F238E27FC236}">
                  <a16:creationId xmlns="" xmlns:a16="http://schemas.microsoft.com/office/drawing/2014/main" id="{81E32BD8-F610-4877-A14C-DC3D3F97B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5" name="Line 10">
              <a:extLst>
                <a:ext uri="{FF2B5EF4-FFF2-40B4-BE49-F238E27FC236}">
                  <a16:creationId xmlns="" xmlns:a16="http://schemas.microsoft.com/office/drawing/2014/main" id="{F08C351F-B0C7-4D59-8223-38DD0E9C6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6" name="Freeform 11">
              <a:extLst>
                <a:ext uri="{FF2B5EF4-FFF2-40B4-BE49-F238E27FC236}">
                  <a16:creationId xmlns="" xmlns:a16="http://schemas.microsoft.com/office/drawing/2014/main" id="{D41905F6-F076-4A41-870C-F5282739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="" xmlns:a16="http://schemas.microsoft.com/office/drawing/2014/main" id="{555FBBC0-C764-437E-9FCC-BEAB8D8DEAD6}"/>
              </a:ext>
            </a:extLst>
          </p:cNvPr>
          <p:cNvGrpSpPr/>
          <p:nvPr/>
        </p:nvGrpSpPr>
        <p:grpSpPr>
          <a:xfrm>
            <a:off x="1032647" y="228665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805" name="Freeform 6">
              <a:extLst>
                <a:ext uri="{FF2B5EF4-FFF2-40B4-BE49-F238E27FC236}">
                  <a16:creationId xmlns="" xmlns:a16="http://schemas.microsoft.com/office/drawing/2014/main" id="{8DD3275C-1097-405A-873A-CA355CC90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6" name="Freeform 7">
              <a:extLst>
                <a:ext uri="{FF2B5EF4-FFF2-40B4-BE49-F238E27FC236}">
                  <a16:creationId xmlns="" xmlns:a16="http://schemas.microsoft.com/office/drawing/2014/main" id="{8385E648-B057-4343-97EC-FCFE433F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7" name="Line 9">
              <a:extLst>
                <a:ext uri="{FF2B5EF4-FFF2-40B4-BE49-F238E27FC236}">
                  <a16:creationId xmlns="" xmlns:a16="http://schemas.microsoft.com/office/drawing/2014/main" id="{D0F55770-6456-47A1-90CA-454B778A8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8" name="Line 10">
              <a:extLst>
                <a:ext uri="{FF2B5EF4-FFF2-40B4-BE49-F238E27FC236}">
                  <a16:creationId xmlns="" xmlns:a16="http://schemas.microsoft.com/office/drawing/2014/main" id="{D1D84A7E-E3A8-4911-8C39-C4FECDAB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9" name="Freeform 11">
              <a:extLst>
                <a:ext uri="{FF2B5EF4-FFF2-40B4-BE49-F238E27FC236}">
                  <a16:creationId xmlns="" xmlns:a16="http://schemas.microsoft.com/office/drawing/2014/main" id="{97E1B8C1-2AD2-4624-B406-E94D7074F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="" xmlns:a16="http://schemas.microsoft.com/office/drawing/2014/main" id="{8D89C849-9D08-4096-AF22-CFA14A2E874F}"/>
              </a:ext>
            </a:extLst>
          </p:cNvPr>
          <p:cNvGrpSpPr/>
          <p:nvPr/>
        </p:nvGrpSpPr>
        <p:grpSpPr>
          <a:xfrm>
            <a:off x="3032288" y="114932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811" name="Freeform 6">
              <a:extLst>
                <a:ext uri="{FF2B5EF4-FFF2-40B4-BE49-F238E27FC236}">
                  <a16:creationId xmlns="" xmlns:a16="http://schemas.microsoft.com/office/drawing/2014/main" id="{280280C7-6DE6-4512-AB30-7EB4315C8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2" name="Freeform 7">
              <a:extLst>
                <a:ext uri="{FF2B5EF4-FFF2-40B4-BE49-F238E27FC236}">
                  <a16:creationId xmlns="" xmlns:a16="http://schemas.microsoft.com/office/drawing/2014/main" id="{F6F37ABD-F889-42DF-AB9B-95D0E02E5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3" name="Line 9">
              <a:extLst>
                <a:ext uri="{FF2B5EF4-FFF2-40B4-BE49-F238E27FC236}">
                  <a16:creationId xmlns="" xmlns:a16="http://schemas.microsoft.com/office/drawing/2014/main" id="{C627FB2E-83A9-4C95-AF12-BAA7A6F7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4" name="Line 10">
              <a:extLst>
                <a:ext uri="{FF2B5EF4-FFF2-40B4-BE49-F238E27FC236}">
                  <a16:creationId xmlns="" xmlns:a16="http://schemas.microsoft.com/office/drawing/2014/main" id="{9CDFCA89-A969-400C-8F05-4D92F2338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5" name="Freeform 11">
              <a:extLst>
                <a:ext uri="{FF2B5EF4-FFF2-40B4-BE49-F238E27FC236}">
                  <a16:creationId xmlns="" xmlns:a16="http://schemas.microsoft.com/office/drawing/2014/main" id="{0620DA56-86CC-4A65-BAAD-877C2468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="" xmlns:a16="http://schemas.microsoft.com/office/drawing/2014/main" id="{8F51CF94-DC15-46B9-9401-07B2D5FFAD9B}"/>
              </a:ext>
            </a:extLst>
          </p:cNvPr>
          <p:cNvGrpSpPr/>
          <p:nvPr/>
        </p:nvGrpSpPr>
        <p:grpSpPr>
          <a:xfrm>
            <a:off x="5145010" y="3003954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24" name="Freeform 6">
              <a:extLst>
                <a:ext uri="{FF2B5EF4-FFF2-40B4-BE49-F238E27FC236}">
                  <a16:creationId xmlns="" xmlns:a16="http://schemas.microsoft.com/office/drawing/2014/main" id="{819ED5F7-FF9A-4DB7-9C9C-DFD5E6959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5" name="Freeform 7">
              <a:extLst>
                <a:ext uri="{FF2B5EF4-FFF2-40B4-BE49-F238E27FC236}">
                  <a16:creationId xmlns="" xmlns:a16="http://schemas.microsoft.com/office/drawing/2014/main" id="{7C99CAB4-186C-41F1-AB3F-C25C36517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6" name="Line 9">
              <a:extLst>
                <a:ext uri="{FF2B5EF4-FFF2-40B4-BE49-F238E27FC236}">
                  <a16:creationId xmlns="" xmlns:a16="http://schemas.microsoft.com/office/drawing/2014/main" id="{2A44BB58-0CC1-41E8-80B0-BFA457534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7" name="Line 10">
              <a:extLst>
                <a:ext uri="{FF2B5EF4-FFF2-40B4-BE49-F238E27FC236}">
                  <a16:creationId xmlns="" xmlns:a16="http://schemas.microsoft.com/office/drawing/2014/main" id="{51DEEC2E-B9CE-4432-952D-004EFD56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8" name="Freeform 11">
              <a:extLst>
                <a:ext uri="{FF2B5EF4-FFF2-40B4-BE49-F238E27FC236}">
                  <a16:creationId xmlns="" xmlns:a16="http://schemas.microsoft.com/office/drawing/2014/main" id="{EE4397E3-3471-45A7-A52A-F691E7983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="" xmlns:a16="http://schemas.microsoft.com/office/drawing/2014/main" id="{D30B3CE2-942A-437F-AAFF-8CB21635CA33}"/>
              </a:ext>
            </a:extLst>
          </p:cNvPr>
          <p:cNvGrpSpPr/>
          <p:nvPr/>
        </p:nvGrpSpPr>
        <p:grpSpPr>
          <a:xfrm>
            <a:off x="4408513" y="159674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36" name="Freeform 6">
              <a:extLst>
                <a:ext uri="{FF2B5EF4-FFF2-40B4-BE49-F238E27FC236}">
                  <a16:creationId xmlns="" xmlns:a16="http://schemas.microsoft.com/office/drawing/2014/main" id="{A58DC678-FB44-44ED-84D8-E70D8947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7" name="Freeform 7">
              <a:extLst>
                <a:ext uri="{FF2B5EF4-FFF2-40B4-BE49-F238E27FC236}">
                  <a16:creationId xmlns="" xmlns:a16="http://schemas.microsoft.com/office/drawing/2014/main" id="{62008ECD-BC57-42CB-9C6A-85910F7E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8" name="Line 9">
              <a:extLst>
                <a:ext uri="{FF2B5EF4-FFF2-40B4-BE49-F238E27FC236}">
                  <a16:creationId xmlns="" xmlns:a16="http://schemas.microsoft.com/office/drawing/2014/main" id="{AA70938D-702C-4A66-9DD2-7C7C456D6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9" name="Line 10">
              <a:extLst>
                <a:ext uri="{FF2B5EF4-FFF2-40B4-BE49-F238E27FC236}">
                  <a16:creationId xmlns="" xmlns:a16="http://schemas.microsoft.com/office/drawing/2014/main" id="{15619A9E-35FF-4D55-80C8-3722E6F8A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0" name="Freeform 11">
              <a:extLst>
                <a:ext uri="{FF2B5EF4-FFF2-40B4-BE49-F238E27FC236}">
                  <a16:creationId xmlns="" xmlns:a16="http://schemas.microsoft.com/office/drawing/2014/main" id="{5CA2B63A-6023-4456-B050-F506D138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="" xmlns:a16="http://schemas.microsoft.com/office/drawing/2014/main" id="{27821A0E-4C4F-47A8-B739-DE3C9306BF89}"/>
              </a:ext>
            </a:extLst>
          </p:cNvPr>
          <p:cNvGrpSpPr/>
          <p:nvPr/>
        </p:nvGrpSpPr>
        <p:grpSpPr>
          <a:xfrm>
            <a:off x="4609773" y="4587876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308" name="Freeform 6">
              <a:extLst>
                <a:ext uri="{FF2B5EF4-FFF2-40B4-BE49-F238E27FC236}">
                  <a16:creationId xmlns="" xmlns:a16="http://schemas.microsoft.com/office/drawing/2014/main" id="{742727E5-03D9-4404-B891-96DC06F98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9" name="Freeform 7">
              <a:extLst>
                <a:ext uri="{FF2B5EF4-FFF2-40B4-BE49-F238E27FC236}">
                  <a16:creationId xmlns="" xmlns:a16="http://schemas.microsoft.com/office/drawing/2014/main" id="{0D478591-BFD0-479D-B529-2204FF212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0" name="Line 9">
              <a:extLst>
                <a:ext uri="{FF2B5EF4-FFF2-40B4-BE49-F238E27FC236}">
                  <a16:creationId xmlns="" xmlns:a16="http://schemas.microsoft.com/office/drawing/2014/main" id="{9F922E77-A0B0-4B3F-81E7-D8BE736D8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1" name="Line 10">
              <a:extLst>
                <a:ext uri="{FF2B5EF4-FFF2-40B4-BE49-F238E27FC236}">
                  <a16:creationId xmlns="" xmlns:a16="http://schemas.microsoft.com/office/drawing/2014/main" id="{3151493B-19D4-4449-850A-E358FE176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2" name="Freeform 11">
              <a:extLst>
                <a:ext uri="{FF2B5EF4-FFF2-40B4-BE49-F238E27FC236}">
                  <a16:creationId xmlns="" xmlns:a16="http://schemas.microsoft.com/office/drawing/2014/main" id="{5F3D8437-358E-4E5F-A6C7-D644DF40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="" xmlns:a16="http://schemas.microsoft.com/office/drawing/2014/main" id="{59C0C245-25D5-4C9A-BCF2-3065785A1234}"/>
              </a:ext>
            </a:extLst>
          </p:cNvPr>
          <p:cNvGrpSpPr/>
          <p:nvPr/>
        </p:nvGrpSpPr>
        <p:grpSpPr>
          <a:xfrm>
            <a:off x="5069977" y="395180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314" name="Freeform 6">
              <a:extLst>
                <a:ext uri="{FF2B5EF4-FFF2-40B4-BE49-F238E27FC236}">
                  <a16:creationId xmlns="" xmlns:a16="http://schemas.microsoft.com/office/drawing/2014/main" id="{2DD9F251-21E9-4F54-9444-3C5EC553C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5" name="Freeform 7">
              <a:extLst>
                <a:ext uri="{FF2B5EF4-FFF2-40B4-BE49-F238E27FC236}">
                  <a16:creationId xmlns="" xmlns:a16="http://schemas.microsoft.com/office/drawing/2014/main" id="{7FF7E352-D2D2-4798-AF41-660CF5D1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6" name="Line 9">
              <a:extLst>
                <a:ext uri="{FF2B5EF4-FFF2-40B4-BE49-F238E27FC236}">
                  <a16:creationId xmlns="" xmlns:a16="http://schemas.microsoft.com/office/drawing/2014/main" id="{9EAFBB31-56F6-4F69-9C5F-791DDED2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7" name="Line 10">
              <a:extLst>
                <a:ext uri="{FF2B5EF4-FFF2-40B4-BE49-F238E27FC236}">
                  <a16:creationId xmlns="" xmlns:a16="http://schemas.microsoft.com/office/drawing/2014/main" id="{6CCDF502-EFB5-430A-90C3-D796412B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8" name="Freeform 11">
              <a:extLst>
                <a:ext uri="{FF2B5EF4-FFF2-40B4-BE49-F238E27FC236}">
                  <a16:creationId xmlns="" xmlns:a16="http://schemas.microsoft.com/office/drawing/2014/main" id="{DE913145-F49D-41BF-AC1B-7C83FDA8C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="" xmlns:a16="http://schemas.microsoft.com/office/drawing/2014/main" id="{0DFD2BF8-54D9-4C48-B273-C9AF491D2A94}"/>
              </a:ext>
            </a:extLst>
          </p:cNvPr>
          <p:cNvGrpSpPr/>
          <p:nvPr/>
        </p:nvGrpSpPr>
        <p:grpSpPr>
          <a:xfrm>
            <a:off x="4879299" y="219027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30" name="Freeform 6">
              <a:extLst>
                <a:ext uri="{FF2B5EF4-FFF2-40B4-BE49-F238E27FC236}">
                  <a16:creationId xmlns="" xmlns:a16="http://schemas.microsoft.com/office/drawing/2014/main" id="{6BC6A071-62BB-4802-AC2A-5561EABC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1" name="Freeform 7">
              <a:extLst>
                <a:ext uri="{FF2B5EF4-FFF2-40B4-BE49-F238E27FC236}">
                  <a16:creationId xmlns="" xmlns:a16="http://schemas.microsoft.com/office/drawing/2014/main" id="{83BCECE9-0A0B-4A8B-83EF-9A133923B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2" name="Line 9">
              <a:extLst>
                <a:ext uri="{FF2B5EF4-FFF2-40B4-BE49-F238E27FC236}">
                  <a16:creationId xmlns="" xmlns:a16="http://schemas.microsoft.com/office/drawing/2014/main" id="{D260579D-8A0A-4952-9F9B-20FC559C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3" name="Line 10">
              <a:extLst>
                <a:ext uri="{FF2B5EF4-FFF2-40B4-BE49-F238E27FC236}">
                  <a16:creationId xmlns="" xmlns:a16="http://schemas.microsoft.com/office/drawing/2014/main" id="{DB20F058-D444-4996-9382-E7EC640BE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4" name="Freeform 11">
              <a:extLst>
                <a:ext uri="{FF2B5EF4-FFF2-40B4-BE49-F238E27FC236}">
                  <a16:creationId xmlns="" xmlns:a16="http://schemas.microsoft.com/office/drawing/2014/main" id="{C3EEEC35-4BA4-46A9-AF94-5D1990F2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="" xmlns:a16="http://schemas.microsoft.com/office/drawing/2014/main" id="{255F3B90-5992-467A-BC41-065FDC9F315B}"/>
              </a:ext>
            </a:extLst>
          </p:cNvPr>
          <p:cNvSpPr/>
          <p:nvPr/>
        </p:nvSpPr>
        <p:spPr>
          <a:xfrm>
            <a:off x="492414" y="938081"/>
            <a:ext cx="5278204" cy="527819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32" name="Rectangle: Rounded Corners 831">
            <a:extLst>
              <a:ext uri="{FF2B5EF4-FFF2-40B4-BE49-F238E27FC236}">
                <a16:creationId xmlns="" xmlns:a16="http://schemas.microsoft.com/office/drawing/2014/main" id="{E9328F35-7099-43C7-B841-FF2F66124DD8}"/>
              </a:ext>
            </a:extLst>
          </p:cNvPr>
          <p:cNvSpPr/>
          <p:nvPr/>
        </p:nvSpPr>
        <p:spPr>
          <a:xfrm>
            <a:off x="7055063" y="2020871"/>
            <a:ext cx="3877242" cy="3562071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6926872" y="2774135"/>
            <a:ext cx="4279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000" dirty="0" smtClean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MERCI POUR VOTRE ATTENTION!</a:t>
            </a:r>
            <a:endParaRPr lang="en-US" sz="4000" dirty="0">
              <a:solidFill>
                <a:srgbClr val="FFFFFF"/>
              </a:solidFill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="" xmlns:a16="http://schemas.microsoft.com/office/drawing/2014/main" id="{CF92AA61-1454-4FE0-8328-43E379AA445B}"/>
              </a:ext>
            </a:extLst>
          </p:cNvPr>
          <p:cNvSpPr/>
          <p:nvPr/>
        </p:nvSpPr>
        <p:spPr>
          <a:xfrm>
            <a:off x="2050318" y="2522348"/>
            <a:ext cx="2152760" cy="21527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0F6D6155-E00F-477B-AD14-5F1EF735F5F5}"/>
              </a:ext>
            </a:extLst>
          </p:cNvPr>
          <p:cNvGrpSpPr/>
          <p:nvPr/>
        </p:nvGrpSpPr>
        <p:grpSpPr>
          <a:xfrm>
            <a:off x="2262218" y="3134822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69" name="Freeform 6">
              <a:extLst>
                <a:ext uri="{FF2B5EF4-FFF2-40B4-BE49-F238E27FC236}">
                  <a16:creationId xmlns="" xmlns:a16="http://schemas.microsoft.com/office/drawing/2014/main" id="{53B2D22F-C8A5-4D48-BC1C-5C23C9679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="" xmlns:a16="http://schemas.microsoft.com/office/drawing/2014/main" id="{D9D31636-4CC7-4321-945D-0A7EF1288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Line 9">
              <a:extLst>
                <a:ext uri="{FF2B5EF4-FFF2-40B4-BE49-F238E27FC236}">
                  <a16:creationId xmlns="" xmlns:a16="http://schemas.microsoft.com/office/drawing/2014/main" id="{A7001469-D22F-4321-9C43-B535008C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Line 10">
              <a:extLst>
                <a:ext uri="{FF2B5EF4-FFF2-40B4-BE49-F238E27FC236}">
                  <a16:creationId xmlns="" xmlns:a16="http://schemas.microsoft.com/office/drawing/2014/main" id="{BB24ABA3-8460-4A8D-BF42-D23741D7A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11">
              <a:extLst>
                <a:ext uri="{FF2B5EF4-FFF2-40B4-BE49-F238E27FC236}">
                  <a16:creationId xmlns="" xmlns:a16="http://schemas.microsoft.com/office/drawing/2014/main" id="{1A51E98E-38E4-44F9-AFBE-B1DF5AF4F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3A1FC4C0-4D58-4EFB-9C99-26ABC027D289}"/>
              </a:ext>
            </a:extLst>
          </p:cNvPr>
          <p:cNvGrpSpPr/>
          <p:nvPr/>
        </p:nvGrpSpPr>
        <p:grpSpPr>
          <a:xfrm>
            <a:off x="2584168" y="2733442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66" name="Freeform 6">
              <a:extLst>
                <a:ext uri="{FF2B5EF4-FFF2-40B4-BE49-F238E27FC236}">
                  <a16:creationId xmlns="" xmlns:a16="http://schemas.microsoft.com/office/drawing/2014/main" id="{9D6778C7-81A9-4C0A-B423-0B7CCD849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="" xmlns:a16="http://schemas.microsoft.com/office/drawing/2014/main" id="{338F30E9-3B16-45A1-A588-E47D1DCA6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2" name="Line 9">
              <a:extLst>
                <a:ext uri="{FF2B5EF4-FFF2-40B4-BE49-F238E27FC236}">
                  <a16:creationId xmlns="" xmlns:a16="http://schemas.microsoft.com/office/drawing/2014/main" id="{E34061EF-6F7E-41A0-BBC6-A364C1119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3" name="Line 10">
              <a:extLst>
                <a:ext uri="{FF2B5EF4-FFF2-40B4-BE49-F238E27FC236}">
                  <a16:creationId xmlns="" xmlns:a16="http://schemas.microsoft.com/office/drawing/2014/main" id="{5D16D15A-F90C-49B6-AAA8-62104ACCC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4" name="Freeform 11">
              <a:extLst>
                <a:ext uri="{FF2B5EF4-FFF2-40B4-BE49-F238E27FC236}">
                  <a16:creationId xmlns="" xmlns:a16="http://schemas.microsoft.com/office/drawing/2014/main" id="{8C865ECF-B529-4233-BBCC-A51D5A8A4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="" xmlns:a16="http://schemas.microsoft.com/office/drawing/2014/main" id="{E17620A2-EC40-43A6-94F9-E93E5C4A5428}"/>
              </a:ext>
            </a:extLst>
          </p:cNvPr>
          <p:cNvGrpSpPr/>
          <p:nvPr/>
        </p:nvGrpSpPr>
        <p:grpSpPr>
          <a:xfrm>
            <a:off x="2978431" y="265047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26" name="Freeform 6">
              <a:extLst>
                <a:ext uri="{FF2B5EF4-FFF2-40B4-BE49-F238E27FC236}">
                  <a16:creationId xmlns="" xmlns:a16="http://schemas.microsoft.com/office/drawing/2014/main" id="{753921DD-B43F-4ED8-9D63-B3588E0C4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7" name="Freeform 7">
              <a:extLst>
                <a:ext uri="{FF2B5EF4-FFF2-40B4-BE49-F238E27FC236}">
                  <a16:creationId xmlns="" xmlns:a16="http://schemas.microsoft.com/office/drawing/2014/main" id="{FF4C763C-896D-48C7-BC51-FD6DD856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8" name="Line 9">
              <a:extLst>
                <a:ext uri="{FF2B5EF4-FFF2-40B4-BE49-F238E27FC236}">
                  <a16:creationId xmlns="" xmlns:a16="http://schemas.microsoft.com/office/drawing/2014/main" id="{D277D1D3-4F9D-4C3A-870E-643E8E0E7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9" name="Line 10">
              <a:extLst>
                <a:ext uri="{FF2B5EF4-FFF2-40B4-BE49-F238E27FC236}">
                  <a16:creationId xmlns="" xmlns:a16="http://schemas.microsoft.com/office/drawing/2014/main" id="{149AC658-ABA5-4BB1-B2D7-5BD70609E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0" name="Freeform 11">
              <a:extLst>
                <a:ext uri="{FF2B5EF4-FFF2-40B4-BE49-F238E27FC236}">
                  <a16:creationId xmlns="" xmlns:a16="http://schemas.microsoft.com/office/drawing/2014/main" id="{81DB61D8-C69A-41B9-9074-0A0BE9AB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80F320F5-B1ED-4C77-8955-D71F315A7A84}"/>
              </a:ext>
            </a:extLst>
          </p:cNvPr>
          <p:cNvGrpSpPr/>
          <p:nvPr/>
        </p:nvGrpSpPr>
        <p:grpSpPr>
          <a:xfrm>
            <a:off x="3743255" y="3156946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32" name="Freeform 6">
              <a:extLst>
                <a:ext uri="{FF2B5EF4-FFF2-40B4-BE49-F238E27FC236}">
                  <a16:creationId xmlns="" xmlns:a16="http://schemas.microsoft.com/office/drawing/2014/main" id="{EBB37BF2-081B-4FA2-9980-47AFA600E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="" xmlns:a16="http://schemas.microsoft.com/office/drawing/2014/main" id="{E63F8014-9971-454B-8734-EE00E1BB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4" name="Line 9">
              <a:extLst>
                <a:ext uri="{FF2B5EF4-FFF2-40B4-BE49-F238E27FC236}">
                  <a16:creationId xmlns="" xmlns:a16="http://schemas.microsoft.com/office/drawing/2014/main" id="{95A9E4D2-6479-4F56-8946-2EC5BDF2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5" name="Line 10">
              <a:extLst>
                <a:ext uri="{FF2B5EF4-FFF2-40B4-BE49-F238E27FC236}">
                  <a16:creationId xmlns="" xmlns:a16="http://schemas.microsoft.com/office/drawing/2014/main" id="{67C63C78-F28A-4EE0-BB71-F133365F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8" name="Freeform 11">
              <a:extLst>
                <a:ext uri="{FF2B5EF4-FFF2-40B4-BE49-F238E27FC236}">
                  <a16:creationId xmlns="" xmlns:a16="http://schemas.microsoft.com/office/drawing/2014/main" id="{968C7FB4-4A44-45C0-87AF-A8AE9A01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="" xmlns:a16="http://schemas.microsoft.com/office/drawing/2014/main" id="{D6CD9ED7-3525-43FC-8C61-9143FA926781}"/>
              </a:ext>
            </a:extLst>
          </p:cNvPr>
          <p:cNvGrpSpPr/>
          <p:nvPr/>
        </p:nvGrpSpPr>
        <p:grpSpPr>
          <a:xfrm>
            <a:off x="2544801" y="3692917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40" name="Freeform 6">
              <a:extLst>
                <a:ext uri="{FF2B5EF4-FFF2-40B4-BE49-F238E27FC236}">
                  <a16:creationId xmlns="" xmlns:a16="http://schemas.microsoft.com/office/drawing/2014/main" id="{7B09306C-04DF-4386-806D-D62D9B118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1" name="Freeform 7">
              <a:extLst>
                <a:ext uri="{FF2B5EF4-FFF2-40B4-BE49-F238E27FC236}">
                  <a16:creationId xmlns="" xmlns:a16="http://schemas.microsoft.com/office/drawing/2014/main" id="{EB58D62F-B043-4B38-BAC4-CEAC58E5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2" name="Line 9">
              <a:extLst>
                <a:ext uri="{FF2B5EF4-FFF2-40B4-BE49-F238E27FC236}">
                  <a16:creationId xmlns="" xmlns:a16="http://schemas.microsoft.com/office/drawing/2014/main" id="{D0A2A664-2247-4945-87CA-3C41CE209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="" xmlns:a16="http://schemas.microsoft.com/office/drawing/2014/main" id="{C442CB45-0330-4498-A1B9-88AB07599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4" name="Freeform 11">
              <a:extLst>
                <a:ext uri="{FF2B5EF4-FFF2-40B4-BE49-F238E27FC236}">
                  <a16:creationId xmlns="" xmlns:a16="http://schemas.microsoft.com/office/drawing/2014/main" id="{656B6275-FA8F-4AD2-B7E7-BAAC7788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D4BD7B01-62F0-4E38-BE30-414EB94461BD}"/>
              </a:ext>
            </a:extLst>
          </p:cNvPr>
          <p:cNvGrpSpPr/>
          <p:nvPr/>
        </p:nvGrpSpPr>
        <p:grpSpPr>
          <a:xfrm>
            <a:off x="2981264" y="377448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46" name="Freeform 6">
              <a:extLst>
                <a:ext uri="{FF2B5EF4-FFF2-40B4-BE49-F238E27FC236}">
                  <a16:creationId xmlns="" xmlns:a16="http://schemas.microsoft.com/office/drawing/2014/main" id="{A3C43103-70AB-4C2E-A2A4-717786D12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7" name="Freeform 7">
              <a:extLst>
                <a:ext uri="{FF2B5EF4-FFF2-40B4-BE49-F238E27FC236}">
                  <a16:creationId xmlns="" xmlns:a16="http://schemas.microsoft.com/office/drawing/2014/main" id="{E1A78BED-73E8-4A05-859C-CA801B081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8" name="Line 9">
              <a:extLst>
                <a:ext uri="{FF2B5EF4-FFF2-40B4-BE49-F238E27FC236}">
                  <a16:creationId xmlns="" xmlns:a16="http://schemas.microsoft.com/office/drawing/2014/main" id="{C966ED4B-1283-4662-B5C2-6833AE4B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="" xmlns:a16="http://schemas.microsoft.com/office/drawing/2014/main" id="{87EDB799-68B4-47F3-A256-D3FBB2348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0" name="Freeform 11">
              <a:extLst>
                <a:ext uri="{FF2B5EF4-FFF2-40B4-BE49-F238E27FC236}">
                  <a16:creationId xmlns="" xmlns:a16="http://schemas.microsoft.com/office/drawing/2014/main" id="{A2A919D3-BC8E-4577-AC8B-38B9E3F56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="" xmlns:a16="http://schemas.microsoft.com/office/drawing/2014/main" id="{4EAC0837-1472-48C6-8AF5-09208C6FA119}"/>
              </a:ext>
            </a:extLst>
          </p:cNvPr>
          <p:cNvGrpSpPr/>
          <p:nvPr/>
        </p:nvGrpSpPr>
        <p:grpSpPr>
          <a:xfrm>
            <a:off x="3971912" y="201786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58" name="Freeform 6">
              <a:extLst>
                <a:ext uri="{FF2B5EF4-FFF2-40B4-BE49-F238E27FC236}">
                  <a16:creationId xmlns="" xmlns:a16="http://schemas.microsoft.com/office/drawing/2014/main" id="{70DCB40B-8B7E-4B71-9481-F8CC08F4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9" name="Freeform 7">
              <a:extLst>
                <a:ext uri="{FF2B5EF4-FFF2-40B4-BE49-F238E27FC236}">
                  <a16:creationId xmlns="" xmlns:a16="http://schemas.microsoft.com/office/drawing/2014/main" id="{B51C4C84-D979-4EFC-94BC-3B17EC152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0" name="Line 9">
              <a:extLst>
                <a:ext uri="{FF2B5EF4-FFF2-40B4-BE49-F238E27FC236}">
                  <a16:creationId xmlns="" xmlns:a16="http://schemas.microsoft.com/office/drawing/2014/main" id="{6BD27C9F-302F-423C-BB99-A6983A61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1" name="Line 10">
              <a:extLst>
                <a:ext uri="{FF2B5EF4-FFF2-40B4-BE49-F238E27FC236}">
                  <a16:creationId xmlns="" xmlns:a16="http://schemas.microsoft.com/office/drawing/2014/main" id="{D1E4EB27-4F2A-4DF1-B465-1F5DD0899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="" xmlns:a16="http://schemas.microsoft.com/office/drawing/2014/main" id="{27965B2A-C62F-4C46-AD06-B34F0B4AA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9812586E-56FC-4DF3-9DB6-F7B16937F5E7}"/>
              </a:ext>
            </a:extLst>
          </p:cNvPr>
          <p:cNvGrpSpPr/>
          <p:nvPr/>
        </p:nvGrpSpPr>
        <p:grpSpPr>
          <a:xfrm>
            <a:off x="3347255" y="169086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64" name="Freeform 6">
              <a:extLst>
                <a:ext uri="{FF2B5EF4-FFF2-40B4-BE49-F238E27FC236}">
                  <a16:creationId xmlns="" xmlns:a16="http://schemas.microsoft.com/office/drawing/2014/main" id="{576E09EC-0D0A-4123-8457-9C772CAD2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5" name="Freeform 7">
              <a:extLst>
                <a:ext uri="{FF2B5EF4-FFF2-40B4-BE49-F238E27FC236}">
                  <a16:creationId xmlns="" xmlns:a16="http://schemas.microsoft.com/office/drawing/2014/main" id="{762D2CD1-DA59-4EE8-94F4-E97E2002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6" name="Line 9">
              <a:extLst>
                <a:ext uri="{FF2B5EF4-FFF2-40B4-BE49-F238E27FC236}">
                  <a16:creationId xmlns="" xmlns:a16="http://schemas.microsoft.com/office/drawing/2014/main" id="{4E91CCC8-884E-4204-92EC-95B469747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7" name="Line 10">
              <a:extLst>
                <a:ext uri="{FF2B5EF4-FFF2-40B4-BE49-F238E27FC236}">
                  <a16:creationId xmlns="" xmlns:a16="http://schemas.microsoft.com/office/drawing/2014/main" id="{FEA548DD-A5C3-4E2C-9D51-13836F317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8" name="Freeform 11">
              <a:extLst>
                <a:ext uri="{FF2B5EF4-FFF2-40B4-BE49-F238E27FC236}">
                  <a16:creationId xmlns="" xmlns:a16="http://schemas.microsoft.com/office/drawing/2014/main" id="{A9C4E95C-2029-4109-9944-2E1CD393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="" xmlns:a16="http://schemas.microsoft.com/office/drawing/2014/main" id="{0C909575-F7D8-4F72-BEC6-906FFE823765}"/>
              </a:ext>
            </a:extLst>
          </p:cNvPr>
          <p:cNvGrpSpPr/>
          <p:nvPr/>
        </p:nvGrpSpPr>
        <p:grpSpPr>
          <a:xfrm>
            <a:off x="2655521" y="165732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70" name="Freeform 6">
              <a:extLst>
                <a:ext uri="{FF2B5EF4-FFF2-40B4-BE49-F238E27FC236}">
                  <a16:creationId xmlns="" xmlns:a16="http://schemas.microsoft.com/office/drawing/2014/main" id="{C4659FBA-E6B1-4D77-8540-F6FBD34C6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1" name="Freeform 7">
              <a:extLst>
                <a:ext uri="{FF2B5EF4-FFF2-40B4-BE49-F238E27FC236}">
                  <a16:creationId xmlns="" xmlns:a16="http://schemas.microsoft.com/office/drawing/2014/main" id="{5E76E01E-0545-4260-AAE1-04538078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2" name="Line 9">
              <a:extLst>
                <a:ext uri="{FF2B5EF4-FFF2-40B4-BE49-F238E27FC236}">
                  <a16:creationId xmlns="" xmlns:a16="http://schemas.microsoft.com/office/drawing/2014/main" id="{DDF7C93E-34D6-4E1F-9C76-64F81AE08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3" name="Line 10">
              <a:extLst>
                <a:ext uri="{FF2B5EF4-FFF2-40B4-BE49-F238E27FC236}">
                  <a16:creationId xmlns="" xmlns:a16="http://schemas.microsoft.com/office/drawing/2014/main" id="{38528A31-FD9B-4497-8DF8-90D930FB8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="" xmlns:a16="http://schemas.microsoft.com/office/drawing/2014/main" id="{519F0D54-1E69-4040-8D9F-8B95856D1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="" xmlns:a16="http://schemas.microsoft.com/office/drawing/2014/main" id="{FFEF53C3-2FB3-412E-B591-8B2849561B4D}"/>
              </a:ext>
            </a:extLst>
          </p:cNvPr>
          <p:cNvGrpSpPr/>
          <p:nvPr/>
        </p:nvGrpSpPr>
        <p:grpSpPr>
          <a:xfrm>
            <a:off x="1993134" y="195917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76" name="Freeform 6">
              <a:extLst>
                <a:ext uri="{FF2B5EF4-FFF2-40B4-BE49-F238E27FC236}">
                  <a16:creationId xmlns="" xmlns:a16="http://schemas.microsoft.com/office/drawing/2014/main" id="{10F93788-D80D-49E1-A0F1-6A1BF9C0E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7" name="Freeform 7">
              <a:extLst>
                <a:ext uri="{FF2B5EF4-FFF2-40B4-BE49-F238E27FC236}">
                  <a16:creationId xmlns="" xmlns:a16="http://schemas.microsoft.com/office/drawing/2014/main" id="{C83DDB38-6F83-4DCC-A810-23B7D873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8" name="Line 9">
              <a:extLst>
                <a:ext uri="{FF2B5EF4-FFF2-40B4-BE49-F238E27FC236}">
                  <a16:creationId xmlns="" xmlns:a16="http://schemas.microsoft.com/office/drawing/2014/main" id="{E693B820-8160-47E3-9B45-57A2EE4AD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9" name="Line 10">
              <a:extLst>
                <a:ext uri="{FF2B5EF4-FFF2-40B4-BE49-F238E27FC236}">
                  <a16:creationId xmlns="" xmlns:a16="http://schemas.microsoft.com/office/drawing/2014/main" id="{828718E9-98DC-45C2-BF91-DB0A7479D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0" name="Freeform 11">
              <a:extLst>
                <a:ext uri="{FF2B5EF4-FFF2-40B4-BE49-F238E27FC236}">
                  <a16:creationId xmlns="" xmlns:a16="http://schemas.microsoft.com/office/drawing/2014/main" id="{8B5BAD78-4433-40FA-BFF2-D9AA5778C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="" xmlns:a16="http://schemas.microsoft.com/office/drawing/2014/main" id="{3F0F0FBC-CF42-47F4-93BA-ADD1DE9439B2}"/>
              </a:ext>
            </a:extLst>
          </p:cNvPr>
          <p:cNvGrpSpPr/>
          <p:nvPr/>
        </p:nvGrpSpPr>
        <p:grpSpPr>
          <a:xfrm>
            <a:off x="1460296" y="2680897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82" name="Freeform 6">
              <a:extLst>
                <a:ext uri="{FF2B5EF4-FFF2-40B4-BE49-F238E27FC236}">
                  <a16:creationId xmlns="" xmlns:a16="http://schemas.microsoft.com/office/drawing/2014/main" id="{1156C318-2B66-4BC8-9A29-AA36638B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7">
              <a:extLst>
                <a:ext uri="{FF2B5EF4-FFF2-40B4-BE49-F238E27FC236}">
                  <a16:creationId xmlns="" xmlns:a16="http://schemas.microsoft.com/office/drawing/2014/main" id="{A49B0ED1-A7CD-4176-9894-DDDF4250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4" name="Line 9">
              <a:extLst>
                <a:ext uri="{FF2B5EF4-FFF2-40B4-BE49-F238E27FC236}">
                  <a16:creationId xmlns="" xmlns:a16="http://schemas.microsoft.com/office/drawing/2014/main" id="{C17C8B42-5537-4C86-9CAE-CDD6D3857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5" name="Line 10">
              <a:extLst>
                <a:ext uri="{FF2B5EF4-FFF2-40B4-BE49-F238E27FC236}">
                  <a16:creationId xmlns="" xmlns:a16="http://schemas.microsoft.com/office/drawing/2014/main" id="{90E20DDA-430D-4EB2-990B-C47FC6ED1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6" name="Freeform 11">
              <a:extLst>
                <a:ext uri="{FF2B5EF4-FFF2-40B4-BE49-F238E27FC236}">
                  <a16:creationId xmlns="" xmlns:a16="http://schemas.microsoft.com/office/drawing/2014/main" id="{C70A02F3-A35C-4041-92C7-7BC45322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4E470234-80A5-46C3-A571-62C021E383F3}"/>
              </a:ext>
            </a:extLst>
          </p:cNvPr>
          <p:cNvGrpSpPr/>
          <p:nvPr/>
        </p:nvGrpSpPr>
        <p:grpSpPr>
          <a:xfrm>
            <a:off x="1509838" y="3686074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88" name="Freeform 6">
              <a:extLst>
                <a:ext uri="{FF2B5EF4-FFF2-40B4-BE49-F238E27FC236}">
                  <a16:creationId xmlns="" xmlns:a16="http://schemas.microsoft.com/office/drawing/2014/main" id="{2CCEA151-7BE3-4010-893D-B7F15B9E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9" name="Freeform 7">
              <a:extLst>
                <a:ext uri="{FF2B5EF4-FFF2-40B4-BE49-F238E27FC236}">
                  <a16:creationId xmlns="" xmlns:a16="http://schemas.microsoft.com/office/drawing/2014/main" id="{78C4112D-F4E0-40B0-AA2F-BD078C421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="" xmlns:a16="http://schemas.microsoft.com/office/drawing/2014/main" id="{E0D703B7-A832-4AA0-A1C5-FE4787AF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1" name="Line 10">
              <a:extLst>
                <a:ext uri="{FF2B5EF4-FFF2-40B4-BE49-F238E27FC236}">
                  <a16:creationId xmlns="" xmlns:a16="http://schemas.microsoft.com/office/drawing/2014/main" id="{54E8FA48-21FD-4B20-8647-5CE775F19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2" name="Freeform 11">
              <a:extLst>
                <a:ext uri="{FF2B5EF4-FFF2-40B4-BE49-F238E27FC236}">
                  <a16:creationId xmlns="" xmlns:a16="http://schemas.microsoft.com/office/drawing/2014/main" id="{59B83061-0124-4F4D-823D-998D85C43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="" xmlns:a16="http://schemas.microsoft.com/office/drawing/2014/main" id="{4E5DB08E-491D-4FF8-8B2D-079FFA1319E7}"/>
              </a:ext>
            </a:extLst>
          </p:cNvPr>
          <p:cNvGrpSpPr/>
          <p:nvPr/>
        </p:nvGrpSpPr>
        <p:grpSpPr>
          <a:xfrm>
            <a:off x="1936376" y="448295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94" name="Freeform 6">
              <a:extLst>
                <a:ext uri="{FF2B5EF4-FFF2-40B4-BE49-F238E27FC236}">
                  <a16:creationId xmlns="" xmlns:a16="http://schemas.microsoft.com/office/drawing/2014/main" id="{C814DB66-FE13-43A5-BE56-3CE79E1D1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5" name="Freeform 7">
              <a:extLst>
                <a:ext uri="{FF2B5EF4-FFF2-40B4-BE49-F238E27FC236}">
                  <a16:creationId xmlns="" xmlns:a16="http://schemas.microsoft.com/office/drawing/2014/main" id="{8192E1D0-325B-4A1D-8ACB-825E626B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6" name="Line 9">
              <a:extLst>
                <a:ext uri="{FF2B5EF4-FFF2-40B4-BE49-F238E27FC236}">
                  <a16:creationId xmlns="" xmlns:a16="http://schemas.microsoft.com/office/drawing/2014/main" id="{AB7CB04A-6C8F-4B59-8A86-805109EF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7" name="Line 10">
              <a:extLst>
                <a:ext uri="{FF2B5EF4-FFF2-40B4-BE49-F238E27FC236}">
                  <a16:creationId xmlns="" xmlns:a16="http://schemas.microsoft.com/office/drawing/2014/main" id="{C80A887F-B801-46E2-B043-04D7B19D5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8" name="Freeform 11">
              <a:extLst>
                <a:ext uri="{FF2B5EF4-FFF2-40B4-BE49-F238E27FC236}">
                  <a16:creationId xmlns="" xmlns:a16="http://schemas.microsoft.com/office/drawing/2014/main" id="{F6114929-C418-4BCC-A394-77E0DB61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="" xmlns:a16="http://schemas.microsoft.com/office/drawing/2014/main" id="{20810C6C-D6C8-435C-8368-15D4042E3229}"/>
              </a:ext>
            </a:extLst>
          </p:cNvPr>
          <p:cNvGrpSpPr/>
          <p:nvPr/>
        </p:nvGrpSpPr>
        <p:grpSpPr>
          <a:xfrm>
            <a:off x="2771953" y="481548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00" name="Freeform 6">
              <a:extLst>
                <a:ext uri="{FF2B5EF4-FFF2-40B4-BE49-F238E27FC236}">
                  <a16:creationId xmlns="" xmlns:a16="http://schemas.microsoft.com/office/drawing/2014/main" id="{451BCB7F-9511-42DB-BE75-BC9EF8AEA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1" name="Freeform 7">
              <a:extLst>
                <a:ext uri="{FF2B5EF4-FFF2-40B4-BE49-F238E27FC236}">
                  <a16:creationId xmlns="" xmlns:a16="http://schemas.microsoft.com/office/drawing/2014/main" id="{09926F74-EAB2-4A05-BD15-A10885D4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2" name="Line 9">
              <a:extLst>
                <a:ext uri="{FF2B5EF4-FFF2-40B4-BE49-F238E27FC236}">
                  <a16:creationId xmlns="" xmlns:a16="http://schemas.microsoft.com/office/drawing/2014/main" id="{662D1D08-EA1A-4BD7-BC1C-01A1E02F2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3" name="Line 10">
              <a:extLst>
                <a:ext uri="{FF2B5EF4-FFF2-40B4-BE49-F238E27FC236}">
                  <a16:creationId xmlns="" xmlns:a16="http://schemas.microsoft.com/office/drawing/2014/main" id="{DE2EF8FA-FD2E-4504-9706-48E4415B4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4" name="Freeform 11">
              <a:extLst>
                <a:ext uri="{FF2B5EF4-FFF2-40B4-BE49-F238E27FC236}">
                  <a16:creationId xmlns="" xmlns:a16="http://schemas.microsoft.com/office/drawing/2014/main" id="{94AB95B0-7352-4EDD-8F97-C19539A02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="" xmlns:a16="http://schemas.microsoft.com/office/drawing/2014/main" id="{AE4DEDBA-101A-44A7-A6AD-CFCE46AC59C2}"/>
              </a:ext>
            </a:extLst>
          </p:cNvPr>
          <p:cNvGrpSpPr/>
          <p:nvPr/>
        </p:nvGrpSpPr>
        <p:grpSpPr>
          <a:xfrm>
            <a:off x="3556871" y="468418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06" name="Freeform 6">
              <a:extLst>
                <a:ext uri="{FF2B5EF4-FFF2-40B4-BE49-F238E27FC236}">
                  <a16:creationId xmlns="" xmlns:a16="http://schemas.microsoft.com/office/drawing/2014/main" id="{7B990CFD-5DAC-483A-AE2A-75F91B5E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="" xmlns:a16="http://schemas.microsoft.com/office/drawing/2014/main" id="{F91A12E7-D767-4036-964E-3149DD341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8" name="Line 9">
              <a:extLst>
                <a:ext uri="{FF2B5EF4-FFF2-40B4-BE49-F238E27FC236}">
                  <a16:creationId xmlns="" xmlns:a16="http://schemas.microsoft.com/office/drawing/2014/main" id="{631AA228-1A11-4CDB-BF07-4BC4996E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9" name="Line 10">
              <a:extLst>
                <a:ext uri="{FF2B5EF4-FFF2-40B4-BE49-F238E27FC236}">
                  <a16:creationId xmlns="" xmlns:a16="http://schemas.microsoft.com/office/drawing/2014/main" id="{4B194A23-1A40-496E-B797-12566033D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0" name="Freeform 11">
              <a:extLst>
                <a:ext uri="{FF2B5EF4-FFF2-40B4-BE49-F238E27FC236}">
                  <a16:creationId xmlns="" xmlns:a16="http://schemas.microsoft.com/office/drawing/2014/main" id="{DACA4679-03AF-4345-A849-EDC76396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="" xmlns:a16="http://schemas.microsoft.com/office/drawing/2014/main" id="{C3CDB95C-F010-4750-9D73-D920EB309654}"/>
              </a:ext>
            </a:extLst>
          </p:cNvPr>
          <p:cNvGrpSpPr/>
          <p:nvPr/>
        </p:nvGrpSpPr>
        <p:grpSpPr>
          <a:xfrm>
            <a:off x="3421305" y="367187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320" name="Freeform 6">
              <a:extLst>
                <a:ext uri="{FF2B5EF4-FFF2-40B4-BE49-F238E27FC236}">
                  <a16:creationId xmlns="" xmlns:a16="http://schemas.microsoft.com/office/drawing/2014/main" id="{BCA179BB-7B71-415B-8EF5-D4AEBF28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1" name="Freeform 7">
              <a:extLst>
                <a:ext uri="{FF2B5EF4-FFF2-40B4-BE49-F238E27FC236}">
                  <a16:creationId xmlns="" xmlns:a16="http://schemas.microsoft.com/office/drawing/2014/main" id="{C86DAF0C-6447-49A7-AC57-7D59747AB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2" name="Line 9">
              <a:extLst>
                <a:ext uri="{FF2B5EF4-FFF2-40B4-BE49-F238E27FC236}">
                  <a16:creationId xmlns="" xmlns:a16="http://schemas.microsoft.com/office/drawing/2014/main" id="{89C5B798-E90E-4D7F-A040-C9F0A0DBD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3" name="Line 10">
              <a:extLst>
                <a:ext uri="{FF2B5EF4-FFF2-40B4-BE49-F238E27FC236}">
                  <a16:creationId xmlns="" xmlns:a16="http://schemas.microsoft.com/office/drawing/2014/main" id="{2316D928-49A1-49B8-B9C5-6261A254A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4" name="Freeform 11">
              <a:extLst>
                <a:ext uri="{FF2B5EF4-FFF2-40B4-BE49-F238E27FC236}">
                  <a16:creationId xmlns="" xmlns:a16="http://schemas.microsoft.com/office/drawing/2014/main" id="{551076A4-6A3B-40EA-817F-F5D313EA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="" xmlns:a16="http://schemas.microsoft.com/office/drawing/2014/main" id="{4AEE3561-F709-4255-9EE8-4622358BF65E}"/>
              </a:ext>
            </a:extLst>
          </p:cNvPr>
          <p:cNvGrpSpPr/>
          <p:nvPr/>
        </p:nvGrpSpPr>
        <p:grpSpPr>
          <a:xfrm>
            <a:off x="3392640" y="2727181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326" name="Freeform 6">
              <a:extLst>
                <a:ext uri="{FF2B5EF4-FFF2-40B4-BE49-F238E27FC236}">
                  <a16:creationId xmlns="" xmlns:a16="http://schemas.microsoft.com/office/drawing/2014/main" id="{2F2D3BC9-6BD0-4294-A02C-1F85CE02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7" name="Freeform 7">
              <a:extLst>
                <a:ext uri="{FF2B5EF4-FFF2-40B4-BE49-F238E27FC236}">
                  <a16:creationId xmlns="" xmlns:a16="http://schemas.microsoft.com/office/drawing/2014/main" id="{D7ABD8DD-DB5B-4808-8DF3-32564E3B0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8" name="Line 9">
              <a:extLst>
                <a:ext uri="{FF2B5EF4-FFF2-40B4-BE49-F238E27FC236}">
                  <a16:creationId xmlns="" xmlns:a16="http://schemas.microsoft.com/office/drawing/2014/main" id="{831D25C0-629B-43C6-B221-065F79578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9" name="Line 10">
              <a:extLst>
                <a:ext uri="{FF2B5EF4-FFF2-40B4-BE49-F238E27FC236}">
                  <a16:creationId xmlns="" xmlns:a16="http://schemas.microsoft.com/office/drawing/2014/main" id="{9057CAA9-A1D3-419F-A3FA-D6F8DCD7C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30" name="Freeform 11">
              <a:extLst>
                <a:ext uri="{FF2B5EF4-FFF2-40B4-BE49-F238E27FC236}">
                  <a16:creationId xmlns="" xmlns:a16="http://schemas.microsoft.com/office/drawing/2014/main" id="{B8126706-52FA-4833-9460-29A9522FE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24C9C0E6-96DF-4C7D-A24D-F5740951E470}"/>
              </a:ext>
            </a:extLst>
          </p:cNvPr>
          <p:cNvGrpSpPr/>
          <p:nvPr/>
        </p:nvGrpSpPr>
        <p:grpSpPr>
          <a:xfrm>
            <a:off x="4391144" y="274313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52" name="Freeform 6">
              <a:extLst>
                <a:ext uri="{FF2B5EF4-FFF2-40B4-BE49-F238E27FC236}">
                  <a16:creationId xmlns="" xmlns:a16="http://schemas.microsoft.com/office/drawing/2014/main" id="{59AA1E75-8532-4B5C-A5FD-E6AF918E9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3" name="Freeform 7">
              <a:extLst>
                <a:ext uri="{FF2B5EF4-FFF2-40B4-BE49-F238E27FC236}">
                  <a16:creationId xmlns="" xmlns:a16="http://schemas.microsoft.com/office/drawing/2014/main" id="{E908DF6B-CE63-4A28-9BB8-3D466D1F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4" name="Line 9">
              <a:extLst>
                <a:ext uri="{FF2B5EF4-FFF2-40B4-BE49-F238E27FC236}">
                  <a16:creationId xmlns="" xmlns:a16="http://schemas.microsoft.com/office/drawing/2014/main" id="{C82EE3B1-4684-402D-BEA4-A7C7FD5C2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5" name="Line 10">
              <a:extLst>
                <a:ext uri="{FF2B5EF4-FFF2-40B4-BE49-F238E27FC236}">
                  <a16:creationId xmlns="" xmlns:a16="http://schemas.microsoft.com/office/drawing/2014/main" id="{9D40093C-8027-40F4-A2B7-3CD632DA4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="" xmlns:a16="http://schemas.microsoft.com/office/drawing/2014/main" id="{6B3E4638-35C4-41E2-A6EA-B9EE55116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="" xmlns:a16="http://schemas.microsoft.com/office/drawing/2014/main" id="{E8071AB2-5488-4425-8C0E-E377103B0A5C}"/>
              </a:ext>
            </a:extLst>
          </p:cNvPr>
          <p:cNvGrpSpPr/>
          <p:nvPr/>
        </p:nvGrpSpPr>
        <p:grpSpPr>
          <a:xfrm>
            <a:off x="4145624" y="417376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12" name="Freeform 6">
              <a:extLst>
                <a:ext uri="{FF2B5EF4-FFF2-40B4-BE49-F238E27FC236}">
                  <a16:creationId xmlns="" xmlns:a16="http://schemas.microsoft.com/office/drawing/2014/main" id="{3CA67101-4689-47F2-A040-2B52A6F1A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3" name="Freeform 7">
              <a:extLst>
                <a:ext uri="{FF2B5EF4-FFF2-40B4-BE49-F238E27FC236}">
                  <a16:creationId xmlns="" xmlns:a16="http://schemas.microsoft.com/office/drawing/2014/main" id="{B24B2800-29A4-4784-9E40-C9A8C318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4" name="Line 9">
              <a:extLst>
                <a:ext uri="{FF2B5EF4-FFF2-40B4-BE49-F238E27FC236}">
                  <a16:creationId xmlns="" xmlns:a16="http://schemas.microsoft.com/office/drawing/2014/main" id="{F1E6FE12-DD68-4D91-A6DA-4255616D2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5" name="Line 10">
              <a:extLst>
                <a:ext uri="{FF2B5EF4-FFF2-40B4-BE49-F238E27FC236}">
                  <a16:creationId xmlns="" xmlns:a16="http://schemas.microsoft.com/office/drawing/2014/main" id="{E6A94671-3299-4EF5-AF10-4101E55AB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6" name="Freeform 11">
              <a:extLst>
                <a:ext uri="{FF2B5EF4-FFF2-40B4-BE49-F238E27FC236}">
                  <a16:creationId xmlns="" xmlns:a16="http://schemas.microsoft.com/office/drawing/2014/main" id="{9B59B673-0132-413A-B5C5-187F1427D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="" xmlns:a16="http://schemas.microsoft.com/office/drawing/2014/main" id="{38294321-C704-4D7A-B51E-5CC502C6D20F}"/>
              </a:ext>
            </a:extLst>
          </p:cNvPr>
          <p:cNvGrpSpPr/>
          <p:nvPr/>
        </p:nvGrpSpPr>
        <p:grpSpPr>
          <a:xfrm>
            <a:off x="4600964" y="360244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18" name="Freeform 6">
              <a:extLst>
                <a:ext uri="{FF2B5EF4-FFF2-40B4-BE49-F238E27FC236}">
                  <a16:creationId xmlns="" xmlns:a16="http://schemas.microsoft.com/office/drawing/2014/main" id="{F192CF9D-C9AD-48B4-9FC5-6AFF2BE2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9" name="Freeform 7">
              <a:extLst>
                <a:ext uri="{FF2B5EF4-FFF2-40B4-BE49-F238E27FC236}">
                  <a16:creationId xmlns="" xmlns:a16="http://schemas.microsoft.com/office/drawing/2014/main" id="{B12C4F9A-8BA2-41B9-8AEB-CA84BE732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0" name="Line 9">
              <a:extLst>
                <a:ext uri="{FF2B5EF4-FFF2-40B4-BE49-F238E27FC236}">
                  <a16:creationId xmlns="" xmlns:a16="http://schemas.microsoft.com/office/drawing/2014/main" id="{83F2A17E-E75E-4D8A-AFEE-897B3DA80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1" name="Line 10">
              <a:extLst>
                <a:ext uri="{FF2B5EF4-FFF2-40B4-BE49-F238E27FC236}">
                  <a16:creationId xmlns="" xmlns:a16="http://schemas.microsoft.com/office/drawing/2014/main" id="{E2B4B833-A36D-4920-BBB4-E389D057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2" name="Freeform 11">
              <a:extLst>
                <a:ext uri="{FF2B5EF4-FFF2-40B4-BE49-F238E27FC236}">
                  <a16:creationId xmlns="" xmlns:a16="http://schemas.microsoft.com/office/drawing/2014/main" id="{DF0C3075-127F-4503-B3A7-C98B11576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0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="" xmlns:a16="http://schemas.microsoft.com/office/drawing/2014/main" id="{7C0AFA3C-FA07-41EB-95D4-6C49916EA1E7}"/>
              </a:ext>
            </a:extLst>
          </p:cNvPr>
          <p:cNvSpPr/>
          <p:nvPr/>
        </p:nvSpPr>
        <p:spPr>
          <a:xfrm rot="21115072">
            <a:off x="2586152" y="2324329"/>
            <a:ext cx="2596249" cy="2349500"/>
          </a:xfrm>
          <a:prstGeom prst="wedgeRoundRectCallout">
            <a:avLst>
              <a:gd name="adj1" fmla="val 43999"/>
              <a:gd name="adj2" fmla="val 7581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="" xmlns:a16="http://schemas.microsoft.com/office/drawing/2014/main" id="{845B5CF8-1CE4-4FC3-948F-116FCBF04968}"/>
              </a:ext>
            </a:extLst>
          </p:cNvPr>
          <p:cNvSpPr/>
          <p:nvPr/>
        </p:nvSpPr>
        <p:spPr>
          <a:xfrm rot="659947">
            <a:off x="7539601" y="2324329"/>
            <a:ext cx="2504459" cy="2309017"/>
          </a:xfrm>
          <a:prstGeom prst="wedgeRectCallout">
            <a:avLst>
              <a:gd name="adj1" fmla="val -48738"/>
              <a:gd name="adj2" fmla="val 8000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="" xmlns:a16="http://schemas.microsoft.com/office/drawing/2014/main" id="{4B6A95C8-21EB-432B-9D2E-2F0C27E0F0BF}"/>
              </a:ext>
            </a:extLst>
          </p:cNvPr>
          <p:cNvSpPr/>
          <p:nvPr/>
        </p:nvSpPr>
        <p:spPr>
          <a:xfrm>
            <a:off x="4698013" y="1748962"/>
            <a:ext cx="3413402" cy="2750302"/>
          </a:xfrm>
          <a:prstGeom prst="wedgeEllipseCallout">
            <a:avLst>
              <a:gd name="adj1" fmla="val -6977"/>
              <a:gd name="adj2" fmla="val 742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7F7F6DD-F32E-4E1B-91BD-A4B8B234EEAD}"/>
              </a:ext>
            </a:extLst>
          </p:cNvPr>
          <p:cNvGrpSpPr/>
          <p:nvPr/>
        </p:nvGrpSpPr>
        <p:grpSpPr>
          <a:xfrm>
            <a:off x="5861001" y="2977754"/>
            <a:ext cx="1467640" cy="866836"/>
            <a:chOff x="7582599" y="4457958"/>
            <a:chExt cx="347389" cy="205179"/>
          </a:xfrm>
          <a:solidFill>
            <a:srgbClr val="00B05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B72B6D3A-4726-41C2-AB89-D835C19CEEB0}"/>
                </a:ext>
              </a:extLst>
            </p:cNvPr>
            <p:cNvSpPr/>
            <p:nvPr/>
          </p:nvSpPr>
          <p:spPr>
            <a:xfrm rot="2700000">
              <a:off x="7527711" y="4512846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8D620651-53D8-4A16-B936-8D74D5EA36C8}"/>
                </a:ext>
              </a:extLst>
            </p:cNvPr>
            <p:cNvSpPr/>
            <p:nvPr/>
          </p:nvSpPr>
          <p:spPr>
            <a:xfrm rot="8100000">
              <a:off x="7590361" y="4465313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9BE04D5-C7FC-4F35-BC93-A39AB13CB84A}"/>
              </a:ext>
            </a:extLst>
          </p:cNvPr>
          <p:cNvSpPr txBox="1"/>
          <p:nvPr/>
        </p:nvSpPr>
        <p:spPr>
          <a:xfrm rot="656027">
            <a:off x="7494554" y="2149192"/>
            <a:ext cx="25691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  <a:endParaRPr lang="en-US" sz="17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CCD83F1-03EF-4457-80AA-CAB8FA0FE9A7}"/>
              </a:ext>
            </a:extLst>
          </p:cNvPr>
          <p:cNvSpPr txBox="1"/>
          <p:nvPr/>
        </p:nvSpPr>
        <p:spPr>
          <a:xfrm rot="21154896">
            <a:off x="2623669" y="2213739"/>
            <a:ext cx="25691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CCED40C8-6076-48B9-BB10-8E0ED2937E9E}"/>
              </a:ext>
            </a:extLst>
          </p:cNvPr>
          <p:cNvSpPr/>
          <p:nvPr/>
        </p:nvSpPr>
        <p:spPr>
          <a:xfrm>
            <a:off x="4193336" y="5451717"/>
            <a:ext cx="4226764" cy="421868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8E03F8A-57B1-4B45-A4D3-3DD15309444F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QUESTIONS ET REMARQUES</a:t>
            </a:r>
            <a:endParaRPr lang="en-US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027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1561353" y="421123"/>
            <a:ext cx="81340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REMERCIEMENTS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2F57185-A285-4D92-B8BA-00F8775D5B18}"/>
              </a:ext>
            </a:extLst>
          </p:cNvPr>
          <p:cNvGrpSpPr/>
          <p:nvPr/>
        </p:nvGrpSpPr>
        <p:grpSpPr>
          <a:xfrm>
            <a:off x="1332428" y="2341881"/>
            <a:ext cx="5421336" cy="3505226"/>
            <a:chOff x="1875629" y="2488979"/>
            <a:chExt cx="4667412" cy="3017770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150" y="3040735"/>
              <a:ext cx="3062989" cy="2426604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454" y="2978805"/>
              <a:ext cx="2583746" cy="1373761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188" y="2488979"/>
              <a:ext cx="1166853" cy="1542666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29" y="2528392"/>
              <a:ext cx="1177275" cy="1542666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35" y="4408868"/>
              <a:ext cx="604263" cy="805116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685" y="4718525"/>
              <a:ext cx="541753" cy="658731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680" y="4408868"/>
              <a:ext cx="416733" cy="534868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745" y="5067596"/>
              <a:ext cx="333387" cy="439153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901EF6D-0B39-45A3-A0BC-C5912B71EED4}"/>
              </a:ext>
            </a:extLst>
          </p:cNvPr>
          <p:cNvSpPr txBox="1"/>
          <p:nvPr/>
        </p:nvSpPr>
        <p:spPr>
          <a:xfrm>
            <a:off x="7107225" y="2141878"/>
            <a:ext cx="4235004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DIEU TOUT PUISSANT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Professeur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RABOANARY Julien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Amédée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Recteur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l’ISPM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corps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professoral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l’ISPM</a:t>
            </a:r>
            <a:endParaRPr lang="en-GB" sz="15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RABOANARY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Toky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Hajatina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encadreur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pédagogique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</a:t>
            </a:r>
            <a:r>
              <a:rPr lang="fr-FR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RAKOTOMANIRAKA Eric, le Président Général de l’EQIMA, et tout le personnel de sa société </a:t>
            </a:r>
            <a:endParaRPr lang="en-GB" sz="15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ANDRIAMANANTENASOA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Mirana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encadreur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professionnel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RABOANARY Roland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président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 jury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Parents et à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toute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famille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Aux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amis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collaborateurs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7107225" y="1759071"/>
            <a:ext cx="3980440" cy="106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DF9411-EA7D-4D4E-A03E-C99257532632}"/>
              </a:ext>
            </a:extLst>
          </p:cNvPr>
          <p:cNvSpPr txBox="1"/>
          <p:nvPr/>
        </p:nvSpPr>
        <p:spPr>
          <a:xfrm>
            <a:off x="1423341" y="1219275"/>
            <a:ext cx="9369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MEMOIRE DE FIN D’ETUDES DU SECOND CYCLE EN VUE DE L’OBTENTION DU DIPLOME DE MASTER EN INFORMATIQUE ET TELECOMMUNICATION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 smtClean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Parcours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NFORMATIQUE DE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ESTION,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ENIE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OGICIEL ET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NTELLIGENCE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RTIFICIELLE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437039" y="5898019"/>
            <a:ext cx="10656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Présenté</a:t>
            </a:r>
            <a:r>
              <a:rPr lang="en-GB" sz="2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 : Monsieur RAMANANARIVO </a:t>
            </a: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Lantoarisoa</a:t>
            </a:r>
            <a:r>
              <a:rPr lang="en-GB" sz="2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Andrianiaina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33CCC8-CAB6-47CD-9F3C-F22AC90E7862}"/>
              </a:ext>
            </a:extLst>
          </p:cNvPr>
          <p:cNvSpPr txBox="1"/>
          <p:nvPr/>
        </p:nvSpPr>
        <p:spPr>
          <a:xfrm>
            <a:off x="-340214" y="2079247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D44F28-F163-475A-A71D-B375939D24D3}"/>
              </a:ext>
            </a:extLst>
          </p:cNvPr>
          <p:cNvSpPr txBox="1"/>
          <p:nvPr/>
        </p:nvSpPr>
        <p:spPr>
          <a:xfrm>
            <a:off x="7543711" y="3703196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7752CD2-720D-4B75-A031-BBF07A134EAD}"/>
              </a:ext>
            </a:extLst>
          </p:cNvPr>
          <p:cNvSpPr/>
          <p:nvPr/>
        </p:nvSpPr>
        <p:spPr>
          <a:xfrm>
            <a:off x="5392257" y="4792437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6E44039-0D40-44BB-A1E6-74017E85BAEA}"/>
              </a:ext>
            </a:extLst>
          </p:cNvPr>
          <p:cNvSpPr/>
          <p:nvPr/>
        </p:nvSpPr>
        <p:spPr>
          <a:xfrm>
            <a:off x="6264111" y="4792437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E0D343-2635-4870-90AC-A392F924EF2F}"/>
              </a:ext>
            </a:extLst>
          </p:cNvPr>
          <p:cNvSpPr/>
          <p:nvPr/>
        </p:nvSpPr>
        <p:spPr>
          <a:xfrm>
            <a:off x="7125573" y="4792437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9FAA2AD-6D2D-4400-80AF-2D7933E61E1D}"/>
              </a:ext>
            </a:extLst>
          </p:cNvPr>
          <p:cNvSpPr/>
          <p:nvPr/>
        </p:nvSpPr>
        <p:spPr>
          <a:xfrm>
            <a:off x="4487482" y="4792437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18C94B7-8370-4742-87CB-D453371EBF4C}"/>
              </a:ext>
            </a:extLst>
          </p:cNvPr>
          <p:cNvSpPr/>
          <p:nvPr/>
        </p:nvSpPr>
        <p:spPr>
          <a:xfrm>
            <a:off x="3573082" y="4792437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2807723-AC4A-4163-9139-7ED2A9CBBD5F}"/>
              </a:ext>
            </a:extLst>
          </p:cNvPr>
          <p:cNvSpPr/>
          <p:nvPr/>
        </p:nvSpPr>
        <p:spPr>
          <a:xfrm>
            <a:off x="7972597" y="4792437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xmlns="" id="{4BDF9411-EA7D-4D4E-A03E-C99257532632}"/>
              </a:ext>
            </a:extLst>
          </p:cNvPr>
          <p:cNvSpPr txBox="1"/>
          <p:nvPr/>
        </p:nvSpPr>
        <p:spPr>
          <a:xfrm>
            <a:off x="1579556" y="3054522"/>
            <a:ext cx="9369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CONCEPTION</a:t>
            </a:r>
            <a:r>
              <a:rPr kumimoji="0" lang="en-GB" sz="5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 MOBILE PIKLA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7" name="Image 16" descr="logo-is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64" y="201128"/>
            <a:ext cx="897255" cy="914400"/>
          </a:xfrm>
          <a:prstGeom prst="rect">
            <a:avLst/>
          </a:prstGeom>
        </p:spPr>
      </p:pic>
      <p:pic>
        <p:nvPicPr>
          <p:cNvPr id="18" name="Image 17" descr="logo-eqim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1" y="364936"/>
            <a:ext cx="2139950" cy="5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45B5E438-C249-4CA8-A0F4-82A2B60BF5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468597"/>
            <a:ext cx="10723120" cy="5807075"/>
            <a:chOff x="969" y="744"/>
            <a:chExt cx="5584" cy="3024"/>
          </a:xfrm>
          <a:solidFill>
            <a:schemeClr val="accent6">
              <a:lumMod val="20000"/>
              <a:lumOff val="80000"/>
              <a:alpha val="7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B7116E84-829F-451D-B460-E90351836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51EC7CE4-1D79-4FE1-931F-8E10E4453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E188C16A-10CB-4FC5-AEEF-F1473ECBABAC}"/>
              </a:ext>
            </a:extLst>
          </p:cNvPr>
          <p:cNvSpPr/>
          <p:nvPr/>
        </p:nvSpPr>
        <p:spPr>
          <a:xfrm>
            <a:off x="1700894" y="2176256"/>
            <a:ext cx="1732547" cy="1732547"/>
          </a:xfrm>
          <a:prstGeom prst="ellipse">
            <a:avLst/>
          </a:prstGeom>
          <a:solidFill>
            <a:schemeClr val="accent5">
              <a:alpha val="7000"/>
            </a:schemeClr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83628CF-CDD0-4164-964C-7EDDDFF60DB5}"/>
              </a:ext>
            </a:extLst>
          </p:cNvPr>
          <p:cNvSpPr/>
          <p:nvPr/>
        </p:nvSpPr>
        <p:spPr>
          <a:xfrm>
            <a:off x="5155273" y="2216368"/>
            <a:ext cx="1732547" cy="1732547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CA2A409-7DFA-46BD-8AD4-FC7F80AC1B75}"/>
              </a:ext>
            </a:extLst>
          </p:cNvPr>
          <p:cNvSpPr/>
          <p:nvPr/>
        </p:nvSpPr>
        <p:spPr>
          <a:xfrm>
            <a:off x="8689665" y="2191061"/>
            <a:ext cx="1732547" cy="1732547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8AFB557-D81F-461C-859F-4456148788B5}"/>
              </a:ext>
            </a:extLst>
          </p:cNvPr>
          <p:cNvSpPr txBox="1"/>
          <p:nvPr/>
        </p:nvSpPr>
        <p:spPr>
          <a:xfrm>
            <a:off x="841025" y="4244823"/>
            <a:ext cx="321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 DE L’APPLICATION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756069-346E-47B7-B13B-BE331C12C607}"/>
              </a:ext>
            </a:extLst>
          </p:cNvPr>
          <p:cNvSpPr txBox="1"/>
          <p:nvPr/>
        </p:nvSpPr>
        <p:spPr>
          <a:xfrm>
            <a:off x="4955774" y="4283887"/>
            <a:ext cx="190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E798FDF-21D4-46F0-AFB9-5052767423E9}"/>
              </a:ext>
            </a:extLst>
          </p:cNvPr>
          <p:cNvSpPr txBox="1"/>
          <p:nvPr/>
        </p:nvSpPr>
        <p:spPr>
          <a:xfrm>
            <a:off x="8487216" y="4322511"/>
            <a:ext cx="244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4E04199-80AC-444B-8124-A3499BD394A4}"/>
              </a:ext>
            </a:extLst>
          </p:cNvPr>
          <p:cNvGrpSpPr/>
          <p:nvPr/>
        </p:nvGrpSpPr>
        <p:grpSpPr>
          <a:xfrm rot="2247443">
            <a:off x="9388090" y="2553261"/>
            <a:ext cx="531818" cy="1152362"/>
            <a:chOff x="9490633" y="1499448"/>
            <a:chExt cx="1270458" cy="3028167"/>
          </a:xfrm>
          <a:solidFill>
            <a:schemeClr val="accent4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43D503C4-5DBA-4EDB-B1F0-A9261DC60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xmlns="" id="{619060A3-33AE-41E8-BE97-D74FB08D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xmlns="" id="{8A0D4813-F74F-43AC-8446-56B9CE5E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xmlns="" id="{C9C912FF-1D51-4ED2-BAEB-10BF68AD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xmlns="" id="{960A825B-1523-41A3-A86F-D101D1C4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21155B-76B2-481A-A444-70A4A94AF672}"/>
              </a:ext>
            </a:extLst>
          </p:cNvPr>
          <p:cNvGrpSpPr/>
          <p:nvPr/>
        </p:nvGrpSpPr>
        <p:grpSpPr>
          <a:xfrm>
            <a:off x="5598744" y="2614247"/>
            <a:ext cx="846408" cy="1032399"/>
            <a:chOff x="7931851" y="2464731"/>
            <a:chExt cx="1002842" cy="1223210"/>
          </a:xfrm>
          <a:solidFill>
            <a:schemeClr val="accent2"/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DE2D3127-6A2A-4048-8522-C16866C23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62AC9FF8-896F-464B-BA2E-274F4567D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FAD3095E-74CD-40AA-858E-C5470984C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A98ED4C3-5565-4355-B3F5-3A5528D74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F4467017-783F-4488-ACDE-B7E83BB80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xmlns="" id="{A051487C-10B1-4B6A-83B7-8CA72746D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xmlns="" id="{0426FAF0-9137-449D-BA88-B7910DCDD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xmlns="" id="{43418DF5-0FAD-43D0-A15F-E3C7AD123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65CD1B32-153A-4AFD-B110-055562E2A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66B4FBE4-DF7A-4707-99D7-85A28B22B5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xmlns="" id="{D8D29BAD-17D3-44C3-A1B9-0A5C52056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xmlns="" id="{70E89E62-CD7A-4131-BDE4-87C574BB3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xmlns="" id="{7BA1E887-82F4-475A-B141-E4586FB738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xmlns="" id="{D3AB63A7-E2AA-4D1C-8302-A98602B84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140CFC67-1BA9-48F4-AF89-0AE2BBDA5F2C}"/>
              </a:ext>
            </a:extLst>
          </p:cNvPr>
          <p:cNvGrpSpPr/>
          <p:nvPr/>
        </p:nvGrpSpPr>
        <p:grpSpPr>
          <a:xfrm>
            <a:off x="2196645" y="2721502"/>
            <a:ext cx="840867" cy="839484"/>
            <a:chOff x="2001838" y="-2239963"/>
            <a:chExt cx="965200" cy="96361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xmlns="" id="{F16DD890-57D0-404C-BDA1-6AAEF2E58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-1655763"/>
              <a:ext cx="381000" cy="379413"/>
            </a:xfrm>
            <a:custGeom>
              <a:avLst/>
              <a:gdLst>
                <a:gd name="T0" fmla="*/ 1404 w 1547"/>
                <a:gd name="T1" fmla="*/ 890 h 1547"/>
                <a:gd name="T2" fmla="*/ 514 w 1547"/>
                <a:gd name="T3" fmla="*/ 0 h 1547"/>
                <a:gd name="T4" fmla="*/ 0 w 1547"/>
                <a:gd name="T5" fmla="*/ 514 h 1547"/>
                <a:gd name="T6" fmla="*/ 890 w 1547"/>
                <a:gd name="T7" fmla="*/ 1404 h 1547"/>
                <a:gd name="T8" fmla="*/ 1404 w 1547"/>
                <a:gd name="T9" fmla="*/ 1404 h 1547"/>
                <a:gd name="T10" fmla="*/ 1404 w 1547"/>
                <a:gd name="T11" fmla="*/ 890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7" h="1547">
                  <a:moveTo>
                    <a:pt x="1404" y="890"/>
                  </a:moveTo>
                  <a:cubicBezTo>
                    <a:pt x="514" y="0"/>
                    <a:pt x="514" y="0"/>
                    <a:pt x="514" y="0"/>
                  </a:cubicBezTo>
                  <a:cubicBezTo>
                    <a:pt x="382" y="206"/>
                    <a:pt x="206" y="382"/>
                    <a:pt x="0" y="514"/>
                  </a:cubicBezTo>
                  <a:cubicBezTo>
                    <a:pt x="890" y="1404"/>
                    <a:pt x="890" y="1404"/>
                    <a:pt x="890" y="1404"/>
                  </a:cubicBezTo>
                  <a:cubicBezTo>
                    <a:pt x="1032" y="1547"/>
                    <a:pt x="1263" y="1547"/>
                    <a:pt x="1404" y="1404"/>
                  </a:cubicBezTo>
                  <a:cubicBezTo>
                    <a:pt x="1547" y="1263"/>
                    <a:pt x="1547" y="1032"/>
                    <a:pt x="1404" y="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58C0E1E6-B452-4A4C-9F1A-3C20156B5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1838" y="-2239963"/>
              <a:ext cx="717550" cy="715963"/>
            </a:xfrm>
            <a:custGeom>
              <a:avLst/>
              <a:gdLst>
                <a:gd name="T0" fmla="*/ 2910 w 2910"/>
                <a:gd name="T1" fmla="*/ 1455 h 2910"/>
                <a:gd name="T2" fmla="*/ 1455 w 2910"/>
                <a:gd name="T3" fmla="*/ 0 h 2910"/>
                <a:gd name="T4" fmla="*/ 0 w 2910"/>
                <a:gd name="T5" fmla="*/ 1455 h 2910"/>
                <a:gd name="T6" fmla="*/ 1455 w 2910"/>
                <a:gd name="T7" fmla="*/ 2910 h 2910"/>
                <a:gd name="T8" fmla="*/ 2910 w 2910"/>
                <a:gd name="T9" fmla="*/ 1455 h 2910"/>
                <a:gd name="T10" fmla="*/ 1455 w 2910"/>
                <a:gd name="T11" fmla="*/ 2546 h 2910"/>
                <a:gd name="T12" fmla="*/ 364 w 2910"/>
                <a:gd name="T13" fmla="*/ 1455 h 2910"/>
                <a:gd name="T14" fmla="*/ 1455 w 2910"/>
                <a:gd name="T15" fmla="*/ 364 h 2910"/>
                <a:gd name="T16" fmla="*/ 2546 w 2910"/>
                <a:gd name="T17" fmla="*/ 1455 h 2910"/>
                <a:gd name="T18" fmla="*/ 1455 w 2910"/>
                <a:gd name="T19" fmla="*/ 2546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0" h="2910">
                  <a:moveTo>
                    <a:pt x="2910" y="1455"/>
                  </a:moveTo>
                  <a:cubicBezTo>
                    <a:pt x="2910" y="651"/>
                    <a:pt x="2259" y="0"/>
                    <a:pt x="1455" y="0"/>
                  </a:cubicBezTo>
                  <a:cubicBezTo>
                    <a:pt x="652" y="0"/>
                    <a:pt x="0" y="651"/>
                    <a:pt x="0" y="1455"/>
                  </a:cubicBezTo>
                  <a:cubicBezTo>
                    <a:pt x="0" y="2259"/>
                    <a:pt x="652" y="2910"/>
                    <a:pt x="1455" y="2910"/>
                  </a:cubicBezTo>
                  <a:cubicBezTo>
                    <a:pt x="2259" y="2910"/>
                    <a:pt x="2910" y="2259"/>
                    <a:pt x="2910" y="1455"/>
                  </a:cubicBezTo>
                  <a:close/>
                  <a:moveTo>
                    <a:pt x="1455" y="2546"/>
                  </a:moveTo>
                  <a:cubicBezTo>
                    <a:pt x="853" y="2546"/>
                    <a:pt x="364" y="2057"/>
                    <a:pt x="364" y="1455"/>
                  </a:cubicBezTo>
                  <a:cubicBezTo>
                    <a:pt x="364" y="853"/>
                    <a:pt x="853" y="364"/>
                    <a:pt x="1455" y="364"/>
                  </a:cubicBezTo>
                  <a:cubicBezTo>
                    <a:pt x="2057" y="364"/>
                    <a:pt x="2546" y="853"/>
                    <a:pt x="2546" y="1455"/>
                  </a:cubicBezTo>
                  <a:cubicBezTo>
                    <a:pt x="2546" y="2057"/>
                    <a:pt x="2057" y="2546"/>
                    <a:pt x="1455" y="25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E676017D-4AAB-42EA-A1D2-537327B35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-2090738"/>
              <a:ext cx="209550" cy="209550"/>
            </a:xfrm>
            <a:custGeom>
              <a:avLst/>
              <a:gdLst>
                <a:gd name="T0" fmla="*/ 0 w 849"/>
                <a:gd name="T1" fmla="*/ 849 h 849"/>
                <a:gd name="T2" fmla="*/ 243 w 849"/>
                <a:gd name="T3" fmla="*/ 849 h 849"/>
                <a:gd name="T4" fmla="*/ 849 w 849"/>
                <a:gd name="T5" fmla="*/ 243 h 849"/>
                <a:gd name="T6" fmla="*/ 849 w 849"/>
                <a:gd name="T7" fmla="*/ 0 h 849"/>
                <a:gd name="T8" fmla="*/ 0 w 849"/>
                <a:gd name="T9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849">
                  <a:moveTo>
                    <a:pt x="0" y="849"/>
                  </a:moveTo>
                  <a:cubicBezTo>
                    <a:pt x="243" y="849"/>
                    <a:pt x="243" y="849"/>
                    <a:pt x="243" y="849"/>
                  </a:cubicBezTo>
                  <a:cubicBezTo>
                    <a:pt x="243" y="515"/>
                    <a:pt x="515" y="243"/>
                    <a:pt x="849" y="243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381" y="0"/>
                    <a:pt x="0" y="381"/>
                    <a:pt x="0" y="8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7BD535A-3A63-4F32-A2AA-748309A31337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 </a:t>
            </a: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01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698836" y="346664"/>
            <a:ext cx="8718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</a:t>
            </a:r>
            <a:r>
              <a:rPr kumimoji="0" lang="en-GB" sz="6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AB9C1A3-C4B6-4C38-9845-480F6AE0C971}"/>
              </a:ext>
            </a:extLst>
          </p:cNvPr>
          <p:cNvSpPr txBox="1"/>
          <p:nvPr/>
        </p:nvSpPr>
        <p:spPr>
          <a:xfrm>
            <a:off x="1698836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E2F241D-12B7-4C00-8A3D-76E8FDDA6167}"/>
              </a:ext>
            </a:extLst>
          </p:cNvPr>
          <p:cNvSpPr txBox="1"/>
          <p:nvPr/>
        </p:nvSpPr>
        <p:spPr>
          <a:xfrm>
            <a:off x="3443037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0BBB6B1-1A05-43B9-A92F-210856317E99}"/>
              </a:ext>
            </a:extLst>
          </p:cNvPr>
          <p:cNvSpPr txBox="1"/>
          <p:nvPr/>
        </p:nvSpPr>
        <p:spPr>
          <a:xfrm>
            <a:off x="5174040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9818FF5-55A5-4DCC-9B24-B9946391CAE4}"/>
              </a:ext>
            </a:extLst>
          </p:cNvPr>
          <p:cNvSpPr txBox="1"/>
          <p:nvPr/>
        </p:nvSpPr>
        <p:spPr>
          <a:xfrm>
            <a:off x="6935655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85E833-6659-4424-A2AA-D9F992297513}"/>
              </a:ext>
            </a:extLst>
          </p:cNvPr>
          <p:cNvSpPr txBox="1"/>
          <p:nvPr/>
        </p:nvSpPr>
        <p:spPr>
          <a:xfrm>
            <a:off x="8645239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B915D57-E221-4D55-A550-3077C7541899}"/>
              </a:ext>
            </a:extLst>
          </p:cNvPr>
          <p:cNvGrpSpPr/>
          <p:nvPr/>
        </p:nvGrpSpPr>
        <p:grpSpPr>
          <a:xfrm>
            <a:off x="1785202" y="4429788"/>
            <a:ext cx="1323300" cy="633884"/>
            <a:chOff x="1785202" y="3646016"/>
            <a:chExt cx="1323300" cy="6338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1E65667-87C2-47C2-BF69-F093B9187EDC}"/>
                </a:ext>
              </a:extLst>
            </p:cNvPr>
            <p:cNvSpPr/>
            <p:nvPr/>
          </p:nvSpPr>
          <p:spPr>
            <a:xfrm>
              <a:off x="1785202" y="3646016"/>
              <a:ext cx="1323300" cy="6338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BA97E1EB-0D81-452D-B901-A28F3DCB745F}"/>
                </a:ext>
              </a:extLst>
            </p:cNvPr>
            <p:cNvGrpSpPr/>
            <p:nvPr/>
          </p:nvGrpSpPr>
          <p:grpSpPr>
            <a:xfrm>
              <a:off x="2233906" y="3732904"/>
              <a:ext cx="419100" cy="419100"/>
              <a:chOff x="2233906" y="3732904"/>
              <a:chExt cx="419100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8F70CDCE-FFF4-45AB-AA12-8F81D80EB6DC}"/>
                  </a:ext>
                </a:extLst>
              </p:cNvPr>
              <p:cNvSpPr/>
              <p:nvPr/>
            </p:nvSpPr>
            <p:spPr>
              <a:xfrm>
                <a:off x="2233906" y="3732904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08664D79-DF57-44DB-A0BE-1B794A0D46DB}"/>
                  </a:ext>
                </a:extLst>
              </p:cNvPr>
              <p:cNvSpPr/>
              <p:nvPr/>
            </p:nvSpPr>
            <p:spPr>
              <a:xfrm>
                <a:off x="2376782" y="3876129"/>
                <a:ext cx="133684" cy="133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4B4DCE5-6AB2-4B75-A537-BA6A4A241555}"/>
              </a:ext>
            </a:extLst>
          </p:cNvPr>
          <p:cNvGrpSpPr/>
          <p:nvPr/>
        </p:nvGrpSpPr>
        <p:grpSpPr>
          <a:xfrm>
            <a:off x="3522721" y="4429788"/>
            <a:ext cx="1323300" cy="633884"/>
            <a:chOff x="3522721" y="3646016"/>
            <a:chExt cx="1323300" cy="63388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56959A44-8C6F-49BC-A04E-F565598FFE17}"/>
                </a:ext>
              </a:extLst>
            </p:cNvPr>
            <p:cNvSpPr/>
            <p:nvPr/>
          </p:nvSpPr>
          <p:spPr>
            <a:xfrm>
              <a:off x="3522721" y="3646016"/>
              <a:ext cx="1323300" cy="6338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39AB2A1-C249-42C9-A7F0-88981BC41F61}"/>
                </a:ext>
              </a:extLst>
            </p:cNvPr>
            <p:cNvGrpSpPr/>
            <p:nvPr/>
          </p:nvGrpSpPr>
          <p:grpSpPr>
            <a:xfrm>
              <a:off x="3922943" y="3803009"/>
              <a:ext cx="513856" cy="337832"/>
              <a:chOff x="1767905" y="1123950"/>
              <a:chExt cx="608583" cy="400110"/>
            </a:xfrm>
            <a:solidFill>
              <a:schemeClr val="bg1"/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15DD18E-2648-4980-B4DF-3996C652E1E8}"/>
                  </a:ext>
                </a:extLst>
              </p:cNvPr>
              <p:cNvSpPr/>
              <p:nvPr/>
            </p:nvSpPr>
            <p:spPr>
              <a:xfrm flipH="1">
                <a:off x="1767905" y="1123950"/>
                <a:ext cx="46608" cy="400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14660B30-D23E-4E1D-A7B2-0389D06C5CBB}"/>
                  </a:ext>
                </a:extLst>
              </p:cNvPr>
              <p:cNvSpPr/>
              <p:nvPr/>
            </p:nvSpPr>
            <p:spPr>
              <a:xfrm rot="5400000">
                <a:off x="2051209" y="1197735"/>
                <a:ext cx="45719" cy="6048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D777F3B2-FBC0-4498-AB49-FB2AA01CA78C}"/>
                  </a:ext>
                </a:extLst>
              </p:cNvPr>
              <p:cNvSpPr/>
              <p:nvPr/>
            </p:nvSpPr>
            <p:spPr>
              <a:xfrm>
                <a:off x="1864518" y="1257675"/>
                <a:ext cx="73820" cy="1878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AA1B8DAC-09C3-43D4-9BB4-A86F58089019}"/>
                  </a:ext>
                </a:extLst>
              </p:cNvPr>
              <p:cNvSpPr/>
              <p:nvPr/>
            </p:nvSpPr>
            <p:spPr>
              <a:xfrm>
                <a:off x="1993108" y="1176338"/>
                <a:ext cx="73820" cy="2691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48C3AFF2-B2B4-4D46-9B6B-710BD0114F0E}"/>
                  </a:ext>
                </a:extLst>
              </p:cNvPr>
              <p:cNvSpPr/>
              <p:nvPr/>
            </p:nvSpPr>
            <p:spPr>
              <a:xfrm>
                <a:off x="2127649" y="1301739"/>
                <a:ext cx="73820" cy="143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D96B99C2-7BF7-4E75-83E4-F0BA42CF63BF}"/>
                  </a:ext>
                </a:extLst>
              </p:cNvPr>
              <p:cNvSpPr/>
              <p:nvPr/>
            </p:nvSpPr>
            <p:spPr>
              <a:xfrm>
                <a:off x="2258367" y="1214438"/>
                <a:ext cx="67109" cy="231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A88499-3611-4D57-A103-BFC35A010101}"/>
              </a:ext>
            </a:extLst>
          </p:cNvPr>
          <p:cNvGrpSpPr/>
          <p:nvPr/>
        </p:nvGrpSpPr>
        <p:grpSpPr>
          <a:xfrm>
            <a:off x="5260240" y="4429788"/>
            <a:ext cx="1323300" cy="633884"/>
            <a:chOff x="5260240" y="3646016"/>
            <a:chExt cx="1323300" cy="63388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AB6FB0B5-A79B-4C18-A986-00D0B82E25F2}"/>
                </a:ext>
              </a:extLst>
            </p:cNvPr>
            <p:cNvSpPr/>
            <p:nvPr/>
          </p:nvSpPr>
          <p:spPr>
            <a:xfrm>
              <a:off x="5260240" y="3646016"/>
              <a:ext cx="1323300" cy="6338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4340D703-40E3-4FBA-A5DF-4E21123F01A1}"/>
                </a:ext>
              </a:extLst>
            </p:cNvPr>
            <p:cNvGrpSpPr/>
            <p:nvPr/>
          </p:nvGrpSpPr>
          <p:grpSpPr>
            <a:xfrm>
              <a:off x="5675543" y="3803009"/>
              <a:ext cx="513856" cy="337832"/>
              <a:chOff x="5675543" y="3803009"/>
              <a:chExt cx="513856" cy="3378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xmlns="" id="{C2A0787C-C9EA-491C-A74B-44CB31E81B7E}"/>
                  </a:ext>
                </a:extLst>
              </p:cNvPr>
              <p:cNvSpPr/>
              <p:nvPr/>
            </p:nvSpPr>
            <p:spPr>
              <a:xfrm flipH="1">
                <a:off x="5675543" y="3803009"/>
                <a:ext cx="39353" cy="337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A7D08D1C-6B03-4380-971A-8E02723BCFEA}"/>
                  </a:ext>
                </a:extLst>
              </p:cNvPr>
              <p:cNvSpPr/>
              <p:nvPr/>
            </p:nvSpPr>
            <p:spPr>
              <a:xfrm rot="5400000">
                <a:off x="5914750" y="3865309"/>
                <a:ext cx="38603" cy="51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xmlns="" id="{1C351C88-6BBC-4262-8BA0-734CE3033349}"/>
                  </a:ext>
                </a:extLst>
              </p:cNvPr>
              <p:cNvGrpSpPr/>
              <p:nvPr/>
            </p:nvGrpSpPr>
            <p:grpSpPr>
              <a:xfrm>
                <a:off x="5823707" y="3858986"/>
                <a:ext cx="327592" cy="180770"/>
                <a:chOff x="6370019" y="3560638"/>
                <a:chExt cx="533026" cy="29413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xmlns="" id="{BBC814BE-FF48-41F1-A925-2CB17A4A1FD1}"/>
                    </a:ext>
                  </a:extLst>
                </p:cNvPr>
                <p:cNvSpPr/>
                <p:nvPr/>
              </p:nvSpPr>
              <p:spPr>
                <a:xfrm rot="2598114" flipH="1">
                  <a:off x="6370019" y="3560638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xmlns="" id="{4D568098-E5CE-4544-BC48-79DA8F0C3DC7}"/>
                    </a:ext>
                  </a:extLst>
                </p:cNvPr>
                <p:cNvSpPr/>
                <p:nvPr/>
              </p:nvSpPr>
              <p:spPr>
                <a:xfrm rot="8080747" flipH="1">
                  <a:off x="6545797" y="3555874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26E70821-A444-4E07-8310-9E22E826DBC7}"/>
                    </a:ext>
                  </a:extLst>
                </p:cNvPr>
                <p:cNvSpPr/>
                <p:nvPr/>
              </p:nvSpPr>
              <p:spPr>
                <a:xfrm rot="2753522" flipH="1">
                  <a:off x="6733120" y="3566951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">
                  <a:extLst>
                    <a:ext uri="{FF2B5EF4-FFF2-40B4-BE49-F238E27FC236}">
                      <a16:creationId xmlns:a16="http://schemas.microsoft.com/office/drawing/2014/main" xmlns="" id="{1BF264E3-6B5D-429E-95E0-B246D81FBE16}"/>
                    </a:ext>
                  </a:extLst>
                </p:cNvPr>
                <p:cNvSpPr/>
                <p:nvPr/>
              </p:nvSpPr>
              <p:spPr>
                <a:xfrm>
                  <a:off x="6755979" y="3573754"/>
                  <a:ext cx="144842" cy="154357"/>
                </a:xfrm>
                <a:custGeom>
                  <a:avLst/>
                  <a:gdLst>
                    <a:gd name="connsiteX0" fmla="*/ 0 w 144842"/>
                    <a:gd name="connsiteY0" fmla="*/ 0 h 154357"/>
                    <a:gd name="connsiteX1" fmla="*/ 144842 w 144842"/>
                    <a:gd name="connsiteY1" fmla="*/ 0 h 154357"/>
                    <a:gd name="connsiteX2" fmla="*/ 144842 w 144842"/>
                    <a:gd name="connsiteY2" fmla="*/ 154357 h 154357"/>
                    <a:gd name="connsiteX3" fmla="*/ 0 w 144842"/>
                    <a:gd name="connsiteY3" fmla="*/ 154357 h 154357"/>
                    <a:gd name="connsiteX4" fmla="*/ 0 w 144842"/>
                    <a:gd name="connsiteY4" fmla="*/ 0 h 154357"/>
                    <a:gd name="connsiteX0" fmla="*/ 0 w 144842"/>
                    <a:gd name="connsiteY0" fmla="*/ 0 h 154357"/>
                    <a:gd name="connsiteX1" fmla="*/ 144842 w 144842"/>
                    <a:gd name="connsiteY1" fmla="*/ 0 h 154357"/>
                    <a:gd name="connsiteX2" fmla="*/ 144842 w 144842"/>
                    <a:gd name="connsiteY2" fmla="*/ 154357 h 154357"/>
                    <a:gd name="connsiteX3" fmla="*/ 64294 w 144842"/>
                    <a:gd name="connsiteY3" fmla="*/ 71013 h 154357"/>
                    <a:gd name="connsiteX4" fmla="*/ 0 w 144842"/>
                    <a:gd name="connsiteY4" fmla="*/ 0 h 15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842" h="154357">
                      <a:moveTo>
                        <a:pt x="0" y="0"/>
                      </a:moveTo>
                      <a:lnTo>
                        <a:pt x="144842" y="0"/>
                      </a:lnTo>
                      <a:lnTo>
                        <a:pt x="144842" y="154357"/>
                      </a:lnTo>
                      <a:lnTo>
                        <a:pt x="64294" y="71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A5FDC4A-76A2-46DB-84CC-0A98BA01835D}"/>
              </a:ext>
            </a:extLst>
          </p:cNvPr>
          <p:cNvGrpSpPr/>
          <p:nvPr/>
        </p:nvGrpSpPr>
        <p:grpSpPr>
          <a:xfrm>
            <a:off x="6999345" y="4429788"/>
            <a:ext cx="1323300" cy="633884"/>
            <a:chOff x="6999345" y="3646016"/>
            <a:chExt cx="1323300" cy="63388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4417B049-303A-456B-846E-396EB0455EF3}"/>
                </a:ext>
              </a:extLst>
            </p:cNvPr>
            <p:cNvSpPr/>
            <p:nvPr/>
          </p:nvSpPr>
          <p:spPr>
            <a:xfrm>
              <a:off x="6999345" y="3646016"/>
              <a:ext cx="1323300" cy="6338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2B8C9F96-8FA1-48E6-ACD2-E7E7F8A22FA2}"/>
                </a:ext>
              </a:extLst>
            </p:cNvPr>
            <p:cNvGrpSpPr/>
            <p:nvPr/>
          </p:nvGrpSpPr>
          <p:grpSpPr>
            <a:xfrm>
              <a:off x="7306100" y="3751317"/>
              <a:ext cx="704850" cy="419100"/>
              <a:chOff x="7306100" y="3751317"/>
              <a:chExt cx="704850" cy="4191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825F17CB-0ADE-48A7-953F-9590375CE994}"/>
                  </a:ext>
                </a:extLst>
              </p:cNvPr>
              <p:cNvSpPr/>
              <p:nvPr/>
            </p:nvSpPr>
            <p:spPr>
              <a:xfrm>
                <a:off x="7306100" y="3751317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204C4B50-C582-468C-ADFB-3CD3BE9DB08C}"/>
                  </a:ext>
                </a:extLst>
              </p:cNvPr>
              <p:cNvSpPr/>
              <p:nvPr/>
            </p:nvSpPr>
            <p:spPr>
              <a:xfrm>
                <a:off x="7591850" y="3751317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B785F05-94B7-4D50-A91C-5B2A850A83AD}"/>
              </a:ext>
            </a:extLst>
          </p:cNvPr>
          <p:cNvGrpSpPr/>
          <p:nvPr/>
        </p:nvGrpSpPr>
        <p:grpSpPr>
          <a:xfrm>
            <a:off x="8729721" y="4429788"/>
            <a:ext cx="1323300" cy="633884"/>
            <a:chOff x="8729721" y="3646016"/>
            <a:chExt cx="1323300" cy="63388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FA46C0A8-F3C2-4A92-BFEA-F24DEB5CA15C}"/>
                </a:ext>
              </a:extLst>
            </p:cNvPr>
            <p:cNvSpPr/>
            <p:nvPr/>
          </p:nvSpPr>
          <p:spPr>
            <a:xfrm>
              <a:off x="8729721" y="3646016"/>
              <a:ext cx="1323300" cy="6338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507E1311-4A59-43BA-B34C-8A9BAD06B41D}"/>
                </a:ext>
              </a:extLst>
            </p:cNvPr>
            <p:cNvGrpSpPr/>
            <p:nvPr/>
          </p:nvGrpSpPr>
          <p:grpSpPr>
            <a:xfrm>
              <a:off x="9208717" y="3744174"/>
              <a:ext cx="419100" cy="419100"/>
              <a:chOff x="9208717" y="3744174"/>
              <a:chExt cx="419100" cy="4191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AA41A883-12F7-4F1A-8656-AEAA190E345A}"/>
                  </a:ext>
                </a:extLst>
              </p:cNvPr>
              <p:cNvSpPr/>
              <p:nvPr/>
            </p:nvSpPr>
            <p:spPr>
              <a:xfrm>
                <a:off x="9208717" y="3744174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D3C4C92C-C423-43B5-A527-23F3B7F82BE2}"/>
                  </a:ext>
                </a:extLst>
              </p:cNvPr>
              <p:cNvSpPr/>
              <p:nvPr/>
            </p:nvSpPr>
            <p:spPr>
              <a:xfrm>
                <a:off x="9377991" y="3803009"/>
                <a:ext cx="45719" cy="206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98F75D2C-72B6-47B9-A082-59108D0DC8E3}"/>
                  </a:ext>
                </a:extLst>
              </p:cNvPr>
              <p:cNvSpPr/>
              <p:nvPr/>
            </p:nvSpPr>
            <p:spPr>
              <a:xfrm rot="5400000">
                <a:off x="9431307" y="3910730"/>
                <a:ext cx="45719" cy="1524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6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PROBLEMATIQUES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3E2EBD6-E83D-41F9-9FBE-725D7F25654B}"/>
              </a:ext>
            </a:extLst>
          </p:cNvPr>
          <p:cNvSpPr txBox="1"/>
          <p:nvPr/>
        </p:nvSpPr>
        <p:spPr>
          <a:xfrm>
            <a:off x="9314245" y="1230143"/>
            <a:ext cx="20586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kumimoji="0" lang="en-US" sz="3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9DA52A2-75CD-4E82-B8F8-1CB06EE69AC2}"/>
              </a:ext>
            </a:extLst>
          </p:cNvPr>
          <p:cNvSpPr txBox="1"/>
          <p:nvPr/>
        </p:nvSpPr>
        <p:spPr>
          <a:xfrm>
            <a:off x="1660581" y="1831541"/>
            <a:ext cx="277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On </a:t>
            </a: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peut se perdre facilement en se déplaçant dans les grandes villes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B31E020C-E423-44C5-8991-4D59ED133EDE}"/>
              </a:ext>
            </a:extLst>
          </p:cNvPr>
          <p:cNvSpPr/>
          <p:nvPr/>
        </p:nvSpPr>
        <p:spPr>
          <a:xfrm>
            <a:off x="795752" y="2051383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01A074E-7CBE-4627-A1D6-9C2DCC16BFF1}"/>
              </a:ext>
            </a:extLst>
          </p:cNvPr>
          <p:cNvSpPr/>
          <p:nvPr/>
        </p:nvSpPr>
        <p:spPr>
          <a:xfrm>
            <a:off x="736306" y="335060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8A21E53-6E6E-44AE-A706-279EB21D755A}"/>
              </a:ext>
            </a:extLst>
          </p:cNvPr>
          <p:cNvSpPr/>
          <p:nvPr/>
        </p:nvSpPr>
        <p:spPr>
          <a:xfrm>
            <a:off x="724772" y="45941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4333B1D-68C1-439A-85C4-C784785897E3}"/>
              </a:ext>
            </a:extLst>
          </p:cNvPr>
          <p:cNvSpPr txBox="1"/>
          <p:nvPr/>
        </p:nvSpPr>
        <p:spPr>
          <a:xfrm>
            <a:off x="1567735" y="3273021"/>
            <a:ext cx="277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L</a:t>
            </a:r>
            <a:r>
              <a:rPr lang="fr-FR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e </a:t>
            </a: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souci de rater son transport</a:t>
            </a:r>
            <a:endParaRPr lang="en-GB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AC24EF4-8E65-4E9C-91A0-A1FC1BFF3BD4}"/>
              </a:ext>
            </a:extLst>
          </p:cNvPr>
          <p:cNvSpPr txBox="1"/>
          <p:nvPr/>
        </p:nvSpPr>
        <p:spPr>
          <a:xfrm>
            <a:off x="1567735" y="4647307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000" dirty="0">
                <a:solidFill>
                  <a:srgbClr val="FFFFFF"/>
                </a:solidFill>
                <a:latin typeface="Open Sans" panose="020B0606030504020204" pitchFamily="34" charset="0"/>
              </a:rPr>
              <a:t>Attendre trop longtemps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xmlns="" id="{57FB3C8D-70A2-419D-B823-C247236792B6}"/>
              </a:ext>
            </a:extLst>
          </p:cNvPr>
          <p:cNvSpPr>
            <a:spLocks/>
          </p:cNvSpPr>
          <p:nvPr/>
        </p:nvSpPr>
        <p:spPr bwMode="auto">
          <a:xfrm rot="20671746">
            <a:off x="5497688" y="4294183"/>
            <a:ext cx="852992" cy="1140476"/>
          </a:xfrm>
          <a:custGeom>
            <a:avLst/>
            <a:gdLst>
              <a:gd name="T0" fmla="*/ 28 w 1032"/>
              <a:gd name="T1" fmla="*/ 1378 h 1378"/>
              <a:gd name="T2" fmla="*/ 1004 w 1032"/>
              <a:gd name="T3" fmla="*/ 1378 h 1378"/>
              <a:gd name="T4" fmla="*/ 1032 w 1032"/>
              <a:gd name="T5" fmla="*/ 1350 h 1378"/>
              <a:gd name="T6" fmla="*/ 1032 w 1032"/>
              <a:gd name="T7" fmla="*/ 1015 h 1378"/>
              <a:gd name="T8" fmla="*/ 876 w 1032"/>
              <a:gd name="T9" fmla="*/ 1052 h 1378"/>
              <a:gd name="T10" fmla="*/ 686 w 1032"/>
              <a:gd name="T11" fmla="*/ 862 h 1378"/>
              <a:gd name="T12" fmla="*/ 876 w 1032"/>
              <a:gd name="T13" fmla="*/ 672 h 1378"/>
              <a:gd name="T14" fmla="*/ 1032 w 1032"/>
              <a:gd name="T15" fmla="*/ 709 h 1378"/>
              <a:gd name="T16" fmla="*/ 1032 w 1032"/>
              <a:gd name="T17" fmla="*/ 374 h 1378"/>
              <a:gd name="T18" fmla="*/ 1004 w 1032"/>
              <a:gd name="T19" fmla="*/ 346 h 1378"/>
              <a:gd name="T20" fmla="*/ 621 w 1032"/>
              <a:gd name="T21" fmla="*/ 346 h 1378"/>
              <a:gd name="T22" fmla="*/ 675 w 1032"/>
              <a:gd name="T23" fmla="*/ 159 h 1378"/>
              <a:gd name="T24" fmla="*/ 516 w 1032"/>
              <a:gd name="T25" fmla="*/ 0 h 1378"/>
              <a:gd name="T26" fmla="*/ 357 w 1032"/>
              <a:gd name="T27" fmla="*/ 159 h 1378"/>
              <a:gd name="T28" fmla="*/ 411 w 1032"/>
              <a:gd name="T29" fmla="*/ 346 h 1378"/>
              <a:gd name="T30" fmla="*/ 28 w 1032"/>
              <a:gd name="T31" fmla="*/ 346 h 1378"/>
              <a:gd name="T32" fmla="*/ 0 w 1032"/>
              <a:gd name="T33" fmla="*/ 374 h 1378"/>
              <a:gd name="T34" fmla="*/ 0 w 1032"/>
              <a:gd name="T35" fmla="*/ 1350 h 1378"/>
              <a:gd name="T36" fmla="*/ 28 w 1032"/>
              <a:gd name="T37" fmla="*/ 137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378">
                <a:moveTo>
                  <a:pt x="28" y="1378"/>
                </a:moveTo>
                <a:cubicBezTo>
                  <a:pt x="1004" y="1378"/>
                  <a:pt x="1004" y="1378"/>
                  <a:pt x="1004" y="1378"/>
                </a:cubicBezTo>
                <a:cubicBezTo>
                  <a:pt x="1019" y="1378"/>
                  <a:pt x="1032" y="1365"/>
                  <a:pt x="1032" y="1350"/>
                </a:cubicBezTo>
                <a:cubicBezTo>
                  <a:pt x="1032" y="1015"/>
                  <a:pt x="1032" y="1015"/>
                  <a:pt x="1032" y="1015"/>
                </a:cubicBezTo>
                <a:cubicBezTo>
                  <a:pt x="977" y="1038"/>
                  <a:pt x="919" y="1052"/>
                  <a:pt x="876" y="1052"/>
                </a:cubicBezTo>
                <a:cubicBezTo>
                  <a:pt x="771" y="1052"/>
                  <a:pt x="686" y="967"/>
                  <a:pt x="686" y="862"/>
                </a:cubicBezTo>
                <a:cubicBezTo>
                  <a:pt x="686" y="757"/>
                  <a:pt x="771" y="672"/>
                  <a:pt x="876" y="672"/>
                </a:cubicBezTo>
                <a:cubicBezTo>
                  <a:pt x="919" y="672"/>
                  <a:pt x="977" y="686"/>
                  <a:pt x="1032" y="709"/>
                </a:cubicBezTo>
                <a:cubicBezTo>
                  <a:pt x="1032" y="374"/>
                  <a:pt x="1032" y="374"/>
                  <a:pt x="1032" y="374"/>
                </a:cubicBezTo>
                <a:cubicBezTo>
                  <a:pt x="1032" y="358"/>
                  <a:pt x="1019" y="346"/>
                  <a:pt x="1004" y="346"/>
                </a:cubicBezTo>
                <a:cubicBezTo>
                  <a:pt x="621" y="346"/>
                  <a:pt x="621" y="346"/>
                  <a:pt x="621" y="346"/>
                </a:cubicBezTo>
                <a:cubicBezTo>
                  <a:pt x="654" y="284"/>
                  <a:pt x="675" y="207"/>
                  <a:pt x="675" y="159"/>
                </a:cubicBezTo>
                <a:cubicBezTo>
                  <a:pt x="675" y="71"/>
                  <a:pt x="604" y="0"/>
                  <a:pt x="516" y="0"/>
                </a:cubicBezTo>
                <a:cubicBezTo>
                  <a:pt x="428" y="0"/>
                  <a:pt x="357" y="71"/>
                  <a:pt x="357" y="159"/>
                </a:cubicBezTo>
                <a:cubicBezTo>
                  <a:pt x="357" y="207"/>
                  <a:pt x="378" y="284"/>
                  <a:pt x="411" y="346"/>
                </a:cubicBezTo>
                <a:cubicBezTo>
                  <a:pt x="28" y="346"/>
                  <a:pt x="28" y="346"/>
                  <a:pt x="28" y="346"/>
                </a:cubicBezTo>
                <a:cubicBezTo>
                  <a:pt x="12" y="346"/>
                  <a:pt x="0" y="358"/>
                  <a:pt x="0" y="374"/>
                </a:cubicBezTo>
                <a:cubicBezTo>
                  <a:pt x="0" y="1350"/>
                  <a:pt x="0" y="1350"/>
                  <a:pt x="0" y="1350"/>
                </a:cubicBezTo>
                <a:cubicBezTo>
                  <a:pt x="0" y="1365"/>
                  <a:pt x="12" y="1378"/>
                  <a:pt x="28" y="13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xmlns="" id="{9CF79BD4-E68E-4D61-A8D2-F9CD801B4710}"/>
              </a:ext>
            </a:extLst>
          </p:cNvPr>
          <p:cNvSpPr>
            <a:spLocks/>
          </p:cNvSpPr>
          <p:nvPr/>
        </p:nvSpPr>
        <p:spPr bwMode="auto">
          <a:xfrm rot="268775">
            <a:off x="6604821" y="4584486"/>
            <a:ext cx="1427265" cy="853717"/>
          </a:xfrm>
          <a:custGeom>
            <a:avLst/>
            <a:gdLst>
              <a:gd name="T0" fmla="*/ 1378 w 1724"/>
              <a:gd name="T1" fmla="*/ 1004 h 1032"/>
              <a:gd name="T2" fmla="*/ 1378 w 1724"/>
              <a:gd name="T3" fmla="*/ 621 h 1032"/>
              <a:gd name="T4" fmla="*/ 1565 w 1724"/>
              <a:gd name="T5" fmla="*/ 675 h 1032"/>
              <a:gd name="T6" fmla="*/ 1724 w 1724"/>
              <a:gd name="T7" fmla="*/ 516 h 1032"/>
              <a:gd name="T8" fmla="*/ 1565 w 1724"/>
              <a:gd name="T9" fmla="*/ 357 h 1032"/>
              <a:gd name="T10" fmla="*/ 1378 w 1724"/>
              <a:gd name="T11" fmla="*/ 411 h 1032"/>
              <a:gd name="T12" fmla="*/ 1378 w 1724"/>
              <a:gd name="T13" fmla="*/ 28 h 1032"/>
              <a:gd name="T14" fmla="*/ 1350 w 1724"/>
              <a:gd name="T15" fmla="*/ 0 h 1032"/>
              <a:gd name="T16" fmla="*/ 1015 w 1724"/>
              <a:gd name="T17" fmla="*/ 0 h 1032"/>
              <a:gd name="T18" fmla="*/ 1052 w 1724"/>
              <a:gd name="T19" fmla="*/ 155 h 1032"/>
              <a:gd name="T20" fmla="*/ 862 w 1724"/>
              <a:gd name="T21" fmla="*/ 346 h 1032"/>
              <a:gd name="T22" fmla="*/ 672 w 1724"/>
              <a:gd name="T23" fmla="*/ 155 h 1032"/>
              <a:gd name="T24" fmla="*/ 709 w 1724"/>
              <a:gd name="T25" fmla="*/ 0 h 1032"/>
              <a:gd name="T26" fmla="*/ 374 w 1724"/>
              <a:gd name="T27" fmla="*/ 0 h 1032"/>
              <a:gd name="T28" fmla="*/ 346 w 1724"/>
              <a:gd name="T29" fmla="*/ 28 h 1032"/>
              <a:gd name="T30" fmla="*/ 346 w 1724"/>
              <a:gd name="T31" fmla="*/ 411 h 1032"/>
              <a:gd name="T32" fmla="*/ 159 w 1724"/>
              <a:gd name="T33" fmla="*/ 357 h 1032"/>
              <a:gd name="T34" fmla="*/ 0 w 1724"/>
              <a:gd name="T35" fmla="*/ 516 h 1032"/>
              <a:gd name="T36" fmla="*/ 159 w 1724"/>
              <a:gd name="T37" fmla="*/ 675 h 1032"/>
              <a:gd name="T38" fmla="*/ 346 w 1724"/>
              <a:gd name="T39" fmla="*/ 621 h 1032"/>
              <a:gd name="T40" fmla="*/ 346 w 1724"/>
              <a:gd name="T41" fmla="*/ 1004 h 1032"/>
              <a:gd name="T42" fmla="*/ 374 w 1724"/>
              <a:gd name="T43" fmla="*/ 1032 h 1032"/>
              <a:gd name="T44" fmla="*/ 1350 w 1724"/>
              <a:gd name="T45" fmla="*/ 1032 h 1032"/>
              <a:gd name="T46" fmla="*/ 1378 w 1724"/>
              <a:gd name="T47" fmla="*/ 1004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24" h="1032">
                <a:moveTo>
                  <a:pt x="1378" y="1004"/>
                </a:moveTo>
                <a:cubicBezTo>
                  <a:pt x="1378" y="621"/>
                  <a:pt x="1378" y="621"/>
                  <a:pt x="1378" y="621"/>
                </a:cubicBezTo>
                <a:cubicBezTo>
                  <a:pt x="1439" y="654"/>
                  <a:pt x="1517" y="675"/>
                  <a:pt x="1565" y="675"/>
                </a:cubicBezTo>
                <a:cubicBezTo>
                  <a:pt x="1652" y="675"/>
                  <a:pt x="1724" y="604"/>
                  <a:pt x="1724" y="516"/>
                </a:cubicBezTo>
                <a:cubicBezTo>
                  <a:pt x="1724" y="428"/>
                  <a:pt x="1652" y="357"/>
                  <a:pt x="1565" y="357"/>
                </a:cubicBezTo>
                <a:cubicBezTo>
                  <a:pt x="1517" y="357"/>
                  <a:pt x="1439" y="378"/>
                  <a:pt x="1378" y="411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5"/>
                </a:cubicBezTo>
                <a:cubicBezTo>
                  <a:pt x="1052" y="260"/>
                  <a:pt x="967" y="346"/>
                  <a:pt x="862" y="346"/>
                </a:cubicBezTo>
                <a:cubicBezTo>
                  <a:pt x="757" y="346"/>
                  <a:pt x="672" y="260"/>
                  <a:pt x="672" y="155"/>
                </a:cubicBezTo>
                <a:cubicBezTo>
                  <a:pt x="672" y="113"/>
                  <a:pt x="686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xmlns="" id="{77C77901-46D4-4505-AA4B-F33D65191A03}"/>
              </a:ext>
            </a:extLst>
          </p:cNvPr>
          <p:cNvSpPr>
            <a:spLocks/>
          </p:cNvSpPr>
          <p:nvPr/>
        </p:nvSpPr>
        <p:spPr bwMode="auto">
          <a:xfrm>
            <a:off x="8175052" y="4539287"/>
            <a:ext cx="852992" cy="853717"/>
          </a:xfrm>
          <a:custGeom>
            <a:avLst/>
            <a:gdLst>
              <a:gd name="T0" fmla="*/ 1004 w 1032"/>
              <a:gd name="T1" fmla="*/ 0 h 1032"/>
              <a:gd name="T2" fmla="*/ 669 w 1032"/>
              <a:gd name="T3" fmla="*/ 0 h 1032"/>
              <a:gd name="T4" fmla="*/ 706 w 1032"/>
              <a:gd name="T5" fmla="*/ 156 h 1032"/>
              <a:gd name="T6" fmla="*/ 516 w 1032"/>
              <a:gd name="T7" fmla="*/ 346 h 1032"/>
              <a:gd name="T8" fmla="*/ 326 w 1032"/>
              <a:gd name="T9" fmla="*/ 156 h 1032"/>
              <a:gd name="T10" fmla="*/ 363 w 1032"/>
              <a:gd name="T11" fmla="*/ 0 h 1032"/>
              <a:gd name="T12" fmla="*/ 28 w 1032"/>
              <a:gd name="T13" fmla="*/ 0 h 1032"/>
              <a:gd name="T14" fmla="*/ 0 w 1032"/>
              <a:gd name="T15" fmla="*/ 28 h 1032"/>
              <a:gd name="T16" fmla="*/ 0 w 1032"/>
              <a:gd name="T17" fmla="*/ 363 h 1032"/>
              <a:gd name="T18" fmla="*/ 155 w 1032"/>
              <a:gd name="T19" fmla="*/ 326 h 1032"/>
              <a:gd name="T20" fmla="*/ 345 w 1032"/>
              <a:gd name="T21" fmla="*/ 516 h 1032"/>
              <a:gd name="T22" fmla="*/ 155 w 1032"/>
              <a:gd name="T23" fmla="*/ 706 h 1032"/>
              <a:gd name="T24" fmla="*/ 0 w 1032"/>
              <a:gd name="T25" fmla="*/ 669 h 1032"/>
              <a:gd name="T26" fmla="*/ 0 w 1032"/>
              <a:gd name="T27" fmla="*/ 1004 h 1032"/>
              <a:gd name="T28" fmla="*/ 28 w 1032"/>
              <a:gd name="T29" fmla="*/ 1032 h 1032"/>
              <a:gd name="T30" fmla="*/ 1004 w 1032"/>
              <a:gd name="T31" fmla="*/ 1032 h 1032"/>
              <a:gd name="T32" fmla="*/ 1032 w 1032"/>
              <a:gd name="T33" fmla="*/ 1004 h 1032"/>
              <a:gd name="T34" fmla="*/ 1032 w 1032"/>
              <a:gd name="T35" fmla="*/ 28 h 1032"/>
              <a:gd name="T36" fmla="*/ 1004 w 1032"/>
              <a:gd name="T37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032">
                <a:moveTo>
                  <a:pt x="1004" y="0"/>
                </a:moveTo>
                <a:cubicBezTo>
                  <a:pt x="669" y="0"/>
                  <a:pt x="669" y="0"/>
                  <a:pt x="669" y="0"/>
                </a:cubicBezTo>
                <a:cubicBezTo>
                  <a:pt x="692" y="55"/>
                  <a:pt x="706" y="113"/>
                  <a:pt x="706" y="156"/>
                </a:cubicBezTo>
                <a:cubicBezTo>
                  <a:pt x="706" y="261"/>
                  <a:pt x="621" y="346"/>
                  <a:pt x="516" y="346"/>
                </a:cubicBezTo>
                <a:cubicBezTo>
                  <a:pt x="411" y="346"/>
                  <a:pt x="326" y="261"/>
                  <a:pt x="326" y="156"/>
                </a:cubicBezTo>
                <a:cubicBezTo>
                  <a:pt x="326" y="113"/>
                  <a:pt x="340" y="55"/>
                  <a:pt x="36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363"/>
                  <a:pt x="0" y="363"/>
                  <a:pt x="0" y="363"/>
                </a:cubicBezTo>
                <a:cubicBezTo>
                  <a:pt x="55" y="340"/>
                  <a:pt x="113" y="326"/>
                  <a:pt x="155" y="326"/>
                </a:cubicBezTo>
                <a:cubicBezTo>
                  <a:pt x="260" y="326"/>
                  <a:pt x="345" y="411"/>
                  <a:pt x="345" y="516"/>
                </a:cubicBezTo>
                <a:cubicBezTo>
                  <a:pt x="345" y="621"/>
                  <a:pt x="260" y="706"/>
                  <a:pt x="155" y="706"/>
                </a:cubicBezTo>
                <a:cubicBezTo>
                  <a:pt x="113" y="706"/>
                  <a:pt x="55" y="692"/>
                  <a:pt x="0" y="669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19"/>
                  <a:pt x="12" y="1032"/>
                  <a:pt x="28" y="1032"/>
                </a:cubicBezTo>
                <a:cubicBezTo>
                  <a:pt x="1004" y="1032"/>
                  <a:pt x="1004" y="1032"/>
                  <a:pt x="1004" y="1032"/>
                </a:cubicBezTo>
                <a:cubicBezTo>
                  <a:pt x="1019" y="1032"/>
                  <a:pt x="1032" y="1019"/>
                  <a:pt x="1032" y="1004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12"/>
                  <a:pt x="1019" y="0"/>
                  <a:pt x="10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xmlns="" id="{F03D5229-455A-4A1D-BC35-043438362832}"/>
              </a:ext>
            </a:extLst>
          </p:cNvPr>
          <p:cNvSpPr>
            <a:spLocks/>
          </p:cNvSpPr>
          <p:nvPr/>
        </p:nvSpPr>
        <p:spPr bwMode="auto">
          <a:xfrm rot="567268">
            <a:off x="5452421" y="1912515"/>
            <a:ext cx="852992" cy="853717"/>
          </a:xfrm>
          <a:custGeom>
            <a:avLst/>
            <a:gdLst>
              <a:gd name="T0" fmla="*/ 28 w 1032"/>
              <a:gd name="T1" fmla="*/ 1032 h 1032"/>
              <a:gd name="T2" fmla="*/ 363 w 1032"/>
              <a:gd name="T3" fmla="*/ 1032 h 1032"/>
              <a:gd name="T4" fmla="*/ 326 w 1032"/>
              <a:gd name="T5" fmla="*/ 876 h 1032"/>
              <a:gd name="T6" fmla="*/ 516 w 1032"/>
              <a:gd name="T7" fmla="*/ 686 h 1032"/>
              <a:gd name="T8" fmla="*/ 706 w 1032"/>
              <a:gd name="T9" fmla="*/ 876 h 1032"/>
              <a:gd name="T10" fmla="*/ 669 w 1032"/>
              <a:gd name="T11" fmla="*/ 1032 h 1032"/>
              <a:gd name="T12" fmla="*/ 1004 w 1032"/>
              <a:gd name="T13" fmla="*/ 1032 h 1032"/>
              <a:gd name="T14" fmla="*/ 1032 w 1032"/>
              <a:gd name="T15" fmla="*/ 1004 h 1032"/>
              <a:gd name="T16" fmla="*/ 1032 w 1032"/>
              <a:gd name="T17" fmla="*/ 669 h 1032"/>
              <a:gd name="T18" fmla="*/ 876 w 1032"/>
              <a:gd name="T19" fmla="*/ 706 h 1032"/>
              <a:gd name="T20" fmla="*/ 686 w 1032"/>
              <a:gd name="T21" fmla="*/ 516 h 1032"/>
              <a:gd name="T22" fmla="*/ 876 w 1032"/>
              <a:gd name="T23" fmla="*/ 326 h 1032"/>
              <a:gd name="T24" fmla="*/ 1032 w 1032"/>
              <a:gd name="T25" fmla="*/ 363 h 1032"/>
              <a:gd name="T26" fmla="*/ 1032 w 1032"/>
              <a:gd name="T27" fmla="*/ 28 h 1032"/>
              <a:gd name="T28" fmla="*/ 1004 w 1032"/>
              <a:gd name="T29" fmla="*/ 0 h 1032"/>
              <a:gd name="T30" fmla="*/ 28 w 1032"/>
              <a:gd name="T31" fmla="*/ 0 h 1032"/>
              <a:gd name="T32" fmla="*/ 0 w 1032"/>
              <a:gd name="T33" fmla="*/ 28 h 1032"/>
              <a:gd name="T34" fmla="*/ 0 w 1032"/>
              <a:gd name="T35" fmla="*/ 1004 h 1032"/>
              <a:gd name="T36" fmla="*/ 28 w 1032"/>
              <a:gd name="T37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032">
                <a:moveTo>
                  <a:pt x="28" y="1032"/>
                </a:moveTo>
                <a:cubicBezTo>
                  <a:pt x="363" y="1032"/>
                  <a:pt x="363" y="1032"/>
                  <a:pt x="363" y="1032"/>
                </a:cubicBezTo>
                <a:cubicBezTo>
                  <a:pt x="340" y="977"/>
                  <a:pt x="326" y="918"/>
                  <a:pt x="326" y="876"/>
                </a:cubicBezTo>
                <a:cubicBezTo>
                  <a:pt x="326" y="771"/>
                  <a:pt x="411" y="686"/>
                  <a:pt x="516" y="686"/>
                </a:cubicBezTo>
                <a:cubicBezTo>
                  <a:pt x="621" y="686"/>
                  <a:pt x="706" y="771"/>
                  <a:pt x="706" y="876"/>
                </a:cubicBezTo>
                <a:cubicBezTo>
                  <a:pt x="706" y="918"/>
                  <a:pt x="692" y="977"/>
                  <a:pt x="669" y="1032"/>
                </a:cubicBezTo>
                <a:cubicBezTo>
                  <a:pt x="1004" y="1032"/>
                  <a:pt x="1004" y="1032"/>
                  <a:pt x="1004" y="1032"/>
                </a:cubicBezTo>
                <a:cubicBezTo>
                  <a:pt x="1019" y="1032"/>
                  <a:pt x="1032" y="1019"/>
                  <a:pt x="1032" y="1004"/>
                </a:cubicBezTo>
                <a:cubicBezTo>
                  <a:pt x="1032" y="669"/>
                  <a:pt x="1032" y="669"/>
                  <a:pt x="1032" y="669"/>
                </a:cubicBezTo>
                <a:cubicBezTo>
                  <a:pt x="977" y="692"/>
                  <a:pt x="918" y="706"/>
                  <a:pt x="876" y="706"/>
                </a:cubicBezTo>
                <a:cubicBezTo>
                  <a:pt x="771" y="706"/>
                  <a:pt x="686" y="621"/>
                  <a:pt x="686" y="516"/>
                </a:cubicBezTo>
                <a:cubicBezTo>
                  <a:pt x="686" y="411"/>
                  <a:pt x="771" y="326"/>
                  <a:pt x="876" y="326"/>
                </a:cubicBezTo>
                <a:cubicBezTo>
                  <a:pt x="918" y="326"/>
                  <a:pt x="977" y="340"/>
                  <a:pt x="1032" y="363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13"/>
                  <a:pt x="1019" y="0"/>
                  <a:pt x="100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19"/>
                  <a:pt x="12" y="1032"/>
                  <a:pt x="28" y="10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xmlns="" id="{01A5714C-9C88-41E7-BE53-7B1AEA984C53}"/>
              </a:ext>
            </a:extLst>
          </p:cNvPr>
          <p:cNvSpPr>
            <a:spLocks/>
          </p:cNvSpPr>
          <p:nvPr/>
        </p:nvSpPr>
        <p:spPr bwMode="auto">
          <a:xfrm rot="1688960">
            <a:off x="7884624" y="3174044"/>
            <a:ext cx="1139193" cy="1140476"/>
          </a:xfrm>
          <a:custGeom>
            <a:avLst/>
            <a:gdLst>
              <a:gd name="T0" fmla="*/ 1377 w 1378"/>
              <a:gd name="T1" fmla="*/ 22 h 1378"/>
              <a:gd name="T2" fmla="*/ 1374 w 1378"/>
              <a:gd name="T3" fmla="*/ 15 h 1378"/>
              <a:gd name="T4" fmla="*/ 1373 w 1378"/>
              <a:gd name="T5" fmla="*/ 12 h 1378"/>
              <a:gd name="T6" fmla="*/ 1353 w 1378"/>
              <a:gd name="T7" fmla="*/ 0 h 1378"/>
              <a:gd name="T8" fmla="*/ 1350 w 1378"/>
              <a:gd name="T9" fmla="*/ 0 h 1378"/>
              <a:gd name="T10" fmla="*/ 1015 w 1378"/>
              <a:gd name="T11" fmla="*/ 0 h 1378"/>
              <a:gd name="T12" fmla="*/ 1052 w 1378"/>
              <a:gd name="T13" fmla="*/ 156 h 1378"/>
              <a:gd name="T14" fmla="*/ 862 w 1378"/>
              <a:gd name="T15" fmla="*/ 346 h 1378"/>
              <a:gd name="T16" fmla="*/ 672 w 1378"/>
              <a:gd name="T17" fmla="*/ 156 h 1378"/>
              <a:gd name="T18" fmla="*/ 709 w 1378"/>
              <a:gd name="T19" fmla="*/ 0 h 1378"/>
              <a:gd name="T20" fmla="*/ 374 w 1378"/>
              <a:gd name="T21" fmla="*/ 0 h 1378"/>
              <a:gd name="T22" fmla="*/ 346 w 1378"/>
              <a:gd name="T23" fmla="*/ 28 h 1378"/>
              <a:gd name="T24" fmla="*/ 346 w 1378"/>
              <a:gd name="T25" fmla="*/ 411 h 1378"/>
              <a:gd name="T26" fmla="*/ 159 w 1378"/>
              <a:gd name="T27" fmla="*/ 357 h 1378"/>
              <a:gd name="T28" fmla="*/ 0 w 1378"/>
              <a:gd name="T29" fmla="*/ 516 h 1378"/>
              <a:gd name="T30" fmla="*/ 159 w 1378"/>
              <a:gd name="T31" fmla="*/ 675 h 1378"/>
              <a:gd name="T32" fmla="*/ 346 w 1378"/>
              <a:gd name="T33" fmla="*/ 621 h 1378"/>
              <a:gd name="T34" fmla="*/ 346 w 1378"/>
              <a:gd name="T35" fmla="*/ 1004 h 1378"/>
              <a:gd name="T36" fmla="*/ 346 w 1378"/>
              <a:gd name="T37" fmla="*/ 1007 h 1378"/>
              <a:gd name="T38" fmla="*/ 358 w 1378"/>
              <a:gd name="T39" fmla="*/ 1027 h 1378"/>
              <a:gd name="T40" fmla="*/ 360 w 1378"/>
              <a:gd name="T41" fmla="*/ 1028 h 1378"/>
              <a:gd name="T42" fmla="*/ 368 w 1378"/>
              <a:gd name="T43" fmla="*/ 1031 h 1378"/>
              <a:gd name="T44" fmla="*/ 374 w 1378"/>
              <a:gd name="T45" fmla="*/ 1032 h 1378"/>
              <a:gd name="T46" fmla="*/ 757 w 1378"/>
              <a:gd name="T47" fmla="*/ 1032 h 1378"/>
              <a:gd name="T48" fmla="*/ 703 w 1378"/>
              <a:gd name="T49" fmla="*/ 1219 h 1378"/>
              <a:gd name="T50" fmla="*/ 862 w 1378"/>
              <a:gd name="T51" fmla="*/ 1378 h 1378"/>
              <a:gd name="T52" fmla="*/ 1021 w 1378"/>
              <a:gd name="T53" fmla="*/ 1219 h 1378"/>
              <a:gd name="T54" fmla="*/ 967 w 1378"/>
              <a:gd name="T55" fmla="*/ 1032 h 1378"/>
              <a:gd name="T56" fmla="*/ 1350 w 1378"/>
              <a:gd name="T57" fmla="*/ 1032 h 1378"/>
              <a:gd name="T58" fmla="*/ 1353 w 1378"/>
              <a:gd name="T59" fmla="*/ 1032 h 1378"/>
              <a:gd name="T60" fmla="*/ 1356 w 1378"/>
              <a:gd name="T61" fmla="*/ 1031 h 1378"/>
              <a:gd name="T62" fmla="*/ 1362 w 1378"/>
              <a:gd name="T63" fmla="*/ 1029 h 1378"/>
              <a:gd name="T64" fmla="*/ 1367 w 1378"/>
              <a:gd name="T65" fmla="*/ 1026 h 1378"/>
              <a:gd name="T66" fmla="*/ 1370 w 1378"/>
              <a:gd name="T67" fmla="*/ 1024 h 1378"/>
              <a:gd name="T68" fmla="*/ 1372 w 1378"/>
              <a:gd name="T69" fmla="*/ 1021 h 1378"/>
              <a:gd name="T70" fmla="*/ 1375 w 1378"/>
              <a:gd name="T71" fmla="*/ 1016 h 1378"/>
              <a:gd name="T72" fmla="*/ 1377 w 1378"/>
              <a:gd name="T73" fmla="*/ 1010 h 1378"/>
              <a:gd name="T74" fmla="*/ 1378 w 1378"/>
              <a:gd name="T75" fmla="*/ 1007 h 1378"/>
              <a:gd name="T76" fmla="*/ 1378 w 1378"/>
              <a:gd name="T77" fmla="*/ 1004 h 1378"/>
              <a:gd name="T78" fmla="*/ 1378 w 1378"/>
              <a:gd name="T79" fmla="*/ 28 h 1378"/>
              <a:gd name="T80" fmla="*/ 1377 w 1378"/>
              <a:gd name="T81" fmla="*/ 2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78" h="1378">
                <a:moveTo>
                  <a:pt x="1377" y="22"/>
                </a:moveTo>
                <a:cubicBezTo>
                  <a:pt x="1377" y="20"/>
                  <a:pt x="1376" y="17"/>
                  <a:pt x="1374" y="15"/>
                </a:cubicBezTo>
                <a:cubicBezTo>
                  <a:pt x="1374" y="14"/>
                  <a:pt x="1373" y="13"/>
                  <a:pt x="1373" y="12"/>
                </a:cubicBezTo>
                <a:cubicBezTo>
                  <a:pt x="1368" y="6"/>
                  <a:pt x="1361" y="1"/>
                  <a:pt x="1353" y="0"/>
                </a:cubicBezTo>
                <a:cubicBezTo>
                  <a:pt x="1352" y="0"/>
                  <a:pt x="1351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6"/>
                </a:cubicBezTo>
                <a:cubicBezTo>
                  <a:pt x="1052" y="261"/>
                  <a:pt x="967" y="346"/>
                  <a:pt x="862" y="346"/>
                </a:cubicBezTo>
                <a:cubicBezTo>
                  <a:pt x="757" y="346"/>
                  <a:pt x="672" y="261"/>
                  <a:pt x="672" y="156"/>
                </a:cubicBezTo>
                <a:cubicBezTo>
                  <a:pt x="672" y="113"/>
                  <a:pt x="686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5"/>
                  <a:pt x="346" y="1006"/>
                  <a:pt x="346" y="1007"/>
                </a:cubicBezTo>
                <a:cubicBezTo>
                  <a:pt x="347" y="1015"/>
                  <a:pt x="351" y="1023"/>
                  <a:pt x="358" y="1027"/>
                </a:cubicBezTo>
                <a:cubicBezTo>
                  <a:pt x="359" y="1028"/>
                  <a:pt x="360" y="1028"/>
                  <a:pt x="360" y="1028"/>
                </a:cubicBezTo>
                <a:cubicBezTo>
                  <a:pt x="363" y="1030"/>
                  <a:pt x="365" y="1031"/>
                  <a:pt x="368" y="1031"/>
                </a:cubicBezTo>
                <a:cubicBezTo>
                  <a:pt x="370" y="1032"/>
                  <a:pt x="372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4" y="1093"/>
                  <a:pt x="703" y="1171"/>
                  <a:pt x="703" y="1219"/>
                </a:cubicBezTo>
                <a:cubicBezTo>
                  <a:pt x="703" y="1307"/>
                  <a:pt x="774" y="1378"/>
                  <a:pt x="862" y="1378"/>
                </a:cubicBezTo>
                <a:cubicBezTo>
                  <a:pt x="950" y="1378"/>
                  <a:pt x="1021" y="1307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51" y="1032"/>
                  <a:pt x="1352" y="1032"/>
                  <a:pt x="1353" y="1032"/>
                </a:cubicBezTo>
                <a:cubicBezTo>
                  <a:pt x="1354" y="1032"/>
                  <a:pt x="1355" y="1031"/>
                  <a:pt x="1356" y="1031"/>
                </a:cubicBezTo>
                <a:cubicBezTo>
                  <a:pt x="1358" y="1031"/>
                  <a:pt x="1360" y="1030"/>
                  <a:pt x="1362" y="1029"/>
                </a:cubicBezTo>
                <a:cubicBezTo>
                  <a:pt x="1364" y="1028"/>
                  <a:pt x="1365" y="1027"/>
                  <a:pt x="1367" y="1026"/>
                </a:cubicBezTo>
                <a:cubicBezTo>
                  <a:pt x="1368" y="1025"/>
                  <a:pt x="1369" y="1024"/>
                  <a:pt x="1370" y="1024"/>
                </a:cubicBezTo>
                <a:cubicBezTo>
                  <a:pt x="1370" y="1023"/>
                  <a:pt x="1371" y="1022"/>
                  <a:pt x="1372" y="1021"/>
                </a:cubicBezTo>
                <a:cubicBezTo>
                  <a:pt x="1373" y="1020"/>
                  <a:pt x="1374" y="1018"/>
                  <a:pt x="1375" y="1016"/>
                </a:cubicBezTo>
                <a:cubicBezTo>
                  <a:pt x="1376" y="1014"/>
                  <a:pt x="1377" y="1012"/>
                  <a:pt x="1377" y="1010"/>
                </a:cubicBezTo>
                <a:cubicBezTo>
                  <a:pt x="1377" y="1009"/>
                  <a:pt x="1377" y="1008"/>
                  <a:pt x="1378" y="1007"/>
                </a:cubicBezTo>
                <a:cubicBezTo>
                  <a:pt x="1378" y="1006"/>
                  <a:pt x="1378" y="1005"/>
                  <a:pt x="1378" y="1004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6"/>
                  <a:pt x="1378" y="24"/>
                  <a:pt x="137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xmlns="" id="{D1494C33-65A4-4BBD-B672-BDD925A6A283}"/>
              </a:ext>
            </a:extLst>
          </p:cNvPr>
          <p:cNvSpPr>
            <a:spLocks/>
          </p:cNvSpPr>
          <p:nvPr/>
        </p:nvSpPr>
        <p:spPr bwMode="auto">
          <a:xfrm>
            <a:off x="6654053" y="1941039"/>
            <a:ext cx="1141064" cy="1140476"/>
          </a:xfrm>
          <a:custGeom>
            <a:avLst/>
            <a:gdLst>
              <a:gd name="T0" fmla="*/ 1355 w 1378"/>
              <a:gd name="T1" fmla="*/ 0 h 1378"/>
              <a:gd name="T2" fmla="*/ 1363 w 1378"/>
              <a:gd name="T3" fmla="*/ 3 h 1378"/>
              <a:gd name="T4" fmla="*/ 1365 w 1378"/>
              <a:gd name="T5" fmla="*/ 5 h 1378"/>
              <a:gd name="T6" fmla="*/ 1378 w 1378"/>
              <a:gd name="T7" fmla="*/ 25 h 1378"/>
              <a:gd name="T8" fmla="*/ 1378 w 1378"/>
              <a:gd name="T9" fmla="*/ 28 h 1378"/>
              <a:gd name="T10" fmla="*/ 1378 w 1378"/>
              <a:gd name="T11" fmla="*/ 363 h 1378"/>
              <a:gd name="T12" fmla="*/ 1222 w 1378"/>
              <a:gd name="T13" fmla="*/ 326 h 1378"/>
              <a:gd name="T14" fmla="*/ 1032 w 1378"/>
              <a:gd name="T15" fmla="*/ 516 h 1378"/>
              <a:gd name="T16" fmla="*/ 1222 w 1378"/>
              <a:gd name="T17" fmla="*/ 706 h 1378"/>
              <a:gd name="T18" fmla="*/ 1378 w 1378"/>
              <a:gd name="T19" fmla="*/ 669 h 1378"/>
              <a:gd name="T20" fmla="*/ 1378 w 1378"/>
              <a:gd name="T21" fmla="*/ 1004 h 1378"/>
              <a:gd name="T22" fmla="*/ 1350 w 1378"/>
              <a:gd name="T23" fmla="*/ 1032 h 1378"/>
              <a:gd name="T24" fmla="*/ 967 w 1378"/>
              <a:gd name="T25" fmla="*/ 1032 h 1378"/>
              <a:gd name="T26" fmla="*/ 1021 w 1378"/>
              <a:gd name="T27" fmla="*/ 1219 h 1378"/>
              <a:gd name="T28" fmla="*/ 862 w 1378"/>
              <a:gd name="T29" fmla="*/ 1378 h 1378"/>
              <a:gd name="T30" fmla="*/ 703 w 1378"/>
              <a:gd name="T31" fmla="*/ 1219 h 1378"/>
              <a:gd name="T32" fmla="*/ 757 w 1378"/>
              <a:gd name="T33" fmla="*/ 1032 h 1378"/>
              <a:gd name="T34" fmla="*/ 374 w 1378"/>
              <a:gd name="T35" fmla="*/ 1032 h 1378"/>
              <a:gd name="T36" fmla="*/ 371 w 1378"/>
              <a:gd name="T37" fmla="*/ 1032 h 1378"/>
              <a:gd name="T38" fmla="*/ 351 w 1378"/>
              <a:gd name="T39" fmla="*/ 1019 h 1378"/>
              <a:gd name="T40" fmla="*/ 349 w 1378"/>
              <a:gd name="T41" fmla="*/ 1017 h 1378"/>
              <a:gd name="T42" fmla="*/ 346 w 1378"/>
              <a:gd name="T43" fmla="*/ 1009 h 1378"/>
              <a:gd name="T44" fmla="*/ 346 w 1378"/>
              <a:gd name="T45" fmla="*/ 1004 h 1378"/>
              <a:gd name="T46" fmla="*/ 346 w 1378"/>
              <a:gd name="T47" fmla="*/ 621 h 1378"/>
              <a:gd name="T48" fmla="*/ 159 w 1378"/>
              <a:gd name="T49" fmla="*/ 675 h 1378"/>
              <a:gd name="T50" fmla="*/ 0 w 1378"/>
              <a:gd name="T51" fmla="*/ 516 h 1378"/>
              <a:gd name="T52" fmla="*/ 159 w 1378"/>
              <a:gd name="T53" fmla="*/ 357 h 1378"/>
              <a:gd name="T54" fmla="*/ 346 w 1378"/>
              <a:gd name="T55" fmla="*/ 411 h 1378"/>
              <a:gd name="T56" fmla="*/ 346 w 1378"/>
              <a:gd name="T57" fmla="*/ 28 h 1378"/>
              <a:gd name="T58" fmla="*/ 346 w 1378"/>
              <a:gd name="T59" fmla="*/ 25 h 1378"/>
              <a:gd name="T60" fmla="*/ 347 w 1378"/>
              <a:gd name="T61" fmla="*/ 22 h 1378"/>
              <a:gd name="T62" fmla="*/ 349 w 1378"/>
              <a:gd name="T63" fmla="*/ 16 h 1378"/>
              <a:gd name="T64" fmla="*/ 352 w 1378"/>
              <a:gd name="T65" fmla="*/ 11 h 1378"/>
              <a:gd name="T66" fmla="*/ 354 w 1378"/>
              <a:gd name="T67" fmla="*/ 8 h 1378"/>
              <a:gd name="T68" fmla="*/ 357 w 1378"/>
              <a:gd name="T69" fmla="*/ 6 h 1378"/>
              <a:gd name="T70" fmla="*/ 362 w 1378"/>
              <a:gd name="T71" fmla="*/ 3 h 1378"/>
              <a:gd name="T72" fmla="*/ 367 w 1378"/>
              <a:gd name="T73" fmla="*/ 1 h 1378"/>
              <a:gd name="T74" fmla="*/ 371 w 1378"/>
              <a:gd name="T75" fmla="*/ 0 h 1378"/>
              <a:gd name="T76" fmla="*/ 374 w 1378"/>
              <a:gd name="T77" fmla="*/ 0 h 1378"/>
              <a:gd name="T78" fmla="*/ 1350 w 1378"/>
              <a:gd name="T79" fmla="*/ 0 h 1378"/>
              <a:gd name="T80" fmla="*/ 1355 w 1378"/>
              <a:gd name="T81" fmla="*/ 0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78" h="1378">
                <a:moveTo>
                  <a:pt x="1355" y="0"/>
                </a:moveTo>
                <a:cubicBezTo>
                  <a:pt x="1358" y="1"/>
                  <a:pt x="1361" y="2"/>
                  <a:pt x="1363" y="3"/>
                </a:cubicBezTo>
                <a:cubicBezTo>
                  <a:pt x="1364" y="4"/>
                  <a:pt x="1365" y="4"/>
                  <a:pt x="1365" y="5"/>
                </a:cubicBezTo>
                <a:cubicBezTo>
                  <a:pt x="1372" y="9"/>
                  <a:pt x="1377" y="17"/>
                  <a:pt x="1378" y="25"/>
                </a:cubicBezTo>
                <a:cubicBezTo>
                  <a:pt x="1378" y="26"/>
                  <a:pt x="1378" y="27"/>
                  <a:pt x="1378" y="28"/>
                </a:cubicBezTo>
                <a:cubicBezTo>
                  <a:pt x="1378" y="363"/>
                  <a:pt x="1378" y="363"/>
                  <a:pt x="1378" y="363"/>
                </a:cubicBezTo>
                <a:cubicBezTo>
                  <a:pt x="1323" y="340"/>
                  <a:pt x="1264" y="326"/>
                  <a:pt x="1222" y="326"/>
                </a:cubicBezTo>
                <a:cubicBezTo>
                  <a:pt x="1117" y="326"/>
                  <a:pt x="1032" y="411"/>
                  <a:pt x="1032" y="516"/>
                </a:cubicBezTo>
                <a:cubicBezTo>
                  <a:pt x="1032" y="621"/>
                  <a:pt x="1117" y="706"/>
                  <a:pt x="1222" y="706"/>
                </a:cubicBezTo>
                <a:cubicBezTo>
                  <a:pt x="1264" y="706"/>
                  <a:pt x="1323" y="692"/>
                  <a:pt x="1378" y="669"/>
                </a:cubicBezTo>
                <a:cubicBezTo>
                  <a:pt x="1378" y="1004"/>
                  <a:pt x="1378" y="1004"/>
                  <a:pt x="1378" y="1004"/>
                </a:cubicBezTo>
                <a:cubicBezTo>
                  <a:pt x="1378" y="1019"/>
                  <a:pt x="1365" y="1032"/>
                  <a:pt x="1350" y="1032"/>
                </a:cubicBezTo>
                <a:cubicBezTo>
                  <a:pt x="967" y="1032"/>
                  <a:pt x="967" y="1032"/>
                  <a:pt x="967" y="1032"/>
                </a:cubicBezTo>
                <a:cubicBezTo>
                  <a:pt x="1000" y="1093"/>
                  <a:pt x="1021" y="1171"/>
                  <a:pt x="1021" y="1219"/>
                </a:cubicBezTo>
                <a:cubicBezTo>
                  <a:pt x="1021" y="1307"/>
                  <a:pt x="950" y="1378"/>
                  <a:pt x="862" y="1378"/>
                </a:cubicBezTo>
                <a:cubicBezTo>
                  <a:pt x="774" y="1378"/>
                  <a:pt x="703" y="1307"/>
                  <a:pt x="703" y="1219"/>
                </a:cubicBezTo>
                <a:cubicBezTo>
                  <a:pt x="703" y="1171"/>
                  <a:pt x="724" y="1093"/>
                  <a:pt x="757" y="1032"/>
                </a:cubicBezTo>
                <a:cubicBezTo>
                  <a:pt x="374" y="1032"/>
                  <a:pt x="374" y="1032"/>
                  <a:pt x="374" y="1032"/>
                </a:cubicBezTo>
                <a:cubicBezTo>
                  <a:pt x="373" y="1032"/>
                  <a:pt x="372" y="1032"/>
                  <a:pt x="371" y="1032"/>
                </a:cubicBezTo>
                <a:cubicBezTo>
                  <a:pt x="362" y="1031"/>
                  <a:pt x="355" y="1026"/>
                  <a:pt x="351" y="1019"/>
                </a:cubicBezTo>
                <a:cubicBezTo>
                  <a:pt x="350" y="1019"/>
                  <a:pt x="350" y="1018"/>
                  <a:pt x="349" y="1017"/>
                </a:cubicBezTo>
                <a:cubicBezTo>
                  <a:pt x="348" y="1015"/>
                  <a:pt x="347" y="1012"/>
                  <a:pt x="346" y="1009"/>
                </a:cubicBezTo>
                <a:cubicBezTo>
                  <a:pt x="346" y="1008"/>
                  <a:pt x="346" y="1006"/>
                  <a:pt x="346" y="1004"/>
                </a:cubicBezTo>
                <a:cubicBezTo>
                  <a:pt x="346" y="621"/>
                  <a:pt x="346" y="621"/>
                  <a:pt x="346" y="621"/>
                </a:cubicBezTo>
                <a:cubicBezTo>
                  <a:pt x="284" y="654"/>
                  <a:pt x="206" y="675"/>
                  <a:pt x="159" y="675"/>
                </a:cubicBezTo>
                <a:cubicBezTo>
                  <a:pt x="71" y="675"/>
                  <a:pt x="0" y="604"/>
                  <a:pt x="0" y="516"/>
                </a:cubicBezTo>
                <a:cubicBezTo>
                  <a:pt x="0" y="428"/>
                  <a:pt x="71" y="357"/>
                  <a:pt x="159" y="357"/>
                </a:cubicBezTo>
                <a:cubicBezTo>
                  <a:pt x="206" y="357"/>
                  <a:pt x="284" y="378"/>
                  <a:pt x="346" y="411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46" y="27"/>
                  <a:pt x="346" y="26"/>
                  <a:pt x="346" y="25"/>
                </a:cubicBezTo>
                <a:cubicBezTo>
                  <a:pt x="346" y="24"/>
                  <a:pt x="346" y="23"/>
                  <a:pt x="347" y="22"/>
                </a:cubicBezTo>
                <a:cubicBezTo>
                  <a:pt x="347" y="20"/>
                  <a:pt x="348" y="18"/>
                  <a:pt x="349" y="16"/>
                </a:cubicBezTo>
                <a:cubicBezTo>
                  <a:pt x="349" y="14"/>
                  <a:pt x="351" y="12"/>
                  <a:pt x="352" y="11"/>
                </a:cubicBezTo>
                <a:cubicBezTo>
                  <a:pt x="352" y="10"/>
                  <a:pt x="353" y="9"/>
                  <a:pt x="354" y="8"/>
                </a:cubicBezTo>
                <a:cubicBezTo>
                  <a:pt x="355" y="7"/>
                  <a:pt x="356" y="7"/>
                  <a:pt x="357" y="6"/>
                </a:cubicBezTo>
                <a:cubicBezTo>
                  <a:pt x="358" y="5"/>
                  <a:pt x="360" y="4"/>
                  <a:pt x="362" y="3"/>
                </a:cubicBezTo>
                <a:cubicBezTo>
                  <a:pt x="363" y="2"/>
                  <a:pt x="365" y="1"/>
                  <a:pt x="367" y="1"/>
                </a:cubicBezTo>
                <a:cubicBezTo>
                  <a:pt x="369" y="0"/>
                  <a:pt x="370" y="0"/>
                  <a:pt x="371" y="0"/>
                </a:cubicBezTo>
                <a:cubicBezTo>
                  <a:pt x="372" y="0"/>
                  <a:pt x="373" y="0"/>
                  <a:pt x="374" y="0"/>
                </a:cubicBezTo>
                <a:cubicBezTo>
                  <a:pt x="1350" y="0"/>
                  <a:pt x="1350" y="0"/>
                  <a:pt x="1350" y="0"/>
                </a:cubicBezTo>
                <a:cubicBezTo>
                  <a:pt x="1352" y="0"/>
                  <a:pt x="1354" y="0"/>
                  <a:pt x="1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xmlns="" id="{1A11A508-0EFC-4ADD-9026-9730650D9B1E}"/>
              </a:ext>
            </a:extLst>
          </p:cNvPr>
          <p:cNvSpPr>
            <a:spLocks/>
          </p:cNvSpPr>
          <p:nvPr/>
        </p:nvSpPr>
        <p:spPr bwMode="auto">
          <a:xfrm rot="21251191">
            <a:off x="5420431" y="2965672"/>
            <a:ext cx="852992" cy="1140476"/>
          </a:xfrm>
          <a:custGeom>
            <a:avLst/>
            <a:gdLst>
              <a:gd name="T0" fmla="*/ 876 w 1032"/>
              <a:gd name="T1" fmla="*/ 672 h 1378"/>
              <a:gd name="T2" fmla="*/ 1032 w 1032"/>
              <a:gd name="T3" fmla="*/ 709 h 1378"/>
              <a:gd name="T4" fmla="*/ 1032 w 1032"/>
              <a:gd name="T5" fmla="*/ 374 h 1378"/>
              <a:gd name="T6" fmla="*/ 1004 w 1032"/>
              <a:gd name="T7" fmla="*/ 346 h 1378"/>
              <a:gd name="T8" fmla="*/ 621 w 1032"/>
              <a:gd name="T9" fmla="*/ 346 h 1378"/>
              <a:gd name="T10" fmla="*/ 675 w 1032"/>
              <a:gd name="T11" fmla="*/ 159 h 1378"/>
              <a:gd name="T12" fmla="*/ 516 w 1032"/>
              <a:gd name="T13" fmla="*/ 0 h 1378"/>
              <a:gd name="T14" fmla="*/ 357 w 1032"/>
              <a:gd name="T15" fmla="*/ 159 h 1378"/>
              <a:gd name="T16" fmla="*/ 410 w 1032"/>
              <a:gd name="T17" fmla="*/ 346 h 1378"/>
              <a:gd name="T18" fmla="*/ 28 w 1032"/>
              <a:gd name="T19" fmla="*/ 346 h 1378"/>
              <a:gd name="T20" fmla="*/ 0 w 1032"/>
              <a:gd name="T21" fmla="*/ 374 h 1378"/>
              <a:gd name="T22" fmla="*/ 0 w 1032"/>
              <a:gd name="T23" fmla="*/ 1350 h 1378"/>
              <a:gd name="T24" fmla="*/ 28 w 1032"/>
              <a:gd name="T25" fmla="*/ 1378 h 1378"/>
              <a:gd name="T26" fmla="*/ 363 w 1032"/>
              <a:gd name="T27" fmla="*/ 1378 h 1378"/>
              <a:gd name="T28" fmla="*/ 326 w 1032"/>
              <a:gd name="T29" fmla="*/ 1222 h 1378"/>
              <a:gd name="T30" fmla="*/ 516 w 1032"/>
              <a:gd name="T31" fmla="*/ 1032 h 1378"/>
              <a:gd name="T32" fmla="*/ 706 w 1032"/>
              <a:gd name="T33" fmla="*/ 1222 h 1378"/>
              <a:gd name="T34" fmla="*/ 669 w 1032"/>
              <a:gd name="T35" fmla="*/ 1378 h 1378"/>
              <a:gd name="T36" fmla="*/ 1004 w 1032"/>
              <a:gd name="T37" fmla="*/ 1378 h 1378"/>
              <a:gd name="T38" fmla="*/ 1032 w 1032"/>
              <a:gd name="T39" fmla="*/ 1350 h 1378"/>
              <a:gd name="T40" fmla="*/ 1032 w 1032"/>
              <a:gd name="T41" fmla="*/ 1015 h 1378"/>
              <a:gd name="T42" fmla="*/ 876 w 1032"/>
              <a:gd name="T43" fmla="*/ 1052 h 1378"/>
              <a:gd name="T44" fmla="*/ 686 w 1032"/>
              <a:gd name="T45" fmla="*/ 862 h 1378"/>
              <a:gd name="T46" fmla="*/ 876 w 1032"/>
              <a:gd name="T47" fmla="*/ 67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2" h="1378">
                <a:moveTo>
                  <a:pt x="876" y="672"/>
                </a:moveTo>
                <a:cubicBezTo>
                  <a:pt x="918" y="672"/>
                  <a:pt x="977" y="686"/>
                  <a:pt x="1032" y="709"/>
                </a:cubicBezTo>
                <a:cubicBezTo>
                  <a:pt x="1032" y="374"/>
                  <a:pt x="1032" y="374"/>
                  <a:pt x="1032" y="374"/>
                </a:cubicBezTo>
                <a:cubicBezTo>
                  <a:pt x="1032" y="358"/>
                  <a:pt x="1019" y="346"/>
                  <a:pt x="1004" y="346"/>
                </a:cubicBezTo>
                <a:cubicBezTo>
                  <a:pt x="621" y="346"/>
                  <a:pt x="621" y="346"/>
                  <a:pt x="621" y="346"/>
                </a:cubicBezTo>
                <a:cubicBezTo>
                  <a:pt x="654" y="285"/>
                  <a:pt x="675" y="207"/>
                  <a:pt x="675" y="159"/>
                </a:cubicBezTo>
                <a:cubicBezTo>
                  <a:pt x="675" y="72"/>
                  <a:pt x="604" y="0"/>
                  <a:pt x="516" y="0"/>
                </a:cubicBezTo>
                <a:cubicBezTo>
                  <a:pt x="428" y="0"/>
                  <a:pt x="357" y="72"/>
                  <a:pt x="357" y="159"/>
                </a:cubicBezTo>
                <a:cubicBezTo>
                  <a:pt x="357" y="207"/>
                  <a:pt x="377" y="285"/>
                  <a:pt x="410" y="346"/>
                </a:cubicBezTo>
                <a:cubicBezTo>
                  <a:pt x="28" y="346"/>
                  <a:pt x="28" y="346"/>
                  <a:pt x="28" y="346"/>
                </a:cubicBezTo>
                <a:cubicBezTo>
                  <a:pt x="12" y="346"/>
                  <a:pt x="0" y="358"/>
                  <a:pt x="0" y="374"/>
                </a:cubicBezTo>
                <a:cubicBezTo>
                  <a:pt x="0" y="1350"/>
                  <a:pt x="0" y="1350"/>
                  <a:pt x="0" y="1350"/>
                </a:cubicBezTo>
                <a:cubicBezTo>
                  <a:pt x="0" y="1365"/>
                  <a:pt x="12" y="1378"/>
                  <a:pt x="28" y="1378"/>
                </a:cubicBezTo>
                <a:cubicBezTo>
                  <a:pt x="363" y="1378"/>
                  <a:pt x="363" y="1378"/>
                  <a:pt x="363" y="1378"/>
                </a:cubicBezTo>
                <a:cubicBezTo>
                  <a:pt x="340" y="1323"/>
                  <a:pt x="326" y="1264"/>
                  <a:pt x="326" y="1222"/>
                </a:cubicBezTo>
                <a:cubicBezTo>
                  <a:pt x="326" y="1117"/>
                  <a:pt x="411" y="1032"/>
                  <a:pt x="516" y="1032"/>
                </a:cubicBezTo>
                <a:cubicBezTo>
                  <a:pt x="621" y="1032"/>
                  <a:pt x="706" y="1117"/>
                  <a:pt x="706" y="1222"/>
                </a:cubicBezTo>
                <a:cubicBezTo>
                  <a:pt x="706" y="1264"/>
                  <a:pt x="692" y="1323"/>
                  <a:pt x="669" y="1378"/>
                </a:cubicBezTo>
                <a:cubicBezTo>
                  <a:pt x="1004" y="1378"/>
                  <a:pt x="1004" y="1378"/>
                  <a:pt x="1004" y="1378"/>
                </a:cubicBezTo>
                <a:cubicBezTo>
                  <a:pt x="1019" y="1378"/>
                  <a:pt x="1032" y="1365"/>
                  <a:pt x="1032" y="1350"/>
                </a:cubicBezTo>
                <a:cubicBezTo>
                  <a:pt x="1032" y="1015"/>
                  <a:pt x="1032" y="1015"/>
                  <a:pt x="1032" y="1015"/>
                </a:cubicBezTo>
                <a:cubicBezTo>
                  <a:pt x="977" y="1038"/>
                  <a:pt x="918" y="1052"/>
                  <a:pt x="876" y="1052"/>
                </a:cubicBezTo>
                <a:cubicBezTo>
                  <a:pt x="771" y="1052"/>
                  <a:pt x="686" y="967"/>
                  <a:pt x="686" y="862"/>
                </a:cubicBezTo>
                <a:cubicBezTo>
                  <a:pt x="686" y="757"/>
                  <a:pt x="771" y="672"/>
                  <a:pt x="876" y="6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xmlns="" id="{5D5A7A41-E2B2-496E-A757-7FF0A1C59EC7}"/>
              </a:ext>
            </a:extLst>
          </p:cNvPr>
          <p:cNvSpPr>
            <a:spLocks/>
          </p:cNvSpPr>
          <p:nvPr/>
        </p:nvSpPr>
        <p:spPr bwMode="auto">
          <a:xfrm>
            <a:off x="6575319" y="3273021"/>
            <a:ext cx="1141064" cy="1140476"/>
          </a:xfrm>
          <a:custGeom>
            <a:avLst/>
            <a:gdLst>
              <a:gd name="T0" fmla="*/ 1222 w 1378"/>
              <a:gd name="T1" fmla="*/ 326 h 1378"/>
              <a:gd name="T2" fmla="*/ 1378 w 1378"/>
              <a:gd name="T3" fmla="*/ 363 h 1378"/>
              <a:gd name="T4" fmla="*/ 1378 w 1378"/>
              <a:gd name="T5" fmla="*/ 28 h 1378"/>
              <a:gd name="T6" fmla="*/ 1350 w 1378"/>
              <a:gd name="T7" fmla="*/ 0 h 1378"/>
              <a:gd name="T8" fmla="*/ 1015 w 1378"/>
              <a:gd name="T9" fmla="*/ 0 h 1378"/>
              <a:gd name="T10" fmla="*/ 1052 w 1378"/>
              <a:gd name="T11" fmla="*/ 155 h 1378"/>
              <a:gd name="T12" fmla="*/ 862 w 1378"/>
              <a:gd name="T13" fmla="*/ 346 h 1378"/>
              <a:gd name="T14" fmla="*/ 672 w 1378"/>
              <a:gd name="T15" fmla="*/ 155 h 1378"/>
              <a:gd name="T16" fmla="*/ 709 w 1378"/>
              <a:gd name="T17" fmla="*/ 0 h 1378"/>
              <a:gd name="T18" fmla="*/ 374 w 1378"/>
              <a:gd name="T19" fmla="*/ 0 h 1378"/>
              <a:gd name="T20" fmla="*/ 346 w 1378"/>
              <a:gd name="T21" fmla="*/ 28 h 1378"/>
              <a:gd name="T22" fmla="*/ 346 w 1378"/>
              <a:gd name="T23" fmla="*/ 411 h 1378"/>
              <a:gd name="T24" fmla="*/ 159 w 1378"/>
              <a:gd name="T25" fmla="*/ 357 h 1378"/>
              <a:gd name="T26" fmla="*/ 0 w 1378"/>
              <a:gd name="T27" fmla="*/ 516 h 1378"/>
              <a:gd name="T28" fmla="*/ 159 w 1378"/>
              <a:gd name="T29" fmla="*/ 675 h 1378"/>
              <a:gd name="T30" fmla="*/ 346 w 1378"/>
              <a:gd name="T31" fmla="*/ 621 h 1378"/>
              <a:gd name="T32" fmla="*/ 346 w 1378"/>
              <a:gd name="T33" fmla="*/ 1004 h 1378"/>
              <a:gd name="T34" fmla="*/ 374 w 1378"/>
              <a:gd name="T35" fmla="*/ 1032 h 1378"/>
              <a:gd name="T36" fmla="*/ 757 w 1378"/>
              <a:gd name="T37" fmla="*/ 1032 h 1378"/>
              <a:gd name="T38" fmla="*/ 703 w 1378"/>
              <a:gd name="T39" fmla="*/ 1219 h 1378"/>
              <a:gd name="T40" fmla="*/ 862 w 1378"/>
              <a:gd name="T41" fmla="*/ 1378 h 1378"/>
              <a:gd name="T42" fmla="*/ 1021 w 1378"/>
              <a:gd name="T43" fmla="*/ 1219 h 1378"/>
              <a:gd name="T44" fmla="*/ 967 w 1378"/>
              <a:gd name="T45" fmla="*/ 1032 h 1378"/>
              <a:gd name="T46" fmla="*/ 1350 w 1378"/>
              <a:gd name="T47" fmla="*/ 1032 h 1378"/>
              <a:gd name="T48" fmla="*/ 1378 w 1378"/>
              <a:gd name="T49" fmla="*/ 1004 h 1378"/>
              <a:gd name="T50" fmla="*/ 1378 w 1378"/>
              <a:gd name="T51" fmla="*/ 669 h 1378"/>
              <a:gd name="T52" fmla="*/ 1222 w 1378"/>
              <a:gd name="T53" fmla="*/ 706 h 1378"/>
              <a:gd name="T54" fmla="*/ 1032 w 1378"/>
              <a:gd name="T55" fmla="*/ 516 h 1378"/>
              <a:gd name="T56" fmla="*/ 1222 w 1378"/>
              <a:gd name="T57" fmla="*/ 326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78" h="1378">
                <a:moveTo>
                  <a:pt x="1222" y="326"/>
                </a:moveTo>
                <a:cubicBezTo>
                  <a:pt x="1264" y="326"/>
                  <a:pt x="1323" y="340"/>
                  <a:pt x="1378" y="363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5"/>
                </a:cubicBezTo>
                <a:cubicBezTo>
                  <a:pt x="1052" y="260"/>
                  <a:pt x="967" y="346"/>
                  <a:pt x="862" y="346"/>
                </a:cubicBezTo>
                <a:cubicBezTo>
                  <a:pt x="757" y="346"/>
                  <a:pt x="672" y="260"/>
                  <a:pt x="672" y="155"/>
                </a:cubicBezTo>
                <a:cubicBezTo>
                  <a:pt x="672" y="113"/>
                  <a:pt x="685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7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7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3" y="1093"/>
                  <a:pt x="703" y="1171"/>
                  <a:pt x="703" y="1219"/>
                </a:cubicBezTo>
                <a:cubicBezTo>
                  <a:pt x="703" y="1307"/>
                  <a:pt x="774" y="1378"/>
                  <a:pt x="862" y="1378"/>
                </a:cubicBezTo>
                <a:cubicBezTo>
                  <a:pt x="949" y="1378"/>
                  <a:pt x="1021" y="1307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ubicBezTo>
                  <a:pt x="1378" y="669"/>
                  <a:pt x="1378" y="669"/>
                  <a:pt x="1378" y="669"/>
                </a:cubicBezTo>
                <a:cubicBezTo>
                  <a:pt x="1323" y="692"/>
                  <a:pt x="1264" y="706"/>
                  <a:pt x="1222" y="706"/>
                </a:cubicBezTo>
                <a:cubicBezTo>
                  <a:pt x="1117" y="706"/>
                  <a:pt x="1032" y="621"/>
                  <a:pt x="1032" y="516"/>
                </a:cubicBezTo>
                <a:cubicBezTo>
                  <a:pt x="1032" y="411"/>
                  <a:pt x="1117" y="326"/>
                  <a:pt x="1222" y="3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xmlns="" id="{E5E4B680-F11C-47AD-BE07-8A413DD2ECF0}"/>
              </a:ext>
            </a:extLst>
          </p:cNvPr>
          <p:cNvSpPr>
            <a:spLocks/>
          </p:cNvSpPr>
          <p:nvPr/>
        </p:nvSpPr>
        <p:spPr bwMode="auto">
          <a:xfrm rot="583872">
            <a:off x="7894686" y="1803887"/>
            <a:ext cx="1139193" cy="1140476"/>
          </a:xfrm>
          <a:custGeom>
            <a:avLst/>
            <a:gdLst>
              <a:gd name="T0" fmla="*/ 1378 w 1378"/>
              <a:gd name="T1" fmla="*/ 28 h 1378"/>
              <a:gd name="T2" fmla="*/ 1378 w 1378"/>
              <a:gd name="T3" fmla="*/ 28 h 1378"/>
              <a:gd name="T4" fmla="*/ 1350 w 1378"/>
              <a:gd name="T5" fmla="*/ 0 h 1378"/>
              <a:gd name="T6" fmla="*/ 374 w 1378"/>
              <a:gd name="T7" fmla="*/ 0 h 1378"/>
              <a:gd name="T8" fmla="*/ 346 w 1378"/>
              <a:gd name="T9" fmla="*/ 28 h 1378"/>
              <a:gd name="T10" fmla="*/ 346 w 1378"/>
              <a:gd name="T11" fmla="*/ 411 h 1378"/>
              <a:gd name="T12" fmla="*/ 159 w 1378"/>
              <a:gd name="T13" fmla="*/ 357 h 1378"/>
              <a:gd name="T14" fmla="*/ 0 w 1378"/>
              <a:gd name="T15" fmla="*/ 516 h 1378"/>
              <a:gd name="T16" fmla="*/ 159 w 1378"/>
              <a:gd name="T17" fmla="*/ 675 h 1378"/>
              <a:gd name="T18" fmla="*/ 346 w 1378"/>
              <a:gd name="T19" fmla="*/ 621 h 1378"/>
              <a:gd name="T20" fmla="*/ 346 w 1378"/>
              <a:gd name="T21" fmla="*/ 1004 h 1378"/>
              <a:gd name="T22" fmla="*/ 346 w 1378"/>
              <a:gd name="T23" fmla="*/ 1004 h 1378"/>
              <a:gd name="T24" fmla="*/ 346 w 1378"/>
              <a:gd name="T25" fmla="*/ 1004 h 1378"/>
              <a:gd name="T26" fmla="*/ 374 w 1378"/>
              <a:gd name="T27" fmla="*/ 1032 h 1378"/>
              <a:gd name="T28" fmla="*/ 757 w 1378"/>
              <a:gd name="T29" fmla="*/ 1032 h 1378"/>
              <a:gd name="T30" fmla="*/ 703 w 1378"/>
              <a:gd name="T31" fmla="*/ 1219 h 1378"/>
              <a:gd name="T32" fmla="*/ 862 w 1378"/>
              <a:gd name="T33" fmla="*/ 1378 h 1378"/>
              <a:gd name="T34" fmla="*/ 1021 w 1378"/>
              <a:gd name="T35" fmla="*/ 1219 h 1378"/>
              <a:gd name="T36" fmla="*/ 967 w 1378"/>
              <a:gd name="T37" fmla="*/ 1032 h 1378"/>
              <a:gd name="T38" fmla="*/ 1350 w 1378"/>
              <a:gd name="T39" fmla="*/ 1032 h 1378"/>
              <a:gd name="T40" fmla="*/ 1378 w 1378"/>
              <a:gd name="T41" fmla="*/ 1004 h 1378"/>
              <a:gd name="T42" fmla="*/ 1378 w 1378"/>
              <a:gd name="T43" fmla="*/ 28 h 1378"/>
              <a:gd name="T44" fmla="*/ 1378 w 1378"/>
              <a:gd name="T45" fmla="*/ 2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8" h="1378">
                <a:moveTo>
                  <a:pt x="1378" y="28"/>
                </a:move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4" y="1093"/>
                  <a:pt x="703" y="1171"/>
                  <a:pt x="703" y="1219"/>
                </a:cubicBezTo>
                <a:cubicBezTo>
                  <a:pt x="703" y="1306"/>
                  <a:pt x="774" y="1378"/>
                  <a:pt x="862" y="1378"/>
                </a:cubicBezTo>
                <a:cubicBezTo>
                  <a:pt x="950" y="1378"/>
                  <a:pt x="1021" y="1306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8"/>
                  <a:pt x="1378" y="28"/>
                  <a:pt x="1378" y="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8AB9D946-5AA1-4354-B33E-5DD44832EBB3}"/>
              </a:ext>
            </a:extLst>
          </p:cNvPr>
          <p:cNvSpPr>
            <a:spLocks/>
          </p:cNvSpPr>
          <p:nvPr/>
        </p:nvSpPr>
        <p:spPr bwMode="auto">
          <a:xfrm>
            <a:off x="1167548" y="3954708"/>
            <a:ext cx="519218" cy="458782"/>
          </a:xfrm>
          <a:custGeom>
            <a:avLst/>
            <a:gdLst>
              <a:gd name="T0" fmla="*/ 529 w 613"/>
              <a:gd name="T1" fmla="*/ 5 h 525"/>
              <a:gd name="T2" fmla="*/ 604 w 613"/>
              <a:gd name="T3" fmla="*/ 62 h 525"/>
              <a:gd name="T4" fmla="*/ 574 w 613"/>
              <a:gd name="T5" fmla="*/ 144 h 525"/>
              <a:gd name="T6" fmla="*/ 393 w 613"/>
              <a:gd name="T7" fmla="*/ 293 h 525"/>
              <a:gd name="T8" fmla="*/ 261 w 613"/>
              <a:gd name="T9" fmla="*/ 400 h 525"/>
              <a:gd name="T10" fmla="*/ 153 w 613"/>
              <a:gd name="T11" fmla="*/ 491 h 525"/>
              <a:gd name="T12" fmla="*/ 47 w 613"/>
              <a:gd name="T13" fmla="*/ 506 h 525"/>
              <a:gd name="T14" fmla="*/ 41 w 613"/>
              <a:gd name="T15" fmla="*/ 380 h 525"/>
              <a:gd name="T16" fmla="*/ 266 w 613"/>
              <a:gd name="T17" fmla="*/ 197 h 525"/>
              <a:gd name="T18" fmla="*/ 471 w 613"/>
              <a:gd name="T19" fmla="*/ 28 h 525"/>
              <a:gd name="T20" fmla="*/ 526 w 613"/>
              <a:gd name="T21" fmla="*/ 0 h 525"/>
              <a:gd name="T22" fmla="*/ 529 w 613"/>
              <a:gd name="T23" fmla="*/ 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525">
                <a:moveTo>
                  <a:pt x="529" y="5"/>
                </a:moveTo>
                <a:cubicBezTo>
                  <a:pt x="565" y="2"/>
                  <a:pt x="593" y="29"/>
                  <a:pt x="604" y="62"/>
                </a:cubicBezTo>
                <a:cubicBezTo>
                  <a:pt x="613" y="88"/>
                  <a:pt x="598" y="125"/>
                  <a:pt x="574" y="144"/>
                </a:cubicBezTo>
                <a:cubicBezTo>
                  <a:pt x="513" y="193"/>
                  <a:pt x="453" y="243"/>
                  <a:pt x="393" y="293"/>
                </a:cubicBezTo>
                <a:cubicBezTo>
                  <a:pt x="349" y="329"/>
                  <a:pt x="305" y="364"/>
                  <a:pt x="261" y="400"/>
                </a:cubicBezTo>
                <a:cubicBezTo>
                  <a:pt x="225" y="430"/>
                  <a:pt x="188" y="460"/>
                  <a:pt x="153" y="491"/>
                </a:cubicBezTo>
                <a:cubicBezTo>
                  <a:pt x="118" y="521"/>
                  <a:pt x="76" y="525"/>
                  <a:pt x="47" y="506"/>
                </a:cubicBezTo>
                <a:cubicBezTo>
                  <a:pt x="3" y="477"/>
                  <a:pt x="0" y="413"/>
                  <a:pt x="41" y="380"/>
                </a:cubicBezTo>
                <a:cubicBezTo>
                  <a:pt x="116" y="319"/>
                  <a:pt x="191" y="258"/>
                  <a:pt x="266" y="197"/>
                </a:cubicBezTo>
                <a:cubicBezTo>
                  <a:pt x="335" y="140"/>
                  <a:pt x="402" y="83"/>
                  <a:pt x="471" y="28"/>
                </a:cubicBezTo>
                <a:cubicBezTo>
                  <a:pt x="487" y="15"/>
                  <a:pt x="508" y="9"/>
                  <a:pt x="526" y="0"/>
                </a:cubicBezTo>
                <a:cubicBezTo>
                  <a:pt x="527" y="2"/>
                  <a:pt x="528" y="3"/>
                  <a:pt x="529" y="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001D5C10-AA1D-4389-A5D2-802608A39CA8}"/>
              </a:ext>
            </a:extLst>
          </p:cNvPr>
          <p:cNvSpPr>
            <a:spLocks/>
          </p:cNvSpPr>
          <p:nvPr/>
        </p:nvSpPr>
        <p:spPr bwMode="auto">
          <a:xfrm>
            <a:off x="3269991" y="1441321"/>
            <a:ext cx="391331" cy="571164"/>
          </a:xfrm>
          <a:custGeom>
            <a:avLst/>
            <a:gdLst>
              <a:gd name="T0" fmla="*/ 370 w 461"/>
              <a:gd name="T1" fmla="*/ 0 h 652"/>
              <a:gd name="T2" fmla="*/ 437 w 461"/>
              <a:gd name="T3" fmla="*/ 106 h 652"/>
              <a:gd name="T4" fmla="*/ 384 w 461"/>
              <a:gd name="T5" fmla="*/ 204 h 652"/>
              <a:gd name="T6" fmla="*/ 289 w 461"/>
              <a:gd name="T7" fmla="*/ 371 h 652"/>
              <a:gd name="T8" fmla="*/ 180 w 461"/>
              <a:gd name="T9" fmla="*/ 556 h 652"/>
              <a:gd name="T10" fmla="*/ 139 w 461"/>
              <a:gd name="T11" fmla="*/ 621 h 652"/>
              <a:gd name="T12" fmla="*/ 41 w 461"/>
              <a:gd name="T13" fmla="*/ 632 h 652"/>
              <a:gd name="T14" fmla="*/ 11 w 461"/>
              <a:gd name="T15" fmla="*/ 547 h 652"/>
              <a:gd name="T16" fmla="*/ 41 w 461"/>
              <a:gd name="T17" fmla="*/ 488 h 652"/>
              <a:gd name="T18" fmla="*/ 156 w 461"/>
              <a:gd name="T19" fmla="*/ 287 h 652"/>
              <a:gd name="T20" fmla="*/ 265 w 461"/>
              <a:gd name="T21" fmla="*/ 100 h 652"/>
              <a:gd name="T22" fmla="*/ 303 w 461"/>
              <a:gd name="T23" fmla="*/ 35 h 652"/>
              <a:gd name="T24" fmla="*/ 370 w 461"/>
              <a:gd name="T2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652">
                <a:moveTo>
                  <a:pt x="370" y="0"/>
                </a:moveTo>
                <a:cubicBezTo>
                  <a:pt x="426" y="2"/>
                  <a:pt x="461" y="55"/>
                  <a:pt x="437" y="106"/>
                </a:cubicBezTo>
                <a:cubicBezTo>
                  <a:pt x="422" y="140"/>
                  <a:pt x="402" y="172"/>
                  <a:pt x="384" y="204"/>
                </a:cubicBezTo>
                <a:cubicBezTo>
                  <a:pt x="353" y="260"/>
                  <a:pt x="321" y="315"/>
                  <a:pt x="289" y="371"/>
                </a:cubicBezTo>
                <a:cubicBezTo>
                  <a:pt x="253" y="433"/>
                  <a:pt x="217" y="494"/>
                  <a:pt x="180" y="556"/>
                </a:cubicBezTo>
                <a:cubicBezTo>
                  <a:pt x="167" y="578"/>
                  <a:pt x="156" y="601"/>
                  <a:pt x="139" y="621"/>
                </a:cubicBezTo>
                <a:cubicBezTo>
                  <a:pt x="116" y="649"/>
                  <a:pt x="75" y="652"/>
                  <a:pt x="41" y="632"/>
                </a:cubicBezTo>
                <a:cubicBezTo>
                  <a:pt x="15" y="617"/>
                  <a:pt x="0" y="578"/>
                  <a:pt x="11" y="547"/>
                </a:cubicBezTo>
                <a:cubicBezTo>
                  <a:pt x="19" y="526"/>
                  <a:pt x="30" y="507"/>
                  <a:pt x="41" y="488"/>
                </a:cubicBezTo>
                <a:cubicBezTo>
                  <a:pt x="79" y="421"/>
                  <a:pt x="117" y="354"/>
                  <a:pt x="156" y="287"/>
                </a:cubicBezTo>
                <a:cubicBezTo>
                  <a:pt x="192" y="224"/>
                  <a:pt x="229" y="162"/>
                  <a:pt x="265" y="100"/>
                </a:cubicBezTo>
                <a:cubicBezTo>
                  <a:pt x="277" y="78"/>
                  <a:pt x="289" y="56"/>
                  <a:pt x="303" y="35"/>
                </a:cubicBezTo>
                <a:cubicBezTo>
                  <a:pt x="320" y="9"/>
                  <a:pt x="339" y="0"/>
                  <a:pt x="37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75B308AE-556B-4362-A5E9-8C09F14A7C91}"/>
              </a:ext>
            </a:extLst>
          </p:cNvPr>
          <p:cNvSpPr>
            <a:spLocks/>
          </p:cNvSpPr>
          <p:nvPr/>
        </p:nvSpPr>
        <p:spPr bwMode="auto">
          <a:xfrm>
            <a:off x="1689322" y="1474375"/>
            <a:ext cx="370870" cy="576453"/>
          </a:xfrm>
          <a:custGeom>
            <a:avLst/>
            <a:gdLst>
              <a:gd name="T0" fmla="*/ 81 w 438"/>
              <a:gd name="T1" fmla="*/ 4 h 660"/>
              <a:gd name="T2" fmla="*/ 152 w 438"/>
              <a:gd name="T3" fmla="*/ 45 h 660"/>
              <a:gd name="T4" fmla="*/ 285 w 438"/>
              <a:gd name="T5" fmla="*/ 281 h 660"/>
              <a:gd name="T6" fmla="*/ 410 w 438"/>
              <a:gd name="T7" fmla="*/ 509 h 660"/>
              <a:gd name="T8" fmla="*/ 434 w 438"/>
              <a:gd name="T9" fmla="*/ 575 h 660"/>
              <a:gd name="T10" fmla="*/ 379 w 438"/>
              <a:gd name="T11" fmla="*/ 651 h 660"/>
              <a:gd name="T12" fmla="*/ 289 w 438"/>
              <a:gd name="T13" fmla="*/ 610 h 660"/>
              <a:gd name="T14" fmla="*/ 200 w 438"/>
              <a:gd name="T15" fmla="*/ 449 h 660"/>
              <a:gd name="T16" fmla="*/ 108 w 438"/>
              <a:gd name="T17" fmla="*/ 282 h 660"/>
              <a:gd name="T18" fmla="*/ 17 w 438"/>
              <a:gd name="T19" fmla="*/ 122 h 660"/>
              <a:gd name="T20" fmla="*/ 16 w 438"/>
              <a:gd name="T21" fmla="*/ 40 h 660"/>
              <a:gd name="T22" fmla="*/ 81 w 438"/>
              <a:gd name="T23" fmla="*/ 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660">
                <a:moveTo>
                  <a:pt x="81" y="4"/>
                </a:moveTo>
                <a:cubicBezTo>
                  <a:pt x="116" y="3"/>
                  <a:pt x="137" y="18"/>
                  <a:pt x="152" y="45"/>
                </a:cubicBezTo>
                <a:cubicBezTo>
                  <a:pt x="196" y="123"/>
                  <a:pt x="241" y="202"/>
                  <a:pt x="285" y="281"/>
                </a:cubicBezTo>
                <a:cubicBezTo>
                  <a:pt x="327" y="357"/>
                  <a:pt x="369" y="433"/>
                  <a:pt x="410" y="509"/>
                </a:cubicBezTo>
                <a:cubicBezTo>
                  <a:pt x="421" y="530"/>
                  <a:pt x="432" y="553"/>
                  <a:pt x="434" y="575"/>
                </a:cubicBezTo>
                <a:cubicBezTo>
                  <a:pt x="438" y="612"/>
                  <a:pt x="412" y="642"/>
                  <a:pt x="379" y="651"/>
                </a:cubicBezTo>
                <a:cubicBezTo>
                  <a:pt x="346" y="660"/>
                  <a:pt x="306" y="641"/>
                  <a:pt x="289" y="610"/>
                </a:cubicBezTo>
                <a:cubicBezTo>
                  <a:pt x="260" y="556"/>
                  <a:pt x="230" y="502"/>
                  <a:pt x="200" y="449"/>
                </a:cubicBezTo>
                <a:cubicBezTo>
                  <a:pt x="169" y="393"/>
                  <a:pt x="139" y="337"/>
                  <a:pt x="108" y="282"/>
                </a:cubicBezTo>
                <a:cubicBezTo>
                  <a:pt x="78" y="229"/>
                  <a:pt x="47" y="175"/>
                  <a:pt x="17" y="122"/>
                </a:cubicBezTo>
                <a:cubicBezTo>
                  <a:pt x="2" y="95"/>
                  <a:pt x="0" y="66"/>
                  <a:pt x="16" y="40"/>
                </a:cubicBezTo>
                <a:cubicBezTo>
                  <a:pt x="31" y="15"/>
                  <a:pt x="53" y="0"/>
                  <a:pt x="81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1B74DAA6-E969-49FE-970A-35824B70F5D7}"/>
              </a:ext>
            </a:extLst>
          </p:cNvPr>
          <p:cNvSpPr>
            <a:spLocks/>
          </p:cNvSpPr>
          <p:nvPr/>
        </p:nvSpPr>
        <p:spPr bwMode="auto">
          <a:xfrm>
            <a:off x="3625515" y="3897855"/>
            <a:ext cx="521774" cy="452171"/>
          </a:xfrm>
          <a:custGeom>
            <a:avLst/>
            <a:gdLst>
              <a:gd name="T0" fmla="*/ 528 w 618"/>
              <a:gd name="T1" fmla="*/ 516 h 516"/>
              <a:gd name="T2" fmla="*/ 479 w 618"/>
              <a:gd name="T3" fmla="*/ 493 h 516"/>
              <a:gd name="T4" fmla="*/ 233 w 618"/>
              <a:gd name="T5" fmla="*/ 302 h 516"/>
              <a:gd name="T6" fmla="*/ 70 w 618"/>
              <a:gd name="T7" fmla="*/ 172 h 516"/>
              <a:gd name="T8" fmla="*/ 27 w 618"/>
              <a:gd name="T9" fmla="*/ 136 h 516"/>
              <a:gd name="T10" fmla="*/ 28 w 618"/>
              <a:gd name="T11" fmla="*/ 31 h 516"/>
              <a:gd name="T12" fmla="*/ 131 w 618"/>
              <a:gd name="T13" fmla="*/ 24 h 516"/>
              <a:gd name="T14" fmla="*/ 308 w 618"/>
              <a:gd name="T15" fmla="*/ 163 h 516"/>
              <a:gd name="T16" fmla="*/ 519 w 618"/>
              <a:gd name="T17" fmla="*/ 327 h 516"/>
              <a:gd name="T18" fmla="*/ 581 w 618"/>
              <a:gd name="T19" fmla="*/ 377 h 516"/>
              <a:gd name="T20" fmla="*/ 580 w 618"/>
              <a:gd name="T21" fmla="*/ 495 h 516"/>
              <a:gd name="T22" fmla="*/ 528 w 618"/>
              <a:gd name="T2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8" h="516">
                <a:moveTo>
                  <a:pt x="528" y="516"/>
                </a:moveTo>
                <a:cubicBezTo>
                  <a:pt x="511" y="508"/>
                  <a:pt x="493" y="504"/>
                  <a:pt x="479" y="493"/>
                </a:cubicBezTo>
                <a:cubicBezTo>
                  <a:pt x="397" y="430"/>
                  <a:pt x="315" y="366"/>
                  <a:pt x="233" y="302"/>
                </a:cubicBezTo>
                <a:cubicBezTo>
                  <a:pt x="179" y="259"/>
                  <a:pt x="125" y="216"/>
                  <a:pt x="70" y="172"/>
                </a:cubicBezTo>
                <a:cubicBezTo>
                  <a:pt x="55" y="160"/>
                  <a:pt x="39" y="149"/>
                  <a:pt x="27" y="136"/>
                </a:cubicBezTo>
                <a:cubicBezTo>
                  <a:pt x="0" y="106"/>
                  <a:pt x="1" y="60"/>
                  <a:pt x="28" y="31"/>
                </a:cubicBezTo>
                <a:cubicBezTo>
                  <a:pt x="54" y="4"/>
                  <a:pt x="100" y="0"/>
                  <a:pt x="131" y="24"/>
                </a:cubicBezTo>
                <a:cubicBezTo>
                  <a:pt x="190" y="70"/>
                  <a:pt x="249" y="117"/>
                  <a:pt x="308" y="163"/>
                </a:cubicBezTo>
                <a:cubicBezTo>
                  <a:pt x="378" y="217"/>
                  <a:pt x="449" y="272"/>
                  <a:pt x="519" y="327"/>
                </a:cubicBezTo>
                <a:cubicBezTo>
                  <a:pt x="540" y="343"/>
                  <a:pt x="560" y="361"/>
                  <a:pt x="581" y="377"/>
                </a:cubicBezTo>
                <a:cubicBezTo>
                  <a:pt x="613" y="403"/>
                  <a:pt x="618" y="463"/>
                  <a:pt x="580" y="495"/>
                </a:cubicBezTo>
                <a:cubicBezTo>
                  <a:pt x="566" y="506"/>
                  <a:pt x="547" y="509"/>
                  <a:pt x="528" y="5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67FE553E-5115-4116-8AA7-9A6BCF6AC1A9}"/>
              </a:ext>
            </a:extLst>
          </p:cNvPr>
          <p:cNvSpPr>
            <a:spLocks/>
          </p:cNvSpPr>
          <p:nvPr/>
        </p:nvSpPr>
        <p:spPr bwMode="auto">
          <a:xfrm>
            <a:off x="3909420" y="2726440"/>
            <a:ext cx="608736" cy="239308"/>
          </a:xfrm>
          <a:custGeom>
            <a:avLst/>
            <a:gdLst>
              <a:gd name="T0" fmla="*/ 717 w 718"/>
              <a:gd name="T1" fmla="*/ 86 h 273"/>
              <a:gd name="T2" fmla="*/ 666 w 718"/>
              <a:gd name="T3" fmla="*/ 155 h 273"/>
              <a:gd name="T4" fmla="*/ 576 w 718"/>
              <a:gd name="T5" fmla="*/ 175 h 273"/>
              <a:gd name="T6" fmla="*/ 342 w 718"/>
              <a:gd name="T7" fmla="*/ 222 h 273"/>
              <a:gd name="T8" fmla="*/ 174 w 718"/>
              <a:gd name="T9" fmla="*/ 253 h 273"/>
              <a:gd name="T10" fmla="*/ 93 w 718"/>
              <a:gd name="T11" fmla="*/ 268 h 273"/>
              <a:gd name="T12" fmla="*/ 17 w 718"/>
              <a:gd name="T13" fmla="*/ 236 h 273"/>
              <a:gd name="T14" fmla="*/ 14 w 718"/>
              <a:gd name="T15" fmla="*/ 154 h 273"/>
              <a:gd name="T16" fmla="*/ 60 w 718"/>
              <a:gd name="T17" fmla="*/ 120 h 273"/>
              <a:gd name="T18" fmla="*/ 256 w 718"/>
              <a:gd name="T19" fmla="*/ 81 h 273"/>
              <a:gd name="T20" fmla="*/ 488 w 718"/>
              <a:gd name="T21" fmla="*/ 33 h 273"/>
              <a:gd name="T22" fmla="*/ 627 w 718"/>
              <a:gd name="T23" fmla="*/ 9 h 273"/>
              <a:gd name="T24" fmla="*/ 717 w 718"/>
              <a:gd name="T25" fmla="*/ 8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273">
                <a:moveTo>
                  <a:pt x="717" y="86"/>
                </a:moveTo>
                <a:cubicBezTo>
                  <a:pt x="716" y="117"/>
                  <a:pt x="696" y="147"/>
                  <a:pt x="666" y="155"/>
                </a:cubicBezTo>
                <a:cubicBezTo>
                  <a:pt x="637" y="164"/>
                  <a:pt x="606" y="169"/>
                  <a:pt x="576" y="175"/>
                </a:cubicBezTo>
                <a:cubicBezTo>
                  <a:pt x="498" y="191"/>
                  <a:pt x="420" y="207"/>
                  <a:pt x="342" y="222"/>
                </a:cubicBezTo>
                <a:cubicBezTo>
                  <a:pt x="286" y="233"/>
                  <a:pt x="230" y="243"/>
                  <a:pt x="174" y="253"/>
                </a:cubicBezTo>
                <a:cubicBezTo>
                  <a:pt x="147" y="258"/>
                  <a:pt x="120" y="264"/>
                  <a:pt x="93" y="268"/>
                </a:cubicBezTo>
                <a:cubicBezTo>
                  <a:pt x="62" y="273"/>
                  <a:pt x="35" y="263"/>
                  <a:pt x="17" y="236"/>
                </a:cubicBezTo>
                <a:cubicBezTo>
                  <a:pt x="0" y="210"/>
                  <a:pt x="1" y="180"/>
                  <a:pt x="14" y="154"/>
                </a:cubicBezTo>
                <a:cubicBezTo>
                  <a:pt x="23" y="137"/>
                  <a:pt x="39" y="124"/>
                  <a:pt x="60" y="120"/>
                </a:cubicBezTo>
                <a:cubicBezTo>
                  <a:pt x="125" y="107"/>
                  <a:pt x="191" y="94"/>
                  <a:pt x="256" y="81"/>
                </a:cubicBezTo>
                <a:cubicBezTo>
                  <a:pt x="333" y="65"/>
                  <a:pt x="410" y="49"/>
                  <a:pt x="488" y="33"/>
                </a:cubicBezTo>
                <a:cubicBezTo>
                  <a:pt x="534" y="24"/>
                  <a:pt x="581" y="16"/>
                  <a:pt x="627" y="9"/>
                </a:cubicBezTo>
                <a:cubicBezTo>
                  <a:pt x="686" y="0"/>
                  <a:pt x="718" y="49"/>
                  <a:pt x="717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xmlns="" id="{A2FC5CCE-E15D-4C65-A51B-39F2A1F9E8F9}"/>
              </a:ext>
            </a:extLst>
          </p:cNvPr>
          <p:cNvSpPr>
            <a:spLocks/>
          </p:cNvSpPr>
          <p:nvPr/>
        </p:nvSpPr>
        <p:spPr bwMode="auto">
          <a:xfrm>
            <a:off x="812025" y="2788581"/>
            <a:ext cx="618968" cy="211542"/>
          </a:xfrm>
          <a:custGeom>
            <a:avLst/>
            <a:gdLst>
              <a:gd name="T0" fmla="*/ 632 w 728"/>
              <a:gd name="T1" fmla="*/ 242 h 242"/>
              <a:gd name="T2" fmla="*/ 531 w 728"/>
              <a:gd name="T3" fmla="*/ 226 h 242"/>
              <a:gd name="T4" fmla="*/ 466 w 728"/>
              <a:gd name="T5" fmla="*/ 215 h 242"/>
              <a:gd name="T6" fmla="*/ 298 w 728"/>
              <a:gd name="T7" fmla="*/ 192 h 242"/>
              <a:gd name="T8" fmla="*/ 64 w 728"/>
              <a:gd name="T9" fmla="*/ 154 h 242"/>
              <a:gd name="T10" fmla="*/ 4 w 728"/>
              <a:gd name="T11" fmla="*/ 88 h 242"/>
              <a:gd name="T12" fmla="*/ 46 w 728"/>
              <a:gd name="T13" fmla="*/ 11 h 242"/>
              <a:gd name="T14" fmla="*/ 98 w 728"/>
              <a:gd name="T15" fmla="*/ 2 h 242"/>
              <a:gd name="T16" fmla="*/ 346 w 728"/>
              <a:gd name="T17" fmla="*/ 40 h 242"/>
              <a:gd name="T18" fmla="*/ 553 w 728"/>
              <a:gd name="T19" fmla="*/ 74 h 242"/>
              <a:gd name="T20" fmla="*/ 654 w 728"/>
              <a:gd name="T21" fmla="*/ 89 h 242"/>
              <a:gd name="T22" fmla="*/ 716 w 728"/>
              <a:gd name="T23" fmla="*/ 190 h 242"/>
              <a:gd name="T24" fmla="*/ 632 w 728"/>
              <a:gd name="T2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242">
                <a:moveTo>
                  <a:pt x="632" y="242"/>
                </a:moveTo>
                <a:cubicBezTo>
                  <a:pt x="605" y="238"/>
                  <a:pt x="568" y="232"/>
                  <a:pt x="531" y="226"/>
                </a:cubicBezTo>
                <a:cubicBezTo>
                  <a:pt x="509" y="223"/>
                  <a:pt x="487" y="218"/>
                  <a:pt x="466" y="215"/>
                </a:cubicBezTo>
                <a:cubicBezTo>
                  <a:pt x="410" y="207"/>
                  <a:pt x="354" y="200"/>
                  <a:pt x="298" y="192"/>
                </a:cubicBezTo>
                <a:cubicBezTo>
                  <a:pt x="220" y="180"/>
                  <a:pt x="142" y="167"/>
                  <a:pt x="64" y="154"/>
                </a:cubicBezTo>
                <a:cubicBezTo>
                  <a:pt x="37" y="149"/>
                  <a:pt x="9" y="118"/>
                  <a:pt x="4" y="88"/>
                </a:cubicBezTo>
                <a:cubicBezTo>
                  <a:pt x="0" y="59"/>
                  <a:pt x="18" y="22"/>
                  <a:pt x="46" y="11"/>
                </a:cubicBezTo>
                <a:cubicBezTo>
                  <a:pt x="62" y="4"/>
                  <a:pt x="81" y="0"/>
                  <a:pt x="98" y="2"/>
                </a:cubicBezTo>
                <a:cubicBezTo>
                  <a:pt x="181" y="14"/>
                  <a:pt x="263" y="27"/>
                  <a:pt x="346" y="40"/>
                </a:cubicBezTo>
                <a:cubicBezTo>
                  <a:pt x="415" y="51"/>
                  <a:pt x="484" y="63"/>
                  <a:pt x="553" y="74"/>
                </a:cubicBezTo>
                <a:cubicBezTo>
                  <a:pt x="586" y="80"/>
                  <a:pt x="620" y="85"/>
                  <a:pt x="654" y="89"/>
                </a:cubicBezTo>
                <a:cubicBezTo>
                  <a:pt x="707" y="97"/>
                  <a:pt x="728" y="145"/>
                  <a:pt x="716" y="190"/>
                </a:cubicBezTo>
                <a:cubicBezTo>
                  <a:pt x="707" y="222"/>
                  <a:pt x="679" y="242"/>
                  <a:pt x="632" y="2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xmlns="" id="{265BB47C-24B7-4135-87C4-643A28ED5897}"/>
              </a:ext>
            </a:extLst>
          </p:cNvPr>
          <p:cNvSpPr>
            <a:spLocks/>
          </p:cNvSpPr>
          <p:nvPr/>
        </p:nvSpPr>
        <p:spPr bwMode="auto">
          <a:xfrm>
            <a:off x="2124134" y="2693387"/>
            <a:ext cx="363196" cy="879223"/>
          </a:xfrm>
          <a:custGeom>
            <a:avLst/>
            <a:gdLst>
              <a:gd name="T0" fmla="*/ 0 w 431"/>
              <a:gd name="T1" fmla="*/ 579 h 1005"/>
              <a:gd name="T2" fmla="*/ 45 w 431"/>
              <a:gd name="T3" fmla="*/ 334 h 1005"/>
              <a:gd name="T4" fmla="*/ 210 w 431"/>
              <a:gd name="T5" fmla="*/ 93 h 1005"/>
              <a:gd name="T6" fmla="*/ 338 w 431"/>
              <a:gd name="T7" fmla="*/ 13 h 1005"/>
              <a:gd name="T8" fmla="*/ 420 w 431"/>
              <a:gd name="T9" fmla="*/ 52 h 1005"/>
              <a:gd name="T10" fmla="*/ 385 w 431"/>
              <a:gd name="T11" fmla="*/ 128 h 1005"/>
              <a:gd name="T12" fmla="*/ 244 w 431"/>
              <a:gd name="T13" fmla="*/ 238 h 1005"/>
              <a:gd name="T14" fmla="*/ 153 w 431"/>
              <a:gd name="T15" fmla="*/ 399 h 1005"/>
              <a:gd name="T16" fmla="*/ 139 w 431"/>
              <a:gd name="T17" fmla="*/ 686 h 1005"/>
              <a:gd name="T18" fmla="*/ 259 w 431"/>
              <a:gd name="T19" fmla="*/ 895 h 1005"/>
              <a:gd name="T20" fmla="*/ 258 w 431"/>
              <a:gd name="T21" fmla="*/ 979 h 1005"/>
              <a:gd name="T22" fmla="*/ 170 w 431"/>
              <a:gd name="T23" fmla="*/ 982 h 1005"/>
              <a:gd name="T24" fmla="*/ 42 w 431"/>
              <a:gd name="T25" fmla="*/ 784 h 1005"/>
              <a:gd name="T26" fmla="*/ 0 w 431"/>
              <a:gd name="T27" fmla="*/ 57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1005">
                <a:moveTo>
                  <a:pt x="0" y="579"/>
                </a:moveTo>
                <a:cubicBezTo>
                  <a:pt x="1" y="484"/>
                  <a:pt x="16" y="408"/>
                  <a:pt x="45" y="334"/>
                </a:cubicBezTo>
                <a:cubicBezTo>
                  <a:pt x="82" y="241"/>
                  <a:pt x="136" y="160"/>
                  <a:pt x="210" y="93"/>
                </a:cubicBezTo>
                <a:cubicBezTo>
                  <a:pt x="247" y="58"/>
                  <a:pt x="290" y="31"/>
                  <a:pt x="338" y="13"/>
                </a:cubicBezTo>
                <a:cubicBezTo>
                  <a:pt x="373" y="0"/>
                  <a:pt x="402" y="14"/>
                  <a:pt x="420" y="52"/>
                </a:cubicBezTo>
                <a:cubicBezTo>
                  <a:pt x="431" y="76"/>
                  <a:pt x="417" y="114"/>
                  <a:pt x="385" y="128"/>
                </a:cubicBezTo>
                <a:cubicBezTo>
                  <a:pt x="328" y="152"/>
                  <a:pt x="284" y="190"/>
                  <a:pt x="244" y="238"/>
                </a:cubicBezTo>
                <a:cubicBezTo>
                  <a:pt x="204" y="287"/>
                  <a:pt x="174" y="340"/>
                  <a:pt x="153" y="399"/>
                </a:cubicBezTo>
                <a:cubicBezTo>
                  <a:pt x="118" y="493"/>
                  <a:pt x="114" y="589"/>
                  <a:pt x="139" y="686"/>
                </a:cubicBezTo>
                <a:cubicBezTo>
                  <a:pt x="159" y="766"/>
                  <a:pt x="202" y="835"/>
                  <a:pt x="259" y="895"/>
                </a:cubicBezTo>
                <a:cubicBezTo>
                  <a:pt x="279" y="916"/>
                  <a:pt x="279" y="959"/>
                  <a:pt x="258" y="979"/>
                </a:cubicBezTo>
                <a:cubicBezTo>
                  <a:pt x="233" y="1004"/>
                  <a:pt x="192" y="1005"/>
                  <a:pt x="170" y="982"/>
                </a:cubicBezTo>
                <a:cubicBezTo>
                  <a:pt x="115" y="924"/>
                  <a:pt x="72" y="858"/>
                  <a:pt x="42" y="784"/>
                </a:cubicBezTo>
                <a:cubicBezTo>
                  <a:pt x="13" y="713"/>
                  <a:pt x="1" y="639"/>
                  <a:pt x="0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2A260B-E44B-4442-935B-1A05EC22A3EF}"/>
              </a:ext>
            </a:extLst>
          </p:cNvPr>
          <p:cNvSpPr/>
          <p:nvPr/>
        </p:nvSpPr>
        <p:spPr>
          <a:xfrm>
            <a:off x="5497345" y="248945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9B62B21-15F0-49E4-9C0A-46E2135E470B}"/>
              </a:ext>
            </a:extLst>
          </p:cNvPr>
          <p:cNvSpPr/>
          <p:nvPr/>
        </p:nvSpPr>
        <p:spPr>
          <a:xfrm>
            <a:off x="5497345" y="3583284"/>
            <a:ext cx="5600335" cy="134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9CEC0D7-DE8B-498C-B626-42C96E041667}"/>
              </a:ext>
            </a:extLst>
          </p:cNvPr>
          <p:cNvSpPr txBox="1"/>
          <p:nvPr/>
        </p:nvSpPr>
        <p:spPr>
          <a:xfrm>
            <a:off x="5604768" y="2624254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10F1FA9-DFA5-44DD-ACE2-E0B67BEBD639}"/>
              </a:ext>
            </a:extLst>
          </p:cNvPr>
          <p:cNvSpPr txBox="1"/>
          <p:nvPr/>
        </p:nvSpPr>
        <p:spPr>
          <a:xfrm>
            <a:off x="5604768" y="3644532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CF5E8D6-2132-4973-98AF-E170110635BC}"/>
              </a:ext>
            </a:extLst>
          </p:cNvPr>
          <p:cNvSpPr txBox="1"/>
          <p:nvPr/>
        </p:nvSpPr>
        <p:spPr>
          <a:xfrm>
            <a:off x="6641222" y="2761332"/>
            <a:ext cx="402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Géolocalisation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FE0ADF0-60ED-427C-8750-80ACC702B290}"/>
              </a:ext>
            </a:extLst>
          </p:cNvPr>
          <p:cNvSpPr txBox="1"/>
          <p:nvPr/>
        </p:nvSpPr>
        <p:spPr>
          <a:xfrm>
            <a:off x="6641222" y="3781610"/>
            <a:ext cx="4026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Réservation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des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Taxis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dans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la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ville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d’Antananarivo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A6751595-9F70-4EFE-9250-F0EB55B31968}"/>
              </a:ext>
            </a:extLst>
          </p:cNvPr>
          <p:cNvSpPr>
            <a:spLocks noEditPoints="1"/>
          </p:cNvSpPr>
          <p:nvPr/>
        </p:nvSpPr>
        <p:spPr bwMode="auto">
          <a:xfrm>
            <a:off x="1794189" y="2260150"/>
            <a:ext cx="1821279" cy="3568964"/>
          </a:xfrm>
          <a:custGeom>
            <a:avLst/>
            <a:gdLst>
              <a:gd name="T0" fmla="*/ 0 w 1736"/>
              <a:gd name="T1" fmla="*/ 868 h 3417"/>
              <a:gd name="T2" fmla="*/ 339 w 1736"/>
              <a:gd name="T3" fmla="*/ 1767 h 3417"/>
              <a:gd name="T4" fmla="*/ 430 w 1736"/>
              <a:gd name="T5" fmla="*/ 2129 h 3417"/>
              <a:gd name="T6" fmla="*/ 432 w 1736"/>
              <a:gd name="T7" fmla="*/ 2415 h 3417"/>
              <a:gd name="T8" fmla="*/ 443 w 1736"/>
              <a:gd name="T9" fmla="*/ 2750 h 3417"/>
              <a:gd name="T10" fmla="*/ 581 w 1736"/>
              <a:gd name="T11" fmla="*/ 2994 h 3417"/>
              <a:gd name="T12" fmla="*/ 806 w 1736"/>
              <a:gd name="T13" fmla="*/ 3385 h 3417"/>
              <a:gd name="T14" fmla="*/ 964 w 1736"/>
              <a:gd name="T15" fmla="*/ 3254 h 3417"/>
              <a:gd name="T16" fmla="*/ 1166 w 1736"/>
              <a:gd name="T17" fmla="*/ 2907 h 3417"/>
              <a:gd name="T18" fmla="*/ 1269 w 1736"/>
              <a:gd name="T19" fmla="*/ 2685 h 3417"/>
              <a:gd name="T20" fmla="*/ 1281 w 1736"/>
              <a:gd name="T21" fmla="*/ 2020 h 3417"/>
              <a:gd name="T22" fmla="*/ 1376 w 1736"/>
              <a:gd name="T23" fmla="*/ 1740 h 3417"/>
              <a:gd name="T24" fmla="*/ 1736 w 1736"/>
              <a:gd name="T25" fmla="*/ 868 h 3417"/>
              <a:gd name="T26" fmla="*/ 537 w 1736"/>
              <a:gd name="T27" fmla="*/ 2650 h 3417"/>
              <a:gd name="T28" fmla="*/ 556 w 1736"/>
              <a:gd name="T29" fmla="*/ 2178 h 3417"/>
              <a:gd name="T30" fmla="*/ 673 w 1736"/>
              <a:gd name="T31" fmla="*/ 2197 h 3417"/>
              <a:gd name="T32" fmla="*/ 673 w 1736"/>
              <a:gd name="T33" fmla="*/ 2643 h 3417"/>
              <a:gd name="T34" fmla="*/ 557 w 1736"/>
              <a:gd name="T35" fmla="*/ 2670 h 3417"/>
              <a:gd name="T36" fmla="*/ 902 w 1736"/>
              <a:gd name="T37" fmla="*/ 3175 h 3417"/>
              <a:gd name="T38" fmla="*/ 838 w 1736"/>
              <a:gd name="T39" fmla="*/ 3256 h 3417"/>
              <a:gd name="T40" fmla="*/ 799 w 1736"/>
              <a:gd name="T41" fmla="*/ 3156 h 3417"/>
              <a:gd name="T42" fmla="*/ 893 w 1736"/>
              <a:gd name="T43" fmla="*/ 3156 h 3417"/>
              <a:gd name="T44" fmla="*/ 1130 w 1736"/>
              <a:gd name="T45" fmla="*/ 2786 h 3417"/>
              <a:gd name="T46" fmla="*/ 976 w 1736"/>
              <a:gd name="T47" fmla="*/ 3049 h 3417"/>
              <a:gd name="T48" fmla="*/ 744 w 1736"/>
              <a:gd name="T49" fmla="*/ 3063 h 3417"/>
              <a:gd name="T50" fmla="*/ 597 w 1736"/>
              <a:gd name="T51" fmla="*/ 2835 h 3417"/>
              <a:gd name="T52" fmla="*/ 563 w 1736"/>
              <a:gd name="T53" fmla="*/ 2769 h 3417"/>
              <a:gd name="T54" fmla="*/ 851 w 1736"/>
              <a:gd name="T55" fmla="*/ 2763 h 3417"/>
              <a:gd name="T56" fmla="*/ 1136 w 1736"/>
              <a:gd name="T57" fmla="*/ 2767 h 3417"/>
              <a:gd name="T58" fmla="*/ 779 w 1736"/>
              <a:gd name="T59" fmla="*/ 2199 h 3417"/>
              <a:gd name="T60" fmla="*/ 885 w 1736"/>
              <a:gd name="T61" fmla="*/ 2178 h 3417"/>
              <a:gd name="T62" fmla="*/ 910 w 1736"/>
              <a:gd name="T63" fmla="*/ 2488 h 3417"/>
              <a:gd name="T64" fmla="*/ 885 w 1736"/>
              <a:gd name="T65" fmla="*/ 2670 h 3417"/>
              <a:gd name="T66" fmla="*/ 780 w 1736"/>
              <a:gd name="T67" fmla="*/ 2648 h 3417"/>
              <a:gd name="T68" fmla="*/ 779 w 1736"/>
              <a:gd name="T69" fmla="*/ 2199 h 3417"/>
              <a:gd name="T70" fmla="*/ 1140 w 1736"/>
              <a:gd name="T71" fmla="*/ 2670 h 3417"/>
              <a:gd name="T72" fmla="*/ 1016 w 1736"/>
              <a:gd name="T73" fmla="*/ 2648 h 3417"/>
              <a:gd name="T74" fmla="*/ 1035 w 1736"/>
              <a:gd name="T75" fmla="*/ 2178 h 3417"/>
              <a:gd name="T76" fmla="*/ 1165 w 1736"/>
              <a:gd name="T77" fmla="*/ 2200 h 3417"/>
              <a:gd name="T78" fmla="*/ 1164 w 1736"/>
              <a:gd name="T79" fmla="*/ 2644 h 3417"/>
              <a:gd name="T80" fmla="*/ 1273 w 1736"/>
              <a:gd name="T81" fmla="*/ 1681 h 3417"/>
              <a:gd name="T82" fmla="*/ 1165 w 1736"/>
              <a:gd name="T83" fmla="*/ 2028 h 3417"/>
              <a:gd name="T84" fmla="*/ 850 w 1736"/>
              <a:gd name="T85" fmla="*/ 2055 h 3417"/>
              <a:gd name="T86" fmla="*/ 537 w 1736"/>
              <a:gd name="T87" fmla="*/ 2031 h 3417"/>
              <a:gd name="T88" fmla="*/ 412 w 1736"/>
              <a:gd name="T89" fmla="*/ 1638 h 3417"/>
              <a:gd name="T90" fmla="*/ 868 w 1736"/>
              <a:gd name="T91" fmla="*/ 123 h 3417"/>
              <a:gd name="T92" fmla="*/ 1307 w 1736"/>
              <a:gd name="T93" fmla="*/ 1617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6" h="3417">
                <a:moveTo>
                  <a:pt x="868" y="0"/>
                </a:moveTo>
                <a:cubicBezTo>
                  <a:pt x="389" y="0"/>
                  <a:pt x="0" y="389"/>
                  <a:pt x="0" y="868"/>
                </a:cubicBezTo>
                <a:cubicBezTo>
                  <a:pt x="0" y="1232"/>
                  <a:pt x="226" y="1534"/>
                  <a:pt x="255" y="1591"/>
                </a:cubicBezTo>
                <a:cubicBezTo>
                  <a:pt x="283" y="1649"/>
                  <a:pt x="314" y="1708"/>
                  <a:pt x="339" y="1767"/>
                </a:cubicBezTo>
                <a:cubicBezTo>
                  <a:pt x="360" y="1819"/>
                  <a:pt x="376" y="1874"/>
                  <a:pt x="394" y="1927"/>
                </a:cubicBezTo>
                <a:cubicBezTo>
                  <a:pt x="416" y="1993"/>
                  <a:pt x="428" y="2060"/>
                  <a:pt x="430" y="2129"/>
                </a:cubicBezTo>
                <a:cubicBezTo>
                  <a:pt x="434" y="2224"/>
                  <a:pt x="431" y="2320"/>
                  <a:pt x="431" y="2415"/>
                </a:cubicBezTo>
                <a:cubicBezTo>
                  <a:pt x="432" y="2415"/>
                  <a:pt x="432" y="2415"/>
                  <a:pt x="432" y="2415"/>
                </a:cubicBezTo>
                <a:cubicBezTo>
                  <a:pt x="432" y="2511"/>
                  <a:pt x="431" y="2608"/>
                  <a:pt x="432" y="2704"/>
                </a:cubicBezTo>
                <a:cubicBezTo>
                  <a:pt x="433" y="2720"/>
                  <a:pt x="436" y="2737"/>
                  <a:pt x="443" y="2750"/>
                </a:cubicBezTo>
                <a:cubicBezTo>
                  <a:pt x="459" y="2782"/>
                  <a:pt x="479" y="2812"/>
                  <a:pt x="496" y="2843"/>
                </a:cubicBezTo>
                <a:cubicBezTo>
                  <a:pt x="525" y="2893"/>
                  <a:pt x="553" y="2944"/>
                  <a:pt x="581" y="2994"/>
                </a:cubicBezTo>
                <a:cubicBezTo>
                  <a:pt x="615" y="3053"/>
                  <a:pt x="650" y="3111"/>
                  <a:pt x="683" y="3170"/>
                </a:cubicBezTo>
                <a:cubicBezTo>
                  <a:pt x="725" y="3242"/>
                  <a:pt x="765" y="3313"/>
                  <a:pt x="806" y="3385"/>
                </a:cubicBezTo>
                <a:cubicBezTo>
                  <a:pt x="825" y="3417"/>
                  <a:pt x="867" y="3416"/>
                  <a:pt x="886" y="3384"/>
                </a:cubicBezTo>
                <a:cubicBezTo>
                  <a:pt x="911" y="3340"/>
                  <a:pt x="937" y="3297"/>
                  <a:pt x="964" y="3254"/>
                </a:cubicBezTo>
                <a:cubicBezTo>
                  <a:pt x="1008" y="3178"/>
                  <a:pt x="1052" y="3102"/>
                  <a:pt x="1096" y="3026"/>
                </a:cubicBezTo>
                <a:cubicBezTo>
                  <a:pt x="1120" y="2986"/>
                  <a:pt x="1143" y="2947"/>
                  <a:pt x="1166" y="2907"/>
                </a:cubicBezTo>
                <a:cubicBezTo>
                  <a:pt x="1191" y="2865"/>
                  <a:pt x="1215" y="2823"/>
                  <a:pt x="1239" y="2782"/>
                </a:cubicBezTo>
                <a:cubicBezTo>
                  <a:pt x="1258" y="2752"/>
                  <a:pt x="1270" y="2722"/>
                  <a:pt x="1269" y="2685"/>
                </a:cubicBezTo>
                <a:cubicBezTo>
                  <a:pt x="1268" y="2504"/>
                  <a:pt x="1269" y="2322"/>
                  <a:pt x="1269" y="2141"/>
                </a:cubicBezTo>
                <a:cubicBezTo>
                  <a:pt x="1269" y="2101"/>
                  <a:pt x="1273" y="2060"/>
                  <a:pt x="1281" y="2020"/>
                </a:cubicBezTo>
                <a:cubicBezTo>
                  <a:pt x="1292" y="1971"/>
                  <a:pt x="1306" y="1922"/>
                  <a:pt x="1321" y="1875"/>
                </a:cubicBezTo>
                <a:cubicBezTo>
                  <a:pt x="1337" y="1829"/>
                  <a:pt x="1355" y="1783"/>
                  <a:pt x="1376" y="1740"/>
                </a:cubicBezTo>
                <a:cubicBezTo>
                  <a:pt x="1404" y="1682"/>
                  <a:pt x="1437" y="1627"/>
                  <a:pt x="1467" y="1570"/>
                </a:cubicBezTo>
                <a:cubicBezTo>
                  <a:pt x="1500" y="1510"/>
                  <a:pt x="1736" y="1180"/>
                  <a:pt x="1736" y="868"/>
                </a:cubicBezTo>
                <a:cubicBezTo>
                  <a:pt x="1736" y="389"/>
                  <a:pt x="1347" y="0"/>
                  <a:pt x="868" y="0"/>
                </a:cubicBezTo>
                <a:close/>
                <a:moveTo>
                  <a:pt x="537" y="2650"/>
                </a:moveTo>
                <a:cubicBezTo>
                  <a:pt x="537" y="2499"/>
                  <a:pt x="537" y="2348"/>
                  <a:pt x="537" y="2197"/>
                </a:cubicBezTo>
                <a:cubicBezTo>
                  <a:pt x="537" y="2183"/>
                  <a:pt x="542" y="2178"/>
                  <a:pt x="556" y="2178"/>
                </a:cubicBezTo>
                <a:cubicBezTo>
                  <a:pt x="589" y="2178"/>
                  <a:pt x="622" y="2179"/>
                  <a:pt x="655" y="2178"/>
                </a:cubicBezTo>
                <a:cubicBezTo>
                  <a:pt x="669" y="2178"/>
                  <a:pt x="673" y="2183"/>
                  <a:pt x="673" y="2197"/>
                </a:cubicBezTo>
                <a:cubicBezTo>
                  <a:pt x="673" y="2273"/>
                  <a:pt x="673" y="2348"/>
                  <a:pt x="673" y="2424"/>
                </a:cubicBezTo>
                <a:cubicBezTo>
                  <a:pt x="673" y="2497"/>
                  <a:pt x="673" y="2570"/>
                  <a:pt x="673" y="2643"/>
                </a:cubicBezTo>
                <a:cubicBezTo>
                  <a:pt x="673" y="2670"/>
                  <a:pt x="673" y="2670"/>
                  <a:pt x="647" y="2670"/>
                </a:cubicBezTo>
                <a:cubicBezTo>
                  <a:pt x="617" y="2670"/>
                  <a:pt x="587" y="2669"/>
                  <a:pt x="557" y="2670"/>
                </a:cubicBezTo>
                <a:cubicBezTo>
                  <a:pt x="543" y="2670"/>
                  <a:pt x="537" y="2665"/>
                  <a:pt x="537" y="2650"/>
                </a:cubicBezTo>
                <a:close/>
                <a:moveTo>
                  <a:pt x="902" y="3175"/>
                </a:moveTo>
                <a:cubicBezTo>
                  <a:pt x="887" y="3202"/>
                  <a:pt x="871" y="3229"/>
                  <a:pt x="855" y="3255"/>
                </a:cubicBezTo>
                <a:cubicBezTo>
                  <a:pt x="851" y="3263"/>
                  <a:pt x="844" y="3266"/>
                  <a:pt x="838" y="3256"/>
                </a:cubicBezTo>
                <a:cubicBezTo>
                  <a:pt x="822" y="3227"/>
                  <a:pt x="804" y="3198"/>
                  <a:pt x="788" y="3169"/>
                </a:cubicBezTo>
                <a:cubicBezTo>
                  <a:pt x="783" y="3159"/>
                  <a:pt x="791" y="3157"/>
                  <a:pt x="799" y="3156"/>
                </a:cubicBezTo>
                <a:cubicBezTo>
                  <a:pt x="814" y="3156"/>
                  <a:pt x="831" y="3156"/>
                  <a:pt x="847" y="3156"/>
                </a:cubicBezTo>
                <a:cubicBezTo>
                  <a:pt x="863" y="3156"/>
                  <a:pt x="878" y="3156"/>
                  <a:pt x="893" y="3156"/>
                </a:cubicBezTo>
                <a:cubicBezTo>
                  <a:pt x="906" y="3157"/>
                  <a:pt x="909" y="3163"/>
                  <a:pt x="902" y="3175"/>
                </a:cubicBezTo>
                <a:close/>
                <a:moveTo>
                  <a:pt x="1130" y="2786"/>
                </a:moveTo>
                <a:cubicBezTo>
                  <a:pt x="1102" y="2836"/>
                  <a:pt x="1072" y="2885"/>
                  <a:pt x="1043" y="2935"/>
                </a:cubicBezTo>
                <a:cubicBezTo>
                  <a:pt x="1020" y="2973"/>
                  <a:pt x="998" y="3011"/>
                  <a:pt x="976" y="3049"/>
                </a:cubicBezTo>
                <a:cubicBezTo>
                  <a:pt x="970" y="3059"/>
                  <a:pt x="963" y="3063"/>
                  <a:pt x="952" y="3063"/>
                </a:cubicBezTo>
                <a:cubicBezTo>
                  <a:pt x="882" y="3063"/>
                  <a:pt x="813" y="3063"/>
                  <a:pt x="744" y="3063"/>
                </a:cubicBezTo>
                <a:cubicBezTo>
                  <a:pt x="732" y="3063"/>
                  <a:pt x="725" y="3058"/>
                  <a:pt x="719" y="3049"/>
                </a:cubicBezTo>
                <a:cubicBezTo>
                  <a:pt x="678" y="2977"/>
                  <a:pt x="637" y="2906"/>
                  <a:pt x="597" y="2835"/>
                </a:cubicBezTo>
                <a:cubicBezTo>
                  <a:pt x="587" y="2818"/>
                  <a:pt x="577" y="2801"/>
                  <a:pt x="568" y="2784"/>
                </a:cubicBezTo>
                <a:cubicBezTo>
                  <a:pt x="565" y="2779"/>
                  <a:pt x="565" y="2774"/>
                  <a:pt x="563" y="2769"/>
                </a:cubicBezTo>
                <a:cubicBezTo>
                  <a:pt x="568" y="2767"/>
                  <a:pt x="573" y="2764"/>
                  <a:pt x="578" y="2764"/>
                </a:cubicBezTo>
                <a:cubicBezTo>
                  <a:pt x="669" y="2763"/>
                  <a:pt x="760" y="2763"/>
                  <a:pt x="851" y="2763"/>
                </a:cubicBezTo>
                <a:cubicBezTo>
                  <a:pt x="940" y="2763"/>
                  <a:pt x="1030" y="2763"/>
                  <a:pt x="1119" y="2763"/>
                </a:cubicBezTo>
                <a:cubicBezTo>
                  <a:pt x="1124" y="2763"/>
                  <a:pt x="1131" y="2766"/>
                  <a:pt x="1136" y="2767"/>
                </a:cubicBezTo>
                <a:cubicBezTo>
                  <a:pt x="1135" y="2774"/>
                  <a:pt x="1133" y="2781"/>
                  <a:pt x="1130" y="2786"/>
                </a:cubicBezTo>
                <a:close/>
                <a:moveTo>
                  <a:pt x="779" y="2199"/>
                </a:moveTo>
                <a:cubicBezTo>
                  <a:pt x="779" y="2183"/>
                  <a:pt x="783" y="2178"/>
                  <a:pt x="799" y="2178"/>
                </a:cubicBezTo>
                <a:cubicBezTo>
                  <a:pt x="828" y="2179"/>
                  <a:pt x="856" y="2178"/>
                  <a:pt x="885" y="2178"/>
                </a:cubicBezTo>
                <a:cubicBezTo>
                  <a:pt x="908" y="2178"/>
                  <a:pt x="909" y="2179"/>
                  <a:pt x="910" y="2203"/>
                </a:cubicBezTo>
                <a:cubicBezTo>
                  <a:pt x="910" y="2298"/>
                  <a:pt x="910" y="2393"/>
                  <a:pt x="910" y="2488"/>
                </a:cubicBezTo>
                <a:cubicBezTo>
                  <a:pt x="910" y="2539"/>
                  <a:pt x="910" y="2592"/>
                  <a:pt x="909" y="2644"/>
                </a:cubicBezTo>
                <a:cubicBezTo>
                  <a:pt x="909" y="2668"/>
                  <a:pt x="907" y="2670"/>
                  <a:pt x="885" y="2670"/>
                </a:cubicBezTo>
                <a:cubicBezTo>
                  <a:pt x="857" y="2670"/>
                  <a:pt x="829" y="2670"/>
                  <a:pt x="800" y="2670"/>
                </a:cubicBezTo>
                <a:cubicBezTo>
                  <a:pt x="781" y="2669"/>
                  <a:pt x="780" y="2668"/>
                  <a:pt x="780" y="2648"/>
                </a:cubicBezTo>
                <a:cubicBezTo>
                  <a:pt x="779" y="2574"/>
                  <a:pt x="779" y="2499"/>
                  <a:pt x="779" y="2424"/>
                </a:cubicBezTo>
                <a:cubicBezTo>
                  <a:pt x="779" y="2349"/>
                  <a:pt x="780" y="2274"/>
                  <a:pt x="779" y="2199"/>
                </a:cubicBezTo>
                <a:close/>
                <a:moveTo>
                  <a:pt x="1164" y="2644"/>
                </a:moveTo>
                <a:cubicBezTo>
                  <a:pt x="1164" y="2668"/>
                  <a:pt x="1162" y="2670"/>
                  <a:pt x="1140" y="2670"/>
                </a:cubicBezTo>
                <a:cubicBezTo>
                  <a:pt x="1105" y="2670"/>
                  <a:pt x="1071" y="2669"/>
                  <a:pt x="1036" y="2670"/>
                </a:cubicBezTo>
                <a:cubicBezTo>
                  <a:pt x="1021" y="2670"/>
                  <a:pt x="1016" y="2663"/>
                  <a:pt x="1016" y="2648"/>
                </a:cubicBezTo>
                <a:cubicBezTo>
                  <a:pt x="1016" y="2498"/>
                  <a:pt x="1016" y="2348"/>
                  <a:pt x="1016" y="2197"/>
                </a:cubicBezTo>
                <a:cubicBezTo>
                  <a:pt x="1016" y="2183"/>
                  <a:pt x="1021" y="2178"/>
                  <a:pt x="1035" y="2178"/>
                </a:cubicBezTo>
                <a:cubicBezTo>
                  <a:pt x="1072" y="2178"/>
                  <a:pt x="1108" y="2179"/>
                  <a:pt x="1144" y="2178"/>
                </a:cubicBezTo>
                <a:cubicBezTo>
                  <a:pt x="1161" y="2178"/>
                  <a:pt x="1165" y="2184"/>
                  <a:pt x="1165" y="2200"/>
                </a:cubicBezTo>
                <a:cubicBezTo>
                  <a:pt x="1164" y="2275"/>
                  <a:pt x="1164" y="2349"/>
                  <a:pt x="1164" y="2423"/>
                </a:cubicBezTo>
                <a:cubicBezTo>
                  <a:pt x="1164" y="2497"/>
                  <a:pt x="1165" y="2570"/>
                  <a:pt x="1164" y="2644"/>
                </a:cubicBezTo>
                <a:close/>
                <a:moveTo>
                  <a:pt x="1307" y="1617"/>
                </a:moveTo>
                <a:cubicBezTo>
                  <a:pt x="1295" y="1638"/>
                  <a:pt x="1284" y="1659"/>
                  <a:pt x="1273" y="1681"/>
                </a:cubicBezTo>
                <a:cubicBezTo>
                  <a:pt x="1246" y="1731"/>
                  <a:pt x="1222" y="1783"/>
                  <a:pt x="1202" y="1836"/>
                </a:cubicBezTo>
                <a:cubicBezTo>
                  <a:pt x="1180" y="1897"/>
                  <a:pt x="1165" y="1961"/>
                  <a:pt x="1165" y="2028"/>
                </a:cubicBezTo>
                <a:cubicBezTo>
                  <a:pt x="1164" y="2054"/>
                  <a:pt x="1163" y="2055"/>
                  <a:pt x="1137" y="2055"/>
                </a:cubicBezTo>
                <a:cubicBezTo>
                  <a:pt x="1042" y="2055"/>
                  <a:pt x="945" y="2055"/>
                  <a:pt x="850" y="2055"/>
                </a:cubicBezTo>
                <a:cubicBezTo>
                  <a:pt x="754" y="2055"/>
                  <a:pt x="658" y="2055"/>
                  <a:pt x="561" y="2055"/>
                </a:cubicBezTo>
                <a:cubicBezTo>
                  <a:pt x="540" y="2055"/>
                  <a:pt x="538" y="2053"/>
                  <a:pt x="537" y="2031"/>
                </a:cubicBezTo>
                <a:cubicBezTo>
                  <a:pt x="534" y="1969"/>
                  <a:pt x="522" y="1909"/>
                  <a:pt x="502" y="1850"/>
                </a:cubicBezTo>
                <a:cubicBezTo>
                  <a:pt x="479" y="1776"/>
                  <a:pt x="448" y="1706"/>
                  <a:pt x="412" y="1638"/>
                </a:cubicBezTo>
                <a:cubicBezTo>
                  <a:pt x="404" y="1623"/>
                  <a:pt x="120" y="1212"/>
                  <a:pt x="123" y="868"/>
                </a:cubicBezTo>
                <a:cubicBezTo>
                  <a:pt x="127" y="457"/>
                  <a:pt x="457" y="123"/>
                  <a:pt x="868" y="123"/>
                </a:cubicBezTo>
                <a:cubicBezTo>
                  <a:pt x="1279" y="123"/>
                  <a:pt x="1619" y="457"/>
                  <a:pt x="1613" y="868"/>
                </a:cubicBezTo>
                <a:cubicBezTo>
                  <a:pt x="1608" y="1184"/>
                  <a:pt x="1305" y="1618"/>
                  <a:pt x="1307" y="16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0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7C239D8-6A01-4146-901E-2F237B77237B}"/>
              </a:ext>
            </a:extLst>
          </p:cNvPr>
          <p:cNvSpPr/>
          <p:nvPr/>
        </p:nvSpPr>
        <p:spPr>
          <a:xfrm>
            <a:off x="1614924" y="5493654"/>
            <a:ext cx="3766861" cy="38005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6627318" y="192785"/>
            <a:ext cx="4380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OBJECTIF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60438" y="912109"/>
            <a:ext cx="4786312" cy="5039851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6770179" y="1502107"/>
            <a:ext cx="3806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Application </a:t>
            </a:r>
            <a:r>
              <a:rPr lang="fr-FR" sz="4000" dirty="0">
                <a:solidFill>
                  <a:srgbClr val="FFFFFF"/>
                </a:solidFill>
                <a:latin typeface="Open Sans" panose="020B0606030504020204" pitchFamily="34" charset="0"/>
              </a:rPr>
              <a:t>Android qui rend plus facile et plus fiable la recherche et l’utilisation des taxis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890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2524024" y="159568"/>
            <a:ext cx="7352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UTILISATEURS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063DBBF-5305-45B0-8552-D23499AF8E63}"/>
              </a:ext>
            </a:extLst>
          </p:cNvPr>
          <p:cNvGrpSpPr/>
          <p:nvPr/>
        </p:nvGrpSpPr>
        <p:grpSpPr>
          <a:xfrm>
            <a:off x="2187615" y="1435262"/>
            <a:ext cx="2972983" cy="4444445"/>
            <a:chOff x="1312561" y="1955177"/>
            <a:chExt cx="2342184" cy="38359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120A1ED8-4CB2-4FD1-8ACB-8621975B9EE9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C9DBF112-7CC4-4B4F-AE76-DFDF24CDF2D4}"/>
              </a:ext>
            </a:extLst>
          </p:cNvPr>
          <p:cNvGrpSpPr/>
          <p:nvPr/>
        </p:nvGrpSpPr>
        <p:grpSpPr>
          <a:xfrm>
            <a:off x="7104663" y="1435262"/>
            <a:ext cx="2976885" cy="4444446"/>
            <a:chOff x="1312561" y="1955177"/>
            <a:chExt cx="2342184" cy="38359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0730338C-E6D6-497A-853B-24482A91A408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813C204B-6B08-4DDE-A2D6-E19DEE6EF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52DEDCD-8B6B-4B28-AC4A-85034FBDBA86}"/>
              </a:ext>
            </a:extLst>
          </p:cNvPr>
          <p:cNvSpPr txBox="1"/>
          <p:nvPr/>
        </p:nvSpPr>
        <p:spPr>
          <a:xfrm>
            <a:off x="2789499" y="3374019"/>
            <a:ext cx="1641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CLIENT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007A7D">
                  <a:lumMod val="60000"/>
                  <a:lumOff val="4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F731BD1-1087-4043-8470-DF60CBE69AC9}"/>
              </a:ext>
            </a:extLst>
          </p:cNvPr>
          <p:cNvSpPr txBox="1"/>
          <p:nvPr/>
        </p:nvSpPr>
        <p:spPr>
          <a:xfrm>
            <a:off x="7693157" y="3374019"/>
            <a:ext cx="1774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TAXIEUR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065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233</Words>
  <Application>Microsoft Office PowerPoint</Application>
  <PresentationFormat>Grand écran</PresentationFormat>
  <Paragraphs>75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16</vt:i4>
      </vt:variant>
      <vt:variant>
        <vt:lpstr>Titres des diapositives</vt:lpstr>
      </vt:variant>
      <vt:variant>
        <vt:i4>18</vt:i4>
      </vt:variant>
    </vt:vector>
  </HeadingPairs>
  <TitlesOfParts>
    <vt:vector size="42" baseType="lpstr">
      <vt:lpstr>Adobe Caslon Pro Bold</vt:lpstr>
      <vt:lpstr>Arial</vt:lpstr>
      <vt:lpstr>Calibri</vt:lpstr>
      <vt:lpstr>Calibri Light</vt:lpstr>
      <vt:lpstr>Noto Sans</vt:lpstr>
      <vt:lpstr>Noto Sans Disp SemCond SemBd</vt:lpstr>
      <vt:lpstr>Open Sans</vt:lpstr>
      <vt:lpstr>Tahoma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</dc:creator>
  <cp:lastModifiedBy>Neslon</cp:lastModifiedBy>
  <cp:revision>31</cp:revision>
  <dcterms:created xsi:type="dcterms:W3CDTF">2019-12-11T16:07:16Z</dcterms:created>
  <dcterms:modified xsi:type="dcterms:W3CDTF">2019-12-12T11:04:40Z</dcterms:modified>
</cp:coreProperties>
</file>