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8" r:id="rId2"/>
    <p:sldId id="276" r:id="rId3"/>
    <p:sldId id="298" r:id="rId4"/>
    <p:sldId id="296" r:id="rId5"/>
    <p:sldId id="271" r:id="rId6"/>
    <p:sldId id="281" r:id="rId7"/>
    <p:sldId id="277" r:id="rId8"/>
    <p:sldId id="280" r:id="rId9"/>
    <p:sldId id="299" r:id="rId10"/>
    <p:sldId id="300" r:id="rId11"/>
    <p:sldId id="273" r:id="rId12"/>
    <p:sldId id="272" r:id="rId13"/>
    <p:sldId id="278" r:id="rId14"/>
    <p:sldId id="282" r:id="rId15"/>
    <p:sldId id="283" r:id="rId16"/>
    <p:sldId id="284" r:id="rId17"/>
    <p:sldId id="274" r:id="rId18"/>
    <p:sldId id="297" r:id="rId19"/>
    <p:sldId id="285" r:id="rId20"/>
    <p:sldId id="286" r:id="rId21"/>
    <p:sldId id="290" r:id="rId22"/>
    <p:sldId id="291" r:id="rId23"/>
    <p:sldId id="292" r:id="rId24"/>
    <p:sldId id="293" r:id="rId25"/>
    <p:sldId id="29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A917"/>
    <a:srgbClr val="FA6800"/>
    <a:srgbClr val="1BA1E2"/>
    <a:srgbClr val="00BDE3"/>
    <a:srgbClr val="070E1F"/>
    <a:srgbClr val="091225"/>
    <a:srgbClr val="0F1E3D"/>
    <a:srgbClr val="0D1A35"/>
    <a:srgbClr val="0D1F35"/>
    <a:srgbClr val="CD2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6810" autoAdjust="0"/>
  </p:normalViewPr>
  <p:slideViewPr>
    <p:cSldViewPr>
      <p:cViewPr varScale="1">
        <p:scale>
          <a:sx n="76" d="100"/>
          <a:sy n="76" d="100"/>
        </p:scale>
        <p:origin x="54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2226C5-C894-4F14-A724-ECCF0F06258D}"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s-ES"/>
        </a:p>
      </dgm:t>
    </dgm:pt>
    <dgm:pt modelId="{84064D93-4145-4B64-8E03-5DEC3E9E5FD2}">
      <dgm:prSet phldrT="[Texto]"/>
      <dgm:spPr>
        <a:solidFill>
          <a:srgbClr val="60A917"/>
        </a:solidFill>
        <a:ln>
          <a:noFill/>
        </a:ln>
      </dgm:spPr>
      <dgm:t>
        <a:bodyPr/>
        <a:lstStyle/>
        <a:p>
          <a:r>
            <a:rPr lang="es-ES" b="0" i="0" dirty="0" smtClean="0"/>
            <a:t>Interoperabilidad</a:t>
          </a:r>
          <a:endParaRPr lang="es-ES" i="0" dirty="0"/>
        </a:p>
      </dgm:t>
    </dgm:pt>
    <dgm:pt modelId="{DCB56AB9-E85D-4C21-924E-CCB0E758A9CA}" type="parTrans" cxnId="{91EF966B-A237-4AB0-B3AE-11FCD223856F}">
      <dgm:prSet/>
      <dgm:spPr/>
      <dgm:t>
        <a:bodyPr/>
        <a:lstStyle/>
        <a:p>
          <a:endParaRPr lang="es-ES"/>
        </a:p>
      </dgm:t>
    </dgm:pt>
    <dgm:pt modelId="{6642DCBF-9A46-42D9-8912-F543357FE5D9}" type="sibTrans" cxnId="{91EF966B-A237-4AB0-B3AE-11FCD223856F}">
      <dgm:prSet/>
      <dgm:spPr/>
      <dgm:t>
        <a:bodyPr/>
        <a:lstStyle/>
        <a:p>
          <a:endParaRPr lang="es-ES"/>
        </a:p>
      </dgm:t>
    </dgm:pt>
    <dgm:pt modelId="{DBF46CAA-4475-416B-8D6B-9E3A31582DA2}">
      <dgm:prSet phldrT="[Texto]"/>
      <dgm:spPr>
        <a:solidFill>
          <a:srgbClr val="60A917"/>
        </a:solidFill>
        <a:ln>
          <a:noFill/>
        </a:ln>
      </dgm:spPr>
      <dgm:t>
        <a:bodyPr/>
        <a:lstStyle/>
        <a:p>
          <a:r>
            <a:rPr lang="es-ES" b="0" i="0" dirty="0" smtClean="0"/>
            <a:t>Diseño centrado en usuario</a:t>
          </a:r>
          <a:endParaRPr lang="es-ES" i="0" dirty="0"/>
        </a:p>
      </dgm:t>
    </dgm:pt>
    <dgm:pt modelId="{57F83C62-35E2-4CE9-B885-C7EC550C294F}" type="parTrans" cxnId="{35FF1395-F3A4-463A-A087-FD4FBCBCE153}">
      <dgm:prSet/>
      <dgm:spPr/>
      <dgm:t>
        <a:bodyPr/>
        <a:lstStyle/>
        <a:p>
          <a:endParaRPr lang="es-ES"/>
        </a:p>
      </dgm:t>
    </dgm:pt>
    <dgm:pt modelId="{35CA563A-8B91-4E6F-90D2-F04C91AE41FC}" type="sibTrans" cxnId="{35FF1395-F3A4-463A-A087-FD4FBCBCE153}">
      <dgm:prSet/>
      <dgm:spPr/>
      <dgm:t>
        <a:bodyPr/>
        <a:lstStyle/>
        <a:p>
          <a:endParaRPr lang="es-ES"/>
        </a:p>
      </dgm:t>
    </dgm:pt>
    <dgm:pt modelId="{81FF5354-6F1D-4564-801F-D468A7A8BAE9}">
      <dgm:prSet phldrT="[Texto]"/>
      <dgm:spPr>
        <a:solidFill>
          <a:srgbClr val="60A917"/>
        </a:solidFill>
        <a:ln>
          <a:noFill/>
        </a:ln>
      </dgm:spPr>
      <dgm:t>
        <a:bodyPr/>
        <a:lstStyle/>
        <a:p>
          <a:r>
            <a:rPr lang="es-ES" b="0" i="0" dirty="0" smtClean="0"/>
            <a:t>Comunidad virtual</a:t>
          </a:r>
          <a:endParaRPr lang="es-ES" dirty="0"/>
        </a:p>
      </dgm:t>
    </dgm:pt>
    <dgm:pt modelId="{BFD5416D-DF83-48A5-B743-8D576C6618BB}" type="parTrans" cxnId="{7EFE0BF0-2CBA-4F3D-8587-00A18D60A90D}">
      <dgm:prSet/>
      <dgm:spPr/>
      <dgm:t>
        <a:bodyPr/>
        <a:lstStyle/>
        <a:p>
          <a:endParaRPr lang="es-ES"/>
        </a:p>
      </dgm:t>
    </dgm:pt>
    <dgm:pt modelId="{C69A4CE6-D51F-4290-99DB-9B7CE2BE8FC8}" type="sibTrans" cxnId="{7EFE0BF0-2CBA-4F3D-8587-00A18D60A90D}">
      <dgm:prSet/>
      <dgm:spPr/>
      <dgm:t>
        <a:bodyPr/>
        <a:lstStyle/>
        <a:p>
          <a:endParaRPr lang="es-ES"/>
        </a:p>
      </dgm:t>
    </dgm:pt>
    <dgm:pt modelId="{7A5BAC20-81E3-48C5-9F39-262144BBC6DC}">
      <dgm:prSet phldrT="[Texto]"/>
      <dgm:spPr>
        <a:solidFill>
          <a:srgbClr val="60A917"/>
        </a:solidFill>
        <a:ln>
          <a:noFill/>
        </a:ln>
      </dgm:spPr>
      <dgm:t>
        <a:bodyPr/>
        <a:lstStyle/>
        <a:p>
          <a:r>
            <a:rPr lang="es-CO" dirty="0" smtClean="0"/>
            <a:t>Aplicaciones Web</a:t>
          </a:r>
          <a:endParaRPr lang="es-ES" dirty="0"/>
        </a:p>
      </dgm:t>
    </dgm:pt>
    <dgm:pt modelId="{630D9D4A-F00D-4A8A-986A-50547023CEC5}" type="parTrans" cxnId="{B68BEF7D-7ECD-4816-8A99-2960C17A6830}">
      <dgm:prSet/>
      <dgm:spPr/>
      <dgm:t>
        <a:bodyPr/>
        <a:lstStyle/>
        <a:p>
          <a:endParaRPr lang="es-ES"/>
        </a:p>
      </dgm:t>
    </dgm:pt>
    <dgm:pt modelId="{6087843E-1FE4-4C85-B2AD-2A2A00B7F2E1}" type="sibTrans" cxnId="{B68BEF7D-7ECD-4816-8A99-2960C17A6830}">
      <dgm:prSet/>
      <dgm:spPr/>
      <dgm:t>
        <a:bodyPr/>
        <a:lstStyle/>
        <a:p>
          <a:endParaRPr lang="es-ES"/>
        </a:p>
      </dgm:t>
    </dgm:pt>
    <dgm:pt modelId="{0BABC60B-79C9-459F-B7C3-E71F78C5C2F5}">
      <dgm:prSet phldrT="[Texto]"/>
      <dgm:spPr>
        <a:solidFill>
          <a:srgbClr val="60A917"/>
        </a:solidFill>
        <a:ln>
          <a:noFill/>
        </a:ln>
      </dgm:spPr>
      <dgm:t>
        <a:bodyPr/>
        <a:lstStyle/>
        <a:p>
          <a:r>
            <a:rPr lang="es-ES" b="0" i="0" dirty="0" smtClean="0"/>
            <a:t>Servicios Web, Computación en la nube</a:t>
          </a:r>
          <a:endParaRPr lang="es-ES" dirty="0"/>
        </a:p>
      </dgm:t>
    </dgm:pt>
    <dgm:pt modelId="{41B572D0-3C05-410F-AF86-1B19F526C64D}" type="parTrans" cxnId="{6CD1F422-F4DA-4E39-91A9-5AC5B0E7EC96}">
      <dgm:prSet/>
      <dgm:spPr/>
      <dgm:t>
        <a:bodyPr/>
        <a:lstStyle/>
        <a:p>
          <a:endParaRPr lang="es-ES"/>
        </a:p>
      </dgm:t>
    </dgm:pt>
    <dgm:pt modelId="{024EE86D-F29A-4F71-B72B-167DD41B3767}" type="sibTrans" cxnId="{6CD1F422-F4DA-4E39-91A9-5AC5B0E7EC96}">
      <dgm:prSet/>
      <dgm:spPr/>
      <dgm:t>
        <a:bodyPr/>
        <a:lstStyle/>
        <a:p>
          <a:endParaRPr lang="es-ES"/>
        </a:p>
      </dgm:t>
    </dgm:pt>
    <dgm:pt modelId="{258ABE86-7E76-444D-BEF1-42AEFCCC9ABE}">
      <dgm:prSet phldrT="[Texto]"/>
      <dgm:spPr>
        <a:solidFill>
          <a:srgbClr val="FA6800"/>
        </a:solidFill>
        <a:ln>
          <a:noFill/>
        </a:ln>
      </dgm:spPr>
      <dgm:t>
        <a:bodyPr/>
        <a:lstStyle/>
        <a:p>
          <a:r>
            <a:rPr lang="es-CO" dirty="0" smtClean="0"/>
            <a:t>Integración de sistemas, </a:t>
          </a:r>
          <a:r>
            <a:rPr lang="es-CO" dirty="0" err="1" smtClean="0"/>
            <a:t>plugins</a:t>
          </a:r>
          <a:r>
            <a:rPr lang="es-CO" dirty="0" smtClean="0"/>
            <a:t>, </a:t>
          </a:r>
          <a:r>
            <a:rPr lang="es-CO" dirty="0" err="1" smtClean="0"/>
            <a:t>apis</a:t>
          </a:r>
          <a:r>
            <a:rPr lang="es-CO" dirty="0" smtClean="0"/>
            <a:t>, </a:t>
          </a:r>
          <a:r>
            <a:rPr lang="es-CO" dirty="0" err="1" smtClean="0"/>
            <a:t>etc</a:t>
          </a:r>
          <a:endParaRPr lang="es-ES" dirty="0"/>
        </a:p>
      </dgm:t>
    </dgm:pt>
    <dgm:pt modelId="{761983A0-10AE-4DA8-8F79-0BC08CEA22FA}" type="parTrans" cxnId="{440EC6D6-71E8-4B58-8664-DCD026FAD2A7}">
      <dgm:prSet/>
      <dgm:spPr/>
      <dgm:t>
        <a:bodyPr/>
        <a:lstStyle/>
        <a:p>
          <a:endParaRPr lang="es-ES"/>
        </a:p>
      </dgm:t>
    </dgm:pt>
    <dgm:pt modelId="{3B9D27F2-BF44-4C68-8E6B-E9CBCF860B6F}" type="sibTrans" cxnId="{440EC6D6-71E8-4B58-8664-DCD026FAD2A7}">
      <dgm:prSet/>
      <dgm:spPr/>
      <dgm:t>
        <a:bodyPr/>
        <a:lstStyle/>
        <a:p>
          <a:endParaRPr lang="es-ES"/>
        </a:p>
      </dgm:t>
    </dgm:pt>
    <dgm:pt modelId="{449E7F69-21E7-4763-8C68-48186EF4786C}" type="pres">
      <dgm:prSet presAssocID="{602226C5-C894-4F14-A724-ECCF0F06258D}" presName="diagram" presStyleCnt="0">
        <dgm:presLayoutVars>
          <dgm:dir/>
          <dgm:resizeHandles val="exact"/>
        </dgm:presLayoutVars>
      </dgm:prSet>
      <dgm:spPr/>
      <dgm:t>
        <a:bodyPr/>
        <a:lstStyle/>
        <a:p>
          <a:endParaRPr lang="es-ES"/>
        </a:p>
      </dgm:t>
    </dgm:pt>
    <dgm:pt modelId="{5272C201-45C8-4068-AC88-16BA1E9704E3}" type="pres">
      <dgm:prSet presAssocID="{84064D93-4145-4B64-8E03-5DEC3E9E5FD2}" presName="node" presStyleLbl="node1" presStyleIdx="0" presStyleCnt="6">
        <dgm:presLayoutVars>
          <dgm:bulletEnabled val="1"/>
        </dgm:presLayoutVars>
      </dgm:prSet>
      <dgm:spPr/>
      <dgm:t>
        <a:bodyPr/>
        <a:lstStyle/>
        <a:p>
          <a:endParaRPr lang="es-ES"/>
        </a:p>
      </dgm:t>
    </dgm:pt>
    <dgm:pt modelId="{710F8600-18F1-447A-A99C-8A7C279AC7D3}" type="pres">
      <dgm:prSet presAssocID="{6642DCBF-9A46-42D9-8912-F543357FE5D9}" presName="sibTrans" presStyleCnt="0"/>
      <dgm:spPr/>
    </dgm:pt>
    <dgm:pt modelId="{F25AE50A-3047-499F-BBF4-A0ACC354B15F}" type="pres">
      <dgm:prSet presAssocID="{DBF46CAA-4475-416B-8D6B-9E3A31582DA2}" presName="node" presStyleLbl="node1" presStyleIdx="1" presStyleCnt="6">
        <dgm:presLayoutVars>
          <dgm:bulletEnabled val="1"/>
        </dgm:presLayoutVars>
      </dgm:prSet>
      <dgm:spPr/>
      <dgm:t>
        <a:bodyPr/>
        <a:lstStyle/>
        <a:p>
          <a:endParaRPr lang="es-ES"/>
        </a:p>
      </dgm:t>
    </dgm:pt>
    <dgm:pt modelId="{868E102B-46AA-4BD9-A39A-2A0777FE8F71}" type="pres">
      <dgm:prSet presAssocID="{35CA563A-8B91-4E6F-90D2-F04C91AE41FC}" presName="sibTrans" presStyleCnt="0"/>
      <dgm:spPr/>
    </dgm:pt>
    <dgm:pt modelId="{1505E420-2DFA-4AC2-A549-43FAF9177E14}" type="pres">
      <dgm:prSet presAssocID="{81FF5354-6F1D-4564-801F-D468A7A8BAE9}" presName="node" presStyleLbl="node1" presStyleIdx="2" presStyleCnt="6">
        <dgm:presLayoutVars>
          <dgm:bulletEnabled val="1"/>
        </dgm:presLayoutVars>
      </dgm:prSet>
      <dgm:spPr/>
      <dgm:t>
        <a:bodyPr/>
        <a:lstStyle/>
        <a:p>
          <a:endParaRPr lang="es-ES"/>
        </a:p>
      </dgm:t>
    </dgm:pt>
    <dgm:pt modelId="{AF9AF465-5F74-4FE2-9593-FFD764E99440}" type="pres">
      <dgm:prSet presAssocID="{C69A4CE6-D51F-4290-99DB-9B7CE2BE8FC8}" presName="sibTrans" presStyleCnt="0"/>
      <dgm:spPr/>
    </dgm:pt>
    <dgm:pt modelId="{29D95C7E-F0B9-4CDB-9AB2-82083B74C676}" type="pres">
      <dgm:prSet presAssocID="{7A5BAC20-81E3-48C5-9F39-262144BBC6DC}" presName="node" presStyleLbl="node1" presStyleIdx="3" presStyleCnt="6">
        <dgm:presLayoutVars>
          <dgm:bulletEnabled val="1"/>
        </dgm:presLayoutVars>
      </dgm:prSet>
      <dgm:spPr/>
      <dgm:t>
        <a:bodyPr/>
        <a:lstStyle/>
        <a:p>
          <a:endParaRPr lang="es-ES"/>
        </a:p>
      </dgm:t>
    </dgm:pt>
    <dgm:pt modelId="{6C720DDC-14FF-46F1-8ECA-1DF2AF5FC254}" type="pres">
      <dgm:prSet presAssocID="{6087843E-1FE4-4C85-B2AD-2A2A00B7F2E1}" presName="sibTrans" presStyleCnt="0"/>
      <dgm:spPr/>
    </dgm:pt>
    <dgm:pt modelId="{78F27732-E21B-4697-A379-01DF217772BE}" type="pres">
      <dgm:prSet presAssocID="{0BABC60B-79C9-459F-B7C3-E71F78C5C2F5}" presName="node" presStyleLbl="node1" presStyleIdx="4" presStyleCnt="6">
        <dgm:presLayoutVars>
          <dgm:bulletEnabled val="1"/>
        </dgm:presLayoutVars>
      </dgm:prSet>
      <dgm:spPr/>
      <dgm:t>
        <a:bodyPr/>
        <a:lstStyle/>
        <a:p>
          <a:endParaRPr lang="es-ES"/>
        </a:p>
      </dgm:t>
    </dgm:pt>
    <dgm:pt modelId="{DB658093-78F2-4DFF-A877-5D50B8866861}" type="pres">
      <dgm:prSet presAssocID="{024EE86D-F29A-4F71-B72B-167DD41B3767}" presName="sibTrans" presStyleCnt="0"/>
      <dgm:spPr/>
    </dgm:pt>
    <dgm:pt modelId="{2A57C895-AD1B-4C0C-96E2-78CD78E5D00D}" type="pres">
      <dgm:prSet presAssocID="{258ABE86-7E76-444D-BEF1-42AEFCCC9ABE}" presName="node" presStyleLbl="node1" presStyleIdx="5" presStyleCnt="6">
        <dgm:presLayoutVars>
          <dgm:bulletEnabled val="1"/>
        </dgm:presLayoutVars>
      </dgm:prSet>
      <dgm:spPr/>
      <dgm:t>
        <a:bodyPr/>
        <a:lstStyle/>
        <a:p>
          <a:endParaRPr lang="es-ES"/>
        </a:p>
      </dgm:t>
    </dgm:pt>
  </dgm:ptLst>
  <dgm:cxnLst>
    <dgm:cxn modelId="{7EFE0BF0-2CBA-4F3D-8587-00A18D60A90D}" srcId="{602226C5-C894-4F14-A724-ECCF0F06258D}" destId="{81FF5354-6F1D-4564-801F-D468A7A8BAE9}" srcOrd="2" destOrd="0" parTransId="{BFD5416D-DF83-48A5-B743-8D576C6618BB}" sibTransId="{C69A4CE6-D51F-4290-99DB-9B7CE2BE8FC8}"/>
    <dgm:cxn modelId="{266FDD8D-B0D3-4FF3-A963-D85E2BA4D830}" type="presOf" srcId="{7A5BAC20-81E3-48C5-9F39-262144BBC6DC}" destId="{29D95C7E-F0B9-4CDB-9AB2-82083B74C676}" srcOrd="0" destOrd="0" presId="urn:microsoft.com/office/officeart/2005/8/layout/default"/>
    <dgm:cxn modelId="{93AF5795-1AE9-4210-88B9-FB959C37EB19}" type="presOf" srcId="{84064D93-4145-4B64-8E03-5DEC3E9E5FD2}" destId="{5272C201-45C8-4068-AC88-16BA1E9704E3}" srcOrd="0" destOrd="0" presId="urn:microsoft.com/office/officeart/2005/8/layout/default"/>
    <dgm:cxn modelId="{8678BF56-8C99-4ADC-A1D0-7535BAF796F3}" type="presOf" srcId="{0BABC60B-79C9-459F-B7C3-E71F78C5C2F5}" destId="{78F27732-E21B-4697-A379-01DF217772BE}" srcOrd="0" destOrd="0" presId="urn:microsoft.com/office/officeart/2005/8/layout/default"/>
    <dgm:cxn modelId="{440EC6D6-71E8-4B58-8664-DCD026FAD2A7}" srcId="{602226C5-C894-4F14-A724-ECCF0F06258D}" destId="{258ABE86-7E76-444D-BEF1-42AEFCCC9ABE}" srcOrd="5" destOrd="0" parTransId="{761983A0-10AE-4DA8-8F79-0BC08CEA22FA}" sibTransId="{3B9D27F2-BF44-4C68-8E6B-E9CBCF860B6F}"/>
    <dgm:cxn modelId="{35FF1395-F3A4-463A-A087-FD4FBCBCE153}" srcId="{602226C5-C894-4F14-A724-ECCF0F06258D}" destId="{DBF46CAA-4475-416B-8D6B-9E3A31582DA2}" srcOrd="1" destOrd="0" parTransId="{57F83C62-35E2-4CE9-B885-C7EC550C294F}" sibTransId="{35CA563A-8B91-4E6F-90D2-F04C91AE41FC}"/>
    <dgm:cxn modelId="{D34CACA3-FE1C-43ED-B70C-2F6FF06553C7}" type="presOf" srcId="{81FF5354-6F1D-4564-801F-D468A7A8BAE9}" destId="{1505E420-2DFA-4AC2-A549-43FAF9177E14}" srcOrd="0" destOrd="0" presId="urn:microsoft.com/office/officeart/2005/8/layout/default"/>
    <dgm:cxn modelId="{088F4B67-A6AC-46F3-B328-B7F55E5E1C9B}" type="presOf" srcId="{DBF46CAA-4475-416B-8D6B-9E3A31582DA2}" destId="{F25AE50A-3047-499F-BBF4-A0ACC354B15F}" srcOrd="0" destOrd="0" presId="urn:microsoft.com/office/officeart/2005/8/layout/default"/>
    <dgm:cxn modelId="{91EF966B-A237-4AB0-B3AE-11FCD223856F}" srcId="{602226C5-C894-4F14-A724-ECCF0F06258D}" destId="{84064D93-4145-4B64-8E03-5DEC3E9E5FD2}" srcOrd="0" destOrd="0" parTransId="{DCB56AB9-E85D-4C21-924E-CCB0E758A9CA}" sibTransId="{6642DCBF-9A46-42D9-8912-F543357FE5D9}"/>
    <dgm:cxn modelId="{6CD1F422-F4DA-4E39-91A9-5AC5B0E7EC96}" srcId="{602226C5-C894-4F14-A724-ECCF0F06258D}" destId="{0BABC60B-79C9-459F-B7C3-E71F78C5C2F5}" srcOrd="4" destOrd="0" parTransId="{41B572D0-3C05-410F-AF86-1B19F526C64D}" sibTransId="{024EE86D-F29A-4F71-B72B-167DD41B3767}"/>
    <dgm:cxn modelId="{B68BEF7D-7ECD-4816-8A99-2960C17A6830}" srcId="{602226C5-C894-4F14-A724-ECCF0F06258D}" destId="{7A5BAC20-81E3-48C5-9F39-262144BBC6DC}" srcOrd="3" destOrd="0" parTransId="{630D9D4A-F00D-4A8A-986A-50547023CEC5}" sibTransId="{6087843E-1FE4-4C85-B2AD-2A2A00B7F2E1}"/>
    <dgm:cxn modelId="{E76A09EC-A2D7-4952-913F-D7FD5849AE15}" type="presOf" srcId="{602226C5-C894-4F14-A724-ECCF0F06258D}" destId="{449E7F69-21E7-4763-8C68-48186EF4786C}" srcOrd="0" destOrd="0" presId="urn:microsoft.com/office/officeart/2005/8/layout/default"/>
    <dgm:cxn modelId="{4919C943-C8E1-47DE-8AED-1558DCDBF599}" type="presOf" srcId="{258ABE86-7E76-444D-BEF1-42AEFCCC9ABE}" destId="{2A57C895-AD1B-4C0C-96E2-78CD78E5D00D}" srcOrd="0" destOrd="0" presId="urn:microsoft.com/office/officeart/2005/8/layout/default"/>
    <dgm:cxn modelId="{2E6082BD-6534-4826-81BB-29CA890640D8}" type="presParOf" srcId="{449E7F69-21E7-4763-8C68-48186EF4786C}" destId="{5272C201-45C8-4068-AC88-16BA1E9704E3}" srcOrd="0" destOrd="0" presId="urn:microsoft.com/office/officeart/2005/8/layout/default"/>
    <dgm:cxn modelId="{F2DD738B-7720-47CA-8E15-59023DAB0F09}" type="presParOf" srcId="{449E7F69-21E7-4763-8C68-48186EF4786C}" destId="{710F8600-18F1-447A-A99C-8A7C279AC7D3}" srcOrd="1" destOrd="0" presId="urn:microsoft.com/office/officeart/2005/8/layout/default"/>
    <dgm:cxn modelId="{15D12CD6-4AE6-4794-AEE2-6C05E9A0186A}" type="presParOf" srcId="{449E7F69-21E7-4763-8C68-48186EF4786C}" destId="{F25AE50A-3047-499F-BBF4-A0ACC354B15F}" srcOrd="2" destOrd="0" presId="urn:microsoft.com/office/officeart/2005/8/layout/default"/>
    <dgm:cxn modelId="{9499D7A3-BCC1-42E1-B56B-C347D8D3ADDF}" type="presParOf" srcId="{449E7F69-21E7-4763-8C68-48186EF4786C}" destId="{868E102B-46AA-4BD9-A39A-2A0777FE8F71}" srcOrd="3" destOrd="0" presId="urn:microsoft.com/office/officeart/2005/8/layout/default"/>
    <dgm:cxn modelId="{09E85956-E3FC-4701-A7F5-B78591E51309}" type="presParOf" srcId="{449E7F69-21E7-4763-8C68-48186EF4786C}" destId="{1505E420-2DFA-4AC2-A549-43FAF9177E14}" srcOrd="4" destOrd="0" presId="urn:microsoft.com/office/officeart/2005/8/layout/default"/>
    <dgm:cxn modelId="{684F7781-FA8E-4278-B92D-D42B9E0598AB}" type="presParOf" srcId="{449E7F69-21E7-4763-8C68-48186EF4786C}" destId="{AF9AF465-5F74-4FE2-9593-FFD764E99440}" srcOrd="5" destOrd="0" presId="urn:microsoft.com/office/officeart/2005/8/layout/default"/>
    <dgm:cxn modelId="{12B5791B-50DD-45F7-AAAD-862C46B1CC44}" type="presParOf" srcId="{449E7F69-21E7-4763-8C68-48186EF4786C}" destId="{29D95C7E-F0B9-4CDB-9AB2-82083B74C676}" srcOrd="6" destOrd="0" presId="urn:microsoft.com/office/officeart/2005/8/layout/default"/>
    <dgm:cxn modelId="{64A5847B-83B9-4136-A8FB-1BCE1E3F9BE9}" type="presParOf" srcId="{449E7F69-21E7-4763-8C68-48186EF4786C}" destId="{6C720DDC-14FF-46F1-8ECA-1DF2AF5FC254}" srcOrd="7" destOrd="0" presId="urn:microsoft.com/office/officeart/2005/8/layout/default"/>
    <dgm:cxn modelId="{4AE4B583-8CDC-4120-915B-59055BDA8EAF}" type="presParOf" srcId="{449E7F69-21E7-4763-8C68-48186EF4786C}" destId="{78F27732-E21B-4697-A379-01DF217772BE}" srcOrd="8" destOrd="0" presId="urn:microsoft.com/office/officeart/2005/8/layout/default"/>
    <dgm:cxn modelId="{F3557239-5C05-4E70-A498-567680BD19A8}" type="presParOf" srcId="{449E7F69-21E7-4763-8C68-48186EF4786C}" destId="{DB658093-78F2-4DFF-A877-5D50B8866861}" srcOrd="9" destOrd="0" presId="urn:microsoft.com/office/officeart/2005/8/layout/default"/>
    <dgm:cxn modelId="{45F4BF93-00B3-44B6-8AB2-F4E69477A726}" type="presParOf" srcId="{449E7F69-21E7-4763-8C68-48186EF4786C}" destId="{2A57C895-AD1B-4C0C-96E2-78CD78E5D00D}" srcOrd="10"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2226C5-C894-4F14-A724-ECCF0F06258D}"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s-ES"/>
        </a:p>
      </dgm:t>
    </dgm:pt>
    <dgm:pt modelId="{84064D93-4145-4B64-8E03-5DEC3E9E5FD2}">
      <dgm:prSet phldrT="[Texto]"/>
      <dgm:spPr>
        <a:solidFill>
          <a:srgbClr val="1BA1E2"/>
        </a:solidFill>
        <a:ln>
          <a:noFill/>
        </a:ln>
      </dgm:spPr>
      <dgm:t>
        <a:bodyPr/>
        <a:lstStyle/>
        <a:p>
          <a:r>
            <a:rPr lang="es-ES" b="0" i="0" dirty="0" err="1" smtClean="0"/>
            <a:t>HyperText</a:t>
          </a:r>
          <a:r>
            <a:rPr lang="es-ES" b="0" i="0" dirty="0" smtClean="0"/>
            <a:t> </a:t>
          </a:r>
          <a:r>
            <a:rPr lang="es-ES" b="0" i="0" dirty="0" err="1" smtClean="0"/>
            <a:t>Markup</a:t>
          </a:r>
          <a:r>
            <a:rPr lang="es-ES" b="0" i="0" dirty="0" smtClean="0"/>
            <a:t> </a:t>
          </a:r>
          <a:r>
            <a:rPr lang="es-ES" b="0" i="0" dirty="0" err="1" smtClean="0"/>
            <a:t>Language</a:t>
          </a:r>
          <a:endParaRPr lang="es-ES" i="0" dirty="0"/>
        </a:p>
      </dgm:t>
    </dgm:pt>
    <dgm:pt modelId="{DCB56AB9-E85D-4C21-924E-CCB0E758A9CA}" type="parTrans" cxnId="{91EF966B-A237-4AB0-B3AE-11FCD223856F}">
      <dgm:prSet/>
      <dgm:spPr/>
      <dgm:t>
        <a:bodyPr/>
        <a:lstStyle/>
        <a:p>
          <a:endParaRPr lang="es-ES"/>
        </a:p>
      </dgm:t>
    </dgm:pt>
    <dgm:pt modelId="{6642DCBF-9A46-42D9-8912-F543357FE5D9}" type="sibTrans" cxnId="{91EF966B-A237-4AB0-B3AE-11FCD223856F}">
      <dgm:prSet/>
      <dgm:spPr/>
      <dgm:t>
        <a:bodyPr/>
        <a:lstStyle/>
        <a:p>
          <a:endParaRPr lang="es-ES"/>
        </a:p>
      </dgm:t>
    </dgm:pt>
    <dgm:pt modelId="{DBF46CAA-4475-416B-8D6B-9E3A31582DA2}">
      <dgm:prSet phldrT="[Texto]"/>
      <dgm:spPr>
        <a:solidFill>
          <a:srgbClr val="1BA1E2"/>
        </a:solidFill>
        <a:ln>
          <a:noFill/>
        </a:ln>
      </dgm:spPr>
      <dgm:t>
        <a:bodyPr/>
        <a:lstStyle/>
        <a:p>
          <a:r>
            <a:rPr lang="es-ES" b="0" i="0" dirty="0" smtClean="0"/>
            <a:t>Lenguaje de etiquetas</a:t>
          </a:r>
          <a:endParaRPr lang="es-ES" i="0" dirty="0"/>
        </a:p>
      </dgm:t>
    </dgm:pt>
    <dgm:pt modelId="{57F83C62-35E2-4CE9-B885-C7EC550C294F}" type="parTrans" cxnId="{35FF1395-F3A4-463A-A087-FD4FBCBCE153}">
      <dgm:prSet/>
      <dgm:spPr/>
      <dgm:t>
        <a:bodyPr/>
        <a:lstStyle/>
        <a:p>
          <a:endParaRPr lang="es-ES"/>
        </a:p>
      </dgm:t>
    </dgm:pt>
    <dgm:pt modelId="{35CA563A-8B91-4E6F-90D2-F04C91AE41FC}" type="sibTrans" cxnId="{35FF1395-F3A4-463A-A087-FD4FBCBCE153}">
      <dgm:prSet/>
      <dgm:spPr/>
      <dgm:t>
        <a:bodyPr/>
        <a:lstStyle/>
        <a:p>
          <a:endParaRPr lang="es-ES"/>
        </a:p>
      </dgm:t>
    </dgm:pt>
    <dgm:pt modelId="{81FF5354-6F1D-4564-801F-D468A7A8BAE9}">
      <dgm:prSet phldrT="[Texto]"/>
      <dgm:spPr>
        <a:solidFill>
          <a:srgbClr val="1BA1E2"/>
        </a:solidFill>
        <a:ln>
          <a:noFill/>
        </a:ln>
      </dgm:spPr>
      <dgm:t>
        <a:bodyPr/>
        <a:lstStyle/>
        <a:p>
          <a:r>
            <a:rPr lang="es-ES" b="0" i="0" dirty="0" smtClean="0"/>
            <a:t>Un estándar </a:t>
          </a:r>
          <a:endParaRPr lang="es-ES" dirty="0"/>
        </a:p>
      </dgm:t>
    </dgm:pt>
    <dgm:pt modelId="{BFD5416D-DF83-48A5-B743-8D576C6618BB}" type="parTrans" cxnId="{7EFE0BF0-2CBA-4F3D-8587-00A18D60A90D}">
      <dgm:prSet/>
      <dgm:spPr/>
      <dgm:t>
        <a:bodyPr/>
        <a:lstStyle/>
        <a:p>
          <a:endParaRPr lang="es-ES"/>
        </a:p>
      </dgm:t>
    </dgm:pt>
    <dgm:pt modelId="{C69A4CE6-D51F-4290-99DB-9B7CE2BE8FC8}" type="sibTrans" cxnId="{7EFE0BF0-2CBA-4F3D-8587-00A18D60A90D}">
      <dgm:prSet/>
      <dgm:spPr/>
      <dgm:t>
        <a:bodyPr/>
        <a:lstStyle/>
        <a:p>
          <a:endParaRPr lang="es-ES"/>
        </a:p>
      </dgm:t>
    </dgm:pt>
    <dgm:pt modelId="{7A5BAC20-81E3-48C5-9F39-262144BBC6DC}">
      <dgm:prSet phldrT="[Texto]"/>
      <dgm:spPr>
        <a:solidFill>
          <a:srgbClr val="1BA1E2"/>
        </a:solidFill>
        <a:ln>
          <a:noFill/>
        </a:ln>
      </dgm:spPr>
      <dgm:t>
        <a:bodyPr/>
        <a:lstStyle/>
        <a:p>
          <a:r>
            <a:rPr lang="es-ES" b="0" i="0" dirty="0" smtClean="0"/>
            <a:t>Sirve para crear documentos electrónicos</a:t>
          </a:r>
          <a:endParaRPr lang="es-ES" dirty="0"/>
        </a:p>
      </dgm:t>
    </dgm:pt>
    <dgm:pt modelId="{630D9D4A-F00D-4A8A-986A-50547023CEC5}" type="parTrans" cxnId="{B68BEF7D-7ECD-4816-8A99-2960C17A6830}">
      <dgm:prSet/>
      <dgm:spPr/>
      <dgm:t>
        <a:bodyPr/>
        <a:lstStyle/>
        <a:p>
          <a:endParaRPr lang="es-ES"/>
        </a:p>
      </dgm:t>
    </dgm:pt>
    <dgm:pt modelId="{6087843E-1FE4-4C85-B2AD-2A2A00B7F2E1}" type="sibTrans" cxnId="{B68BEF7D-7ECD-4816-8A99-2960C17A6830}">
      <dgm:prSet/>
      <dgm:spPr/>
      <dgm:t>
        <a:bodyPr/>
        <a:lstStyle/>
        <a:p>
          <a:endParaRPr lang="es-ES"/>
        </a:p>
      </dgm:t>
    </dgm:pt>
    <dgm:pt modelId="{0BABC60B-79C9-459F-B7C3-E71F78C5C2F5}">
      <dgm:prSet phldrT="[Texto]"/>
      <dgm:spPr>
        <a:solidFill>
          <a:srgbClr val="1BA1E2"/>
        </a:solidFill>
        <a:ln>
          <a:noFill/>
        </a:ln>
      </dgm:spPr>
      <dgm:t>
        <a:bodyPr/>
        <a:lstStyle/>
        <a:p>
          <a:r>
            <a:rPr lang="es-ES" b="0" i="0" dirty="0" smtClean="0"/>
            <a:t>Cuyas normas las define el Consorcio W3C </a:t>
          </a:r>
          <a:endParaRPr lang="es-ES" dirty="0"/>
        </a:p>
      </dgm:t>
    </dgm:pt>
    <dgm:pt modelId="{41B572D0-3C05-410F-AF86-1B19F526C64D}" type="parTrans" cxnId="{6CD1F422-F4DA-4E39-91A9-5AC5B0E7EC96}">
      <dgm:prSet/>
      <dgm:spPr/>
      <dgm:t>
        <a:bodyPr/>
        <a:lstStyle/>
        <a:p>
          <a:endParaRPr lang="es-ES"/>
        </a:p>
      </dgm:t>
    </dgm:pt>
    <dgm:pt modelId="{024EE86D-F29A-4F71-B72B-167DD41B3767}" type="sibTrans" cxnId="{6CD1F422-F4DA-4E39-91A9-5AC5B0E7EC96}">
      <dgm:prSet/>
      <dgm:spPr/>
      <dgm:t>
        <a:bodyPr/>
        <a:lstStyle/>
        <a:p>
          <a:endParaRPr lang="es-ES"/>
        </a:p>
      </dgm:t>
    </dgm:pt>
    <dgm:pt modelId="{258ABE86-7E76-444D-BEF1-42AEFCCC9ABE}">
      <dgm:prSet phldrT="[Texto]"/>
      <dgm:spPr>
        <a:solidFill>
          <a:srgbClr val="FA6800"/>
        </a:solidFill>
        <a:ln>
          <a:noFill/>
        </a:ln>
      </dgm:spPr>
      <dgm:t>
        <a:bodyPr/>
        <a:lstStyle/>
        <a:p>
          <a:r>
            <a:rPr lang="es-ES" dirty="0" smtClean="0"/>
            <a:t>SOLO ESTRUCTURA!</a:t>
          </a:r>
          <a:endParaRPr lang="es-ES" dirty="0"/>
        </a:p>
      </dgm:t>
    </dgm:pt>
    <dgm:pt modelId="{761983A0-10AE-4DA8-8F79-0BC08CEA22FA}" type="parTrans" cxnId="{440EC6D6-71E8-4B58-8664-DCD026FAD2A7}">
      <dgm:prSet/>
      <dgm:spPr/>
      <dgm:t>
        <a:bodyPr/>
        <a:lstStyle/>
        <a:p>
          <a:endParaRPr lang="es-ES"/>
        </a:p>
      </dgm:t>
    </dgm:pt>
    <dgm:pt modelId="{3B9D27F2-BF44-4C68-8E6B-E9CBCF860B6F}" type="sibTrans" cxnId="{440EC6D6-71E8-4B58-8664-DCD026FAD2A7}">
      <dgm:prSet/>
      <dgm:spPr/>
      <dgm:t>
        <a:bodyPr/>
        <a:lstStyle/>
        <a:p>
          <a:endParaRPr lang="es-ES"/>
        </a:p>
      </dgm:t>
    </dgm:pt>
    <dgm:pt modelId="{449E7F69-21E7-4763-8C68-48186EF4786C}" type="pres">
      <dgm:prSet presAssocID="{602226C5-C894-4F14-A724-ECCF0F06258D}" presName="diagram" presStyleCnt="0">
        <dgm:presLayoutVars>
          <dgm:dir/>
          <dgm:resizeHandles val="exact"/>
        </dgm:presLayoutVars>
      </dgm:prSet>
      <dgm:spPr/>
      <dgm:t>
        <a:bodyPr/>
        <a:lstStyle/>
        <a:p>
          <a:endParaRPr lang="es-ES"/>
        </a:p>
      </dgm:t>
    </dgm:pt>
    <dgm:pt modelId="{5272C201-45C8-4068-AC88-16BA1E9704E3}" type="pres">
      <dgm:prSet presAssocID="{84064D93-4145-4B64-8E03-5DEC3E9E5FD2}" presName="node" presStyleLbl="node1" presStyleIdx="0" presStyleCnt="6">
        <dgm:presLayoutVars>
          <dgm:bulletEnabled val="1"/>
        </dgm:presLayoutVars>
      </dgm:prSet>
      <dgm:spPr/>
      <dgm:t>
        <a:bodyPr/>
        <a:lstStyle/>
        <a:p>
          <a:endParaRPr lang="es-ES"/>
        </a:p>
      </dgm:t>
    </dgm:pt>
    <dgm:pt modelId="{710F8600-18F1-447A-A99C-8A7C279AC7D3}" type="pres">
      <dgm:prSet presAssocID="{6642DCBF-9A46-42D9-8912-F543357FE5D9}" presName="sibTrans" presStyleCnt="0"/>
      <dgm:spPr/>
    </dgm:pt>
    <dgm:pt modelId="{F25AE50A-3047-499F-BBF4-A0ACC354B15F}" type="pres">
      <dgm:prSet presAssocID="{DBF46CAA-4475-416B-8D6B-9E3A31582DA2}" presName="node" presStyleLbl="node1" presStyleIdx="1" presStyleCnt="6">
        <dgm:presLayoutVars>
          <dgm:bulletEnabled val="1"/>
        </dgm:presLayoutVars>
      </dgm:prSet>
      <dgm:spPr/>
      <dgm:t>
        <a:bodyPr/>
        <a:lstStyle/>
        <a:p>
          <a:endParaRPr lang="es-ES"/>
        </a:p>
      </dgm:t>
    </dgm:pt>
    <dgm:pt modelId="{868E102B-46AA-4BD9-A39A-2A0777FE8F71}" type="pres">
      <dgm:prSet presAssocID="{35CA563A-8B91-4E6F-90D2-F04C91AE41FC}" presName="sibTrans" presStyleCnt="0"/>
      <dgm:spPr/>
    </dgm:pt>
    <dgm:pt modelId="{1505E420-2DFA-4AC2-A549-43FAF9177E14}" type="pres">
      <dgm:prSet presAssocID="{81FF5354-6F1D-4564-801F-D468A7A8BAE9}" presName="node" presStyleLbl="node1" presStyleIdx="2" presStyleCnt="6">
        <dgm:presLayoutVars>
          <dgm:bulletEnabled val="1"/>
        </dgm:presLayoutVars>
      </dgm:prSet>
      <dgm:spPr/>
      <dgm:t>
        <a:bodyPr/>
        <a:lstStyle/>
        <a:p>
          <a:endParaRPr lang="es-ES"/>
        </a:p>
      </dgm:t>
    </dgm:pt>
    <dgm:pt modelId="{AF9AF465-5F74-4FE2-9593-FFD764E99440}" type="pres">
      <dgm:prSet presAssocID="{C69A4CE6-D51F-4290-99DB-9B7CE2BE8FC8}" presName="sibTrans" presStyleCnt="0"/>
      <dgm:spPr/>
    </dgm:pt>
    <dgm:pt modelId="{29D95C7E-F0B9-4CDB-9AB2-82083B74C676}" type="pres">
      <dgm:prSet presAssocID="{7A5BAC20-81E3-48C5-9F39-262144BBC6DC}" presName="node" presStyleLbl="node1" presStyleIdx="3" presStyleCnt="6">
        <dgm:presLayoutVars>
          <dgm:bulletEnabled val="1"/>
        </dgm:presLayoutVars>
      </dgm:prSet>
      <dgm:spPr/>
      <dgm:t>
        <a:bodyPr/>
        <a:lstStyle/>
        <a:p>
          <a:endParaRPr lang="es-ES"/>
        </a:p>
      </dgm:t>
    </dgm:pt>
    <dgm:pt modelId="{6C720DDC-14FF-46F1-8ECA-1DF2AF5FC254}" type="pres">
      <dgm:prSet presAssocID="{6087843E-1FE4-4C85-B2AD-2A2A00B7F2E1}" presName="sibTrans" presStyleCnt="0"/>
      <dgm:spPr/>
    </dgm:pt>
    <dgm:pt modelId="{78F27732-E21B-4697-A379-01DF217772BE}" type="pres">
      <dgm:prSet presAssocID="{0BABC60B-79C9-459F-B7C3-E71F78C5C2F5}" presName="node" presStyleLbl="node1" presStyleIdx="4" presStyleCnt="6">
        <dgm:presLayoutVars>
          <dgm:bulletEnabled val="1"/>
        </dgm:presLayoutVars>
      </dgm:prSet>
      <dgm:spPr/>
      <dgm:t>
        <a:bodyPr/>
        <a:lstStyle/>
        <a:p>
          <a:endParaRPr lang="es-ES"/>
        </a:p>
      </dgm:t>
    </dgm:pt>
    <dgm:pt modelId="{DB658093-78F2-4DFF-A877-5D50B8866861}" type="pres">
      <dgm:prSet presAssocID="{024EE86D-F29A-4F71-B72B-167DD41B3767}" presName="sibTrans" presStyleCnt="0"/>
      <dgm:spPr/>
    </dgm:pt>
    <dgm:pt modelId="{2A57C895-AD1B-4C0C-96E2-78CD78E5D00D}" type="pres">
      <dgm:prSet presAssocID="{258ABE86-7E76-444D-BEF1-42AEFCCC9ABE}" presName="node" presStyleLbl="node1" presStyleIdx="5" presStyleCnt="6">
        <dgm:presLayoutVars>
          <dgm:bulletEnabled val="1"/>
        </dgm:presLayoutVars>
      </dgm:prSet>
      <dgm:spPr/>
      <dgm:t>
        <a:bodyPr/>
        <a:lstStyle/>
        <a:p>
          <a:endParaRPr lang="es-ES"/>
        </a:p>
      </dgm:t>
    </dgm:pt>
  </dgm:ptLst>
  <dgm:cxnLst>
    <dgm:cxn modelId="{3692DB4A-798D-462A-AB6B-92D4180125BF}" type="presOf" srcId="{84064D93-4145-4B64-8E03-5DEC3E9E5FD2}" destId="{5272C201-45C8-4068-AC88-16BA1E9704E3}" srcOrd="0" destOrd="0" presId="urn:microsoft.com/office/officeart/2005/8/layout/default"/>
    <dgm:cxn modelId="{08676B85-1E66-4F6F-A4A1-DCD2AA568E7B}" type="presOf" srcId="{0BABC60B-79C9-459F-B7C3-E71F78C5C2F5}" destId="{78F27732-E21B-4697-A379-01DF217772BE}" srcOrd="0" destOrd="0" presId="urn:microsoft.com/office/officeart/2005/8/layout/default"/>
    <dgm:cxn modelId="{7EFE0BF0-2CBA-4F3D-8587-00A18D60A90D}" srcId="{602226C5-C894-4F14-A724-ECCF0F06258D}" destId="{81FF5354-6F1D-4564-801F-D468A7A8BAE9}" srcOrd="2" destOrd="0" parTransId="{BFD5416D-DF83-48A5-B743-8D576C6618BB}" sibTransId="{C69A4CE6-D51F-4290-99DB-9B7CE2BE8FC8}"/>
    <dgm:cxn modelId="{30D83AD1-9C15-4157-9B3F-7307416175A3}" type="presOf" srcId="{7A5BAC20-81E3-48C5-9F39-262144BBC6DC}" destId="{29D95C7E-F0B9-4CDB-9AB2-82083B74C676}" srcOrd="0" destOrd="0" presId="urn:microsoft.com/office/officeart/2005/8/layout/default"/>
    <dgm:cxn modelId="{E0F3ED40-72E3-4641-BBCA-B4DF73D35B02}" type="presOf" srcId="{602226C5-C894-4F14-A724-ECCF0F06258D}" destId="{449E7F69-21E7-4763-8C68-48186EF4786C}" srcOrd="0" destOrd="0" presId="urn:microsoft.com/office/officeart/2005/8/layout/default"/>
    <dgm:cxn modelId="{440EC6D6-71E8-4B58-8664-DCD026FAD2A7}" srcId="{602226C5-C894-4F14-A724-ECCF0F06258D}" destId="{258ABE86-7E76-444D-BEF1-42AEFCCC9ABE}" srcOrd="5" destOrd="0" parTransId="{761983A0-10AE-4DA8-8F79-0BC08CEA22FA}" sibTransId="{3B9D27F2-BF44-4C68-8E6B-E9CBCF860B6F}"/>
    <dgm:cxn modelId="{35FF1395-F3A4-463A-A087-FD4FBCBCE153}" srcId="{602226C5-C894-4F14-A724-ECCF0F06258D}" destId="{DBF46CAA-4475-416B-8D6B-9E3A31582DA2}" srcOrd="1" destOrd="0" parTransId="{57F83C62-35E2-4CE9-B885-C7EC550C294F}" sibTransId="{35CA563A-8B91-4E6F-90D2-F04C91AE41FC}"/>
    <dgm:cxn modelId="{62AA62ED-6C58-4328-B54B-529CD0E2BFB0}" type="presOf" srcId="{258ABE86-7E76-444D-BEF1-42AEFCCC9ABE}" destId="{2A57C895-AD1B-4C0C-96E2-78CD78E5D00D}" srcOrd="0" destOrd="0" presId="urn:microsoft.com/office/officeart/2005/8/layout/default"/>
    <dgm:cxn modelId="{9ADBFE21-5DD0-4CEB-A528-53EC0A76A343}" type="presOf" srcId="{81FF5354-6F1D-4564-801F-D468A7A8BAE9}" destId="{1505E420-2DFA-4AC2-A549-43FAF9177E14}" srcOrd="0" destOrd="0" presId="urn:microsoft.com/office/officeart/2005/8/layout/default"/>
    <dgm:cxn modelId="{074AC894-7EC6-493B-9605-9578A8EE59EF}" type="presOf" srcId="{DBF46CAA-4475-416B-8D6B-9E3A31582DA2}" destId="{F25AE50A-3047-499F-BBF4-A0ACC354B15F}" srcOrd="0" destOrd="0" presId="urn:microsoft.com/office/officeart/2005/8/layout/default"/>
    <dgm:cxn modelId="{91EF966B-A237-4AB0-B3AE-11FCD223856F}" srcId="{602226C5-C894-4F14-A724-ECCF0F06258D}" destId="{84064D93-4145-4B64-8E03-5DEC3E9E5FD2}" srcOrd="0" destOrd="0" parTransId="{DCB56AB9-E85D-4C21-924E-CCB0E758A9CA}" sibTransId="{6642DCBF-9A46-42D9-8912-F543357FE5D9}"/>
    <dgm:cxn modelId="{6CD1F422-F4DA-4E39-91A9-5AC5B0E7EC96}" srcId="{602226C5-C894-4F14-A724-ECCF0F06258D}" destId="{0BABC60B-79C9-459F-B7C3-E71F78C5C2F5}" srcOrd="4" destOrd="0" parTransId="{41B572D0-3C05-410F-AF86-1B19F526C64D}" sibTransId="{024EE86D-F29A-4F71-B72B-167DD41B3767}"/>
    <dgm:cxn modelId="{B68BEF7D-7ECD-4816-8A99-2960C17A6830}" srcId="{602226C5-C894-4F14-A724-ECCF0F06258D}" destId="{7A5BAC20-81E3-48C5-9F39-262144BBC6DC}" srcOrd="3" destOrd="0" parTransId="{630D9D4A-F00D-4A8A-986A-50547023CEC5}" sibTransId="{6087843E-1FE4-4C85-B2AD-2A2A00B7F2E1}"/>
    <dgm:cxn modelId="{F7D5FBE1-165F-43EB-854C-FCB69A5D37F5}" type="presParOf" srcId="{449E7F69-21E7-4763-8C68-48186EF4786C}" destId="{5272C201-45C8-4068-AC88-16BA1E9704E3}" srcOrd="0" destOrd="0" presId="urn:microsoft.com/office/officeart/2005/8/layout/default"/>
    <dgm:cxn modelId="{A88F301F-A51D-47EF-AAD8-FD7735E6D549}" type="presParOf" srcId="{449E7F69-21E7-4763-8C68-48186EF4786C}" destId="{710F8600-18F1-447A-A99C-8A7C279AC7D3}" srcOrd="1" destOrd="0" presId="urn:microsoft.com/office/officeart/2005/8/layout/default"/>
    <dgm:cxn modelId="{029BF726-CD6D-482A-B9F8-F89CAC9930EE}" type="presParOf" srcId="{449E7F69-21E7-4763-8C68-48186EF4786C}" destId="{F25AE50A-3047-499F-BBF4-A0ACC354B15F}" srcOrd="2" destOrd="0" presId="urn:microsoft.com/office/officeart/2005/8/layout/default"/>
    <dgm:cxn modelId="{5AB3C191-202D-4FC2-B52A-D430CB689ACE}" type="presParOf" srcId="{449E7F69-21E7-4763-8C68-48186EF4786C}" destId="{868E102B-46AA-4BD9-A39A-2A0777FE8F71}" srcOrd="3" destOrd="0" presId="urn:microsoft.com/office/officeart/2005/8/layout/default"/>
    <dgm:cxn modelId="{9710BBBA-2667-44C9-8566-40E8DEC375E2}" type="presParOf" srcId="{449E7F69-21E7-4763-8C68-48186EF4786C}" destId="{1505E420-2DFA-4AC2-A549-43FAF9177E14}" srcOrd="4" destOrd="0" presId="urn:microsoft.com/office/officeart/2005/8/layout/default"/>
    <dgm:cxn modelId="{D38C2E85-2D42-4B44-A21A-BC996EB8193B}" type="presParOf" srcId="{449E7F69-21E7-4763-8C68-48186EF4786C}" destId="{AF9AF465-5F74-4FE2-9593-FFD764E99440}" srcOrd="5" destOrd="0" presId="urn:microsoft.com/office/officeart/2005/8/layout/default"/>
    <dgm:cxn modelId="{FAD85128-C34F-412C-89AD-94615665C767}" type="presParOf" srcId="{449E7F69-21E7-4763-8C68-48186EF4786C}" destId="{29D95C7E-F0B9-4CDB-9AB2-82083B74C676}" srcOrd="6" destOrd="0" presId="urn:microsoft.com/office/officeart/2005/8/layout/default"/>
    <dgm:cxn modelId="{9DDCA6D9-F50D-4AE1-91C9-79E3434D046C}" type="presParOf" srcId="{449E7F69-21E7-4763-8C68-48186EF4786C}" destId="{6C720DDC-14FF-46F1-8ECA-1DF2AF5FC254}" srcOrd="7" destOrd="0" presId="urn:microsoft.com/office/officeart/2005/8/layout/default"/>
    <dgm:cxn modelId="{EBA4F4DA-B31B-4015-BACE-A2010B7AD1CB}" type="presParOf" srcId="{449E7F69-21E7-4763-8C68-48186EF4786C}" destId="{78F27732-E21B-4697-A379-01DF217772BE}" srcOrd="8" destOrd="0" presId="urn:microsoft.com/office/officeart/2005/8/layout/default"/>
    <dgm:cxn modelId="{F924A625-0792-4A7B-8D66-FD01FE186CFF}" type="presParOf" srcId="{449E7F69-21E7-4763-8C68-48186EF4786C}" destId="{DB658093-78F2-4DFF-A877-5D50B8866861}" srcOrd="9" destOrd="0" presId="urn:microsoft.com/office/officeart/2005/8/layout/default"/>
    <dgm:cxn modelId="{67B09F90-5E89-4DE4-9B69-3825CC68293B}" type="presParOf" srcId="{449E7F69-21E7-4763-8C68-48186EF4786C}" destId="{2A57C895-AD1B-4C0C-96E2-78CD78E5D00D}" srcOrd="10"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BE5165-DD05-4EB9-8B0A-255F86797A5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s-ES"/>
        </a:p>
      </dgm:t>
    </dgm:pt>
    <dgm:pt modelId="{3AB6ECEC-E909-4B53-84B8-FC6092124051}">
      <dgm:prSet phldrT="[Texto]"/>
      <dgm:spPr>
        <a:solidFill>
          <a:srgbClr val="FA6800"/>
        </a:solidFill>
        <a:ln>
          <a:noFill/>
        </a:ln>
      </dgm:spPr>
      <dgm:t>
        <a:bodyPr/>
        <a:lstStyle/>
        <a:p>
          <a:r>
            <a:rPr lang="es-ES" b="0" i="0" dirty="0" smtClean="0"/>
            <a:t>Lenguaje de hojas de estilos.</a:t>
          </a:r>
          <a:endParaRPr lang="es-ES" dirty="0"/>
        </a:p>
      </dgm:t>
    </dgm:pt>
    <dgm:pt modelId="{6A9DCAC5-9E61-4196-BB33-EA2CE60DA46B}" type="parTrans" cxnId="{69C7295C-A986-49EF-8C2C-AA2DE6BD1129}">
      <dgm:prSet/>
      <dgm:spPr/>
      <dgm:t>
        <a:bodyPr/>
        <a:lstStyle/>
        <a:p>
          <a:endParaRPr lang="es-ES"/>
        </a:p>
      </dgm:t>
    </dgm:pt>
    <dgm:pt modelId="{22F8BC20-4C27-4B29-BB59-1BA774D3F73C}" type="sibTrans" cxnId="{69C7295C-A986-49EF-8C2C-AA2DE6BD1129}">
      <dgm:prSet/>
      <dgm:spPr/>
      <dgm:t>
        <a:bodyPr/>
        <a:lstStyle/>
        <a:p>
          <a:endParaRPr lang="es-ES"/>
        </a:p>
      </dgm:t>
    </dgm:pt>
    <dgm:pt modelId="{78ED869A-58A6-42FE-B5E0-245A29E682F1}">
      <dgm:prSet phldrT="[Texto]"/>
      <dgm:spPr>
        <a:solidFill>
          <a:srgbClr val="FA6800"/>
        </a:solidFill>
        <a:ln>
          <a:noFill/>
        </a:ln>
      </dgm:spPr>
      <dgm:t>
        <a:bodyPr/>
        <a:lstStyle/>
        <a:p>
          <a:r>
            <a:rPr lang="es-ES" b="0" i="0" dirty="0" smtClean="0"/>
            <a:t>Controla el aspecto de los documentos electrónicos. -&gt; HTML </a:t>
          </a:r>
          <a:endParaRPr lang="es-ES" dirty="0"/>
        </a:p>
      </dgm:t>
    </dgm:pt>
    <dgm:pt modelId="{2A9295D9-F788-40A7-90D5-E5CF52F55EBA}" type="parTrans" cxnId="{3C2B0C8B-1BE3-471D-8580-45EDFD030950}">
      <dgm:prSet/>
      <dgm:spPr/>
      <dgm:t>
        <a:bodyPr/>
        <a:lstStyle/>
        <a:p>
          <a:endParaRPr lang="es-ES"/>
        </a:p>
      </dgm:t>
    </dgm:pt>
    <dgm:pt modelId="{697E898B-BBA9-42C7-9227-D0130A294065}" type="sibTrans" cxnId="{3C2B0C8B-1BE3-471D-8580-45EDFD030950}">
      <dgm:prSet/>
      <dgm:spPr/>
      <dgm:t>
        <a:bodyPr/>
        <a:lstStyle/>
        <a:p>
          <a:endParaRPr lang="es-ES"/>
        </a:p>
      </dgm:t>
    </dgm:pt>
    <dgm:pt modelId="{D60F13E3-96E3-4224-8552-B58A5064D1F8}">
      <dgm:prSet phldrT="[Texto]"/>
      <dgm:spPr>
        <a:solidFill>
          <a:srgbClr val="FA6800"/>
        </a:solidFill>
        <a:ln>
          <a:noFill/>
        </a:ln>
      </dgm:spPr>
      <dgm:t>
        <a:bodyPr/>
        <a:lstStyle/>
        <a:p>
          <a:r>
            <a:rPr lang="es-ES" b="0" i="0" dirty="0" smtClean="0"/>
            <a:t>Separar el contenidos de su aspecto</a:t>
          </a:r>
          <a:endParaRPr lang="es-ES" dirty="0"/>
        </a:p>
      </dgm:t>
    </dgm:pt>
    <dgm:pt modelId="{713A6706-E7AD-4DF4-916A-F405BC34FA09}" type="parTrans" cxnId="{7582E09E-24C2-4A8B-A0A0-21C54C2599DD}">
      <dgm:prSet/>
      <dgm:spPr/>
      <dgm:t>
        <a:bodyPr/>
        <a:lstStyle/>
        <a:p>
          <a:endParaRPr lang="es-ES"/>
        </a:p>
      </dgm:t>
    </dgm:pt>
    <dgm:pt modelId="{EFD422D1-B459-4A2A-9D35-8C264707C26F}" type="sibTrans" cxnId="{7582E09E-24C2-4A8B-A0A0-21C54C2599DD}">
      <dgm:prSet/>
      <dgm:spPr/>
      <dgm:t>
        <a:bodyPr/>
        <a:lstStyle/>
        <a:p>
          <a:endParaRPr lang="es-ES"/>
        </a:p>
      </dgm:t>
    </dgm:pt>
    <dgm:pt modelId="{09D77FD8-3E62-4807-97E4-70A8C3E3D94C}" type="pres">
      <dgm:prSet presAssocID="{2DBE5165-DD05-4EB9-8B0A-255F86797A5D}" presName="diagram" presStyleCnt="0">
        <dgm:presLayoutVars>
          <dgm:dir/>
          <dgm:resizeHandles val="exact"/>
        </dgm:presLayoutVars>
      </dgm:prSet>
      <dgm:spPr/>
      <dgm:t>
        <a:bodyPr/>
        <a:lstStyle/>
        <a:p>
          <a:endParaRPr lang="es-ES"/>
        </a:p>
      </dgm:t>
    </dgm:pt>
    <dgm:pt modelId="{6F4D24C2-442E-4890-89E9-CF06F68A331A}" type="pres">
      <dgm:prSet presAssocID="{3AB6ECEC-E909-4B53-84B8-FC6092124051}" presName="node" presStyleLbl="node1" presStyleIdx="0" presStyleCnt="3">
        <dgm:presLayoutVars>
          <dgm:bulletEnabled val="1"/>
        </dgm:presLayoutVars>
      </dgm:prSet>
      <dgm:spPr/>
      <dgm:t>
        <a:bodyPr/>
        <a:lstStyle/>
        <a:p>
          <a:endParaRPr lang="es-ES"/>
        </a:p>
      </dgm:t>
    </dgm:pt>
    <dgm:pt modelId="{E43B95F7-23DB-480A-A302-D712FBFC43C4}" type="pres">
      <dgm:prSet presAssocID="{22F8BC20-4C27-4B29-BB59-1BA774D3F73C}" presName="sibTrans" presStyleCnt="0"/>
      <dgm:spPr/>
      <dgm:t>
        <a:bodyPr/>
        <a:lstStyle/>
        <a:p>
          <a:endParaRPr lang="es-ES"/>
        </a:p>
      </dgm:t>
    </dgm:pt>
    <dgm:pt modelId="{B5BD462D-7F8E-4EB7-9F95-DB43A02F2844}" type="pres">
      <dgm:prSet presAssocID="{78ED869A-58A6-42FE-B5E0-245A29E682F1}" presName="node" presStyleLbl="node1" presStyleIdx="1" presStyleCnt="3">
        <dgm:presLayoutVars>
          <dgm:bulletEnabled val="1"/>
        </dgm:presLayoutVars>
      </dgm:prSet>
      <dgm:spPr/>
      <dgm:t>
        <a:bodyPr/>
        <a:lstStyle/>
        <a:p>
          <a:endParaRPr lang="es-ES"/>
        </a:p>
      </dgm:t>
    </dgm:pt>
    <dgm:pt modelId="{ECDF1183-D615-4FD2-85ED-18BA78911CA6}" type="pres">
      <dgm:prSet presAssocID="{697E898B-BBA9-42C7-9227-D0130A294065}" presName="sibTrans" presStyleCnt="0"/>
      <dgm:spPr/>
      <dgm:t>
        <a:bodyPr/>
        <a:lstStyle/>
        <a:p>
          <a:endParaRPr lang="es-ES"/>
        </a:p>
      </dgm:t>
    </dgm:pt>
    <dgm:pt modelId="{5F91E5AC-ACAB-4A52-8176-1BAF6DB697AF}" type="pres">
      <dgm:prSet presAssocID="{D60F13E3-96E3-4224-8552-B58A5064D1F8}" presName="node" presStyleLbl="node1" presStyleIdx="2" presStyleCnt="3">
        <dgm:presLayoutVars>
          <dgm:bulletEnabled val="1"/>
        </dgm:presLayoutVars>
      </dgm:prSet>
      <dgm:spPr/>
      <dgm:t>
        <a:bodyPr/>
        <a:lstStyle/>
        <a:p>
          <a:endParaRPr lang="es-ES"/>
        </a:p>
      </dgm:t>
    </dgm:pt>
  </dgm:ptLst>
  <dgm:cxnLst>
    <dgm:cxn modelId="{69C7295C-A986-49EF-8C2C-AA2DE6BD1129}" srcId="{2DBE5165-DD05-4EB9-8B0A-255F86797A5D}" destId="{3AB6ECEC-E909-4B53-84B8-FC6092124051}" srcOrd="0" destOrd="0" parTransId="{6A9DCAC5-9E61-4196-BB33-EA2CE60DA46B}" sibTransId="{22F8BC20-4C27-4B29-BB59-1BA774D3F73C}"/>
    <dgm:cxn modelId="{0BC4629B-DB06-445F-8B1C-5E1B07B3913C}" type="presOf" srcId="{3AB6ECEC-E909-4B53-84B8-FC6092124051}" destId="{6F4D24C2-442E-4890-89E9-CF06F68A331A}" srcOrd="0" destOrd="0" presId="urn:microsoft.com/office/officeart/2005/8/layout/default"/>
    <dgm:cxn modelId="{3C2B0C8B-1BE3-471D-8580-45EDFD030950}" srcId="{2DBE5165-DD05-4EB9-8B0A-255F86797A5D}" destId="{78ED869A-58A6-42FE-B5E0-245A29E682F1}" srcOrd="1" destOrd="0" parTransId="{2A9295D9-F788-40A7-90D5-E5CF52F55EBA}" sibTransId="{697E898B-BBA9-42C7-9227-D0130A294065}"/>
    <dgm:cxn modelId="{7582E09E-24C2-4A8B-A0A0-21C54C2599DD}" srcId="{2DBE5165-DD05-4EB9-8B0A-255F86797A5D}" destId="{D60F13E3-96E3-4224-8552-B58A5064D1F8}" srcOrd="2" destOrd="0" parTransId="{713A6706-E7AD-4DF4-916A-F405BC34FA09}" sibTransId="{EFD422D1-B459-4A2A-9D35-8C264707C26F}"/>
    <dgm:cxn modelId="{4F0A9ECB-35D6-466E-A3B0-6CC2673D7B49}" type="presOf" srcId="{2DBE5165-DD05-4EB9-8B0A-255F86797A5D}" destId="{09D77FD8-3E62-4807-97E4-70A8C3E3D94C}" srcOrd="0" destOrd="0" presId="urn:microsoft.com/office/officeart/2005/8/layout/default"/>
    <dgm:cxn modelId="{4489BB61-383C-4DE1-BECF-5BACAF286C94}" type="presOf" srcId="{78ED869A-58A6-42FE-B5E0-245A29E682F1}" destId="{B5BD462D-7F8E-4EB7-9F95-DB43A02F2844}" srcOrd="0" destOrd="0" presId="urn:microsoft.com/office/officeart/2005/8/layout/default"/>
    <dgm:cxn modelId="{14386D18-9411-41C5-8B5D-C378586437C9}" type="presOf" srcId="{D60F13E3-96E3-4224-8552-B58A5064D1F8}" destId="{5F91E5AC-ACAB-4A52-8176-1BAF6DB697AF}" srcOrd="0" destOrd="0" presId="urn:microsoft.com/office/officeart/2005/8/layout/default"/>
    <dgm:cxn modelId="{56E1534D-7482-4E65-9F15-57729818E61C}" type="presParOf" srcId="{09D77FD8-3E62-4807-97E4-70A8C3E3D94C}" destId="{6F4D24C2-442E-4890-89E9-CF06F68A331A}" srcOrd="0" destOrd="0" presId="urn:microsoft.com/office/officeart/2005/8/layout/default"/>
    <dgm:cxn modelId="{D70DB29C-9D23-4D73-92A0-3C036401BE84}" type="presParOf" srcId="{09D77FD8-3E62-4807-97E4-70A8C3E3D94C}" destId="{E43B95F7-23DB-480A-A302-D712FBFC43C4}" srcOrd="1" destOrd="0" presId="urn:microsoft.com/office/officeart/2005/8/layout/default"/>
    <dgm:cxn modelId="{8735F9CB-B48C-4655-B2D2-16972C2F43EC}" type="presParOf" srcId="{09D77FD8-3E62-4807-97E4-70A8C3E3D94C}" destId="{B5BD462D-7F8E-4EB7-9F95-DB43A02F2844}" srcOrd="2" destOrd="0" presId="urn:microsoft.com/office/officeart/2005/8/layout/default"/>
    <dgm:cxn modelId="{DE29A79E-F68E-4F68-A541-5BA28A202418}" type="presParOf" srcId="{09D77FD8-3E62-4807-97E4-70A8C3E3D94C}" destId="{ECDF1183-D615-4FD2-85ED-18BA78911CA6}" srcOrd="3" destOrd="0" presId="urn:microsoft.com/office/officeart/2005/8/layout/default"/>
    <dgm:cxn modelId="{FA01605F-CBF3-444C-A6F8-A4628716C07C}" type="presParOf" srcId="{09D77FD8-3E62-4807-97E4-70A8C3E3D94C}" destId="{5F91E5AC-ACAB-4A52-8176-1BAF6DB697AF}"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F970A7-CF7C-4766-A417-C5E25C416DFE}"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s-ES"/>
        </a:p>
      </dgm:t>
    </dgm:pt>
    <dgm:pt modelId="{7033FFC6-7C74-4621-AB83-8CDE6347D7E1}">
      <dgm:prSet phldrT="[Texto]"/>
      <dgm:spPr>
        <a:solidFill>
          <a:srgbClr val="60A917"/>
        </a:solidFill>
        <a:ln>
          <a:noFill/>
        </a:ln>
      </dgm:spPr>
      <dgm:t>
        <a:bodyPr/>
        <a:lstStyle/>
        <a:p>
          <a:r>
            <a:rPr lang="es-ES" dirty="0" smtClean="0">
              <a:ln>
                <a:noFill/>
              </a:ln>
            </a:rPr>
            <a:t>Lenguaje de Programación interpretado</a:t>
          </a:r>
          <a:endParaRPr lang="es-ES" dirty="0">
            <a:ln>
              <a:noFill/>
            </a:ln>
          </a:endParaRPr>
        </a:p>
      </dgm:t>
    </dgm:pt>
    <dgm:pt modelId="{9429CBEC-C50E-45B7-B963-F6BDED4BED28}" type="parTrans" cxnId="{382FBEB5-7783-4E89-A071-05133F0666F9}">
      <dgm:prSet/>
      <dgm:spPr/>
      <dgm:t>
        <a:bodyPr/>
        <a:lstStyle/>
        <a:p>
          <a:endParaRPr lang="es-ES"/>
        </a:p>
      </dgm:t>
    </dgm:pt>
    <dgm:pt modelId="{6700F6D2-4B76-406F-BC8F-578ADE613A7F}" type="sibTrans" cxnId="{382FBEB5-7783-4E89-A071-05133F0666F9}">
      <dgm:prSet/>
      <dgm:spPr/>
      <dgm:t>
        <a:bodyPr/>
        <a:lstStyle/>
        <a:p>
          <a:endParaRPr lang="es-ES"/>
        </a:p>
      </dgm:t>
    </dgm:pt>
    <dgm:pt modelId="{AF07EE2C-4DCC-41E1-945C-6E99D5A67AC8}">
      <dgm:prSet phldrT="[Texto]"/>
      <dgm:spPr>
        <a:solidFill>
          <a:srgbClr val="60A917"/>
        </a:solidFill>
        <a:ln>
          <a:noFill/>
        </a:ln>
      </dgm:spPr>
      <dgm:t>
        <a:bodyPr/>
        <a:lstStyle/>
        <a:p>
          <a:r>
            <a:rPr lang="es-ES" dirty="0" smtClean="0">
              <a:ln>
                <a:noFill/>
              </a:ln>
            </a:rPr>
            <a:t>Normalmente utilizado en el navegador</a:t>
          </a:r>
          <a:endParaRPr lang="es-ES" dirty="0">
            <a:ln>
              <a:noFill/>
            </a:ln>
          </a:endParaRPr>
        </a:p>
      </dgm:t>
    </dgm:pt>
    <dgm:pt modelId="{0DCF7113-5A43-4C47-B38E-4A5B0E710604}" type="parTrans" cxnId="{929ADA11-0667-42ED-B316-E315C12C1B6E}">
      <dgm:prSet/>
      <dgm:spPr/>
      <dgm:t>
        <a:bodyPr/>
        <a:lstStyle/>
        <a:p>
          <a:endParaRPr lang="es-ES"/>
        </a:p>
      </dgm:t>
    </dgm:pt>
    <dgm:pt modelId="{1F4AD8AF-BD48-41A1-BDEC-EB8B3F18277B}" type="sibTrans" cxnId="{929ADA11-0667-42ED-B316-E315C12C1B6E}">
      <dgm:prSet/>
      <dgm:spPr/>
      <dgm:t>
        <a:bodyPr/>
        <a:lstStyle/>
        <a:p>
          <a:endParaRPr lang="es-ES"/>
        </a:p>
      </dgm:t>
    </dgm:pt>
    <dgm:pt modelId="{8ACF73A8-1A51-49C3-8FE2-704D4468F782}">
      <dgm:prSet phldrT="[Texto]"/>
      <dgm:spPr>
        <a:solidFill>
          <a:srgbClr val="60A917"/>
        </a:solidFill>
        <a:ln>
          <a:noFill/>
        </a:ln>
      </dgm:spPr>
      <dgm:t>
        <a:bodyPr/>
        <a:lstStyle/>
        <a:p>
          <a:r>
            <a:rPr lang="es-ES" dirty="0" smtClean="0">
              <a:ln>
                <a:noFill/>
              </a:ln>
            </a:rPr>
            <a:t>Recientemente utilizado al lado del servidor (node.js)</a:t>
          </a:r>
          <a:endParaRPr lang="es-ES" dirty="0">
            <a:ln>
              <a:noFill/>
            </a:ln>
          </a:endParaRPr>
        </a:p>
      </dgm:t>
    </dgm:pt>
    <dgm:pt modelId="{1A583B20-8F4E-4302-928A-CFDA7A189B80}" type="parTrans" cxnId="{F3B978D7-CB27-4DD5-9028-A31CE204D33A}">
      <dgm:prSet/>
      <dgm:spPr/>
      <dgm:t>
        <a:bodyPr/>
        <a:lstStyle/>
        <a:p>
          <a:endParaRPr lang="es-ES"/>
        </a:p>
      </dgm:t>
    </dgm:pt>
    <dgm:pt modelId="{B70481DA-3154-4FDD-A74D-309F9C8AB9A0}" type="sibTrans" cxnId="{F3B978D7-CB27-4DD5-9028-A31CE204D33A}">
      <dgm:prSet/>
      <dgm:spPr/>
      <dgm:t>
        <a:bodyPr/>
        <a:lstStyle/>
        <a:p>
          <a:endParaRPr lang="es-ES"/>
        </a:p>
      </dgm:t>
    </dgm:pt>
    <dgm:pt modelId="{11D39339-82B5-45F5-9051-8E5135ACDF0D}">
      <dgm:prSet phldrT="[Texto]"/>
      <dgm:spPr>
        <a:solidFill>
          <a:srgbClr val="60A917"/>
        </a:solidFill>
        <a:ln>
          <a:noFill/>
        </a:ln>
      </dgm:spPr>
      <dgm:t>
        <a:bodyPr/>
        <a:lstStyle/>
        <a:p>
          <a:r>
            <a:rPr lang="es-ES" dirty="0" smtClean="0">
              <a:ln>
                <a:noFill/>
              </a:ln>
            </a:rPr>
            <a:t>Sintaxis basada en C</a:t>
          </a:r>
          <a:endParaRPr lang="es-ES" dirty="0">
            <a:ln>
              <a:noFill/>
            </a:ln>
          </a:endParaRPr>
        </a:p>
      </dgm:t>
    </dgm:pt>
    <dgm:pt modelId="{60EF2049-A5A7-4C20-83B0-94786333D560}" type="parTrans" cxnId="{A22F6435-8B51-4689-9036-5410B5F591CE}">
      <dgm:prSet/>
      <dgm:spPr/>
      <dgm:t>
        <a:bodyPr/>
        <a:lstStyle/>
        <a:p>
          <a:endParaRPr lang="es-ES"/>
        </a:p>
      </dgm:t>
    </dgm:pt>
    <dgm:pt modelId="{C842D8C8-48B5-4E11-B028-DD61181F58C2}" type="sibTrans" cxnId="{A22F6435-8B51-4689-9036-5410B5F591CE}">
      <dgm:prSet/>
      <dgm:spPr/>
      <dgm:t>
        <a:bodyPr/>
        <a:lstStyle/>
        <a:p>
          <a:endParaRPr lang="es-ES"/>
        </a:p>
      </dgm:t>
    </dgm:pt>
    <dgm:pt modelId="{A389FF67-E21D-462E-BA98-96B92DFB2307}" type="pres">
      <dgm:prSet presAssocID="{79F970A7-CF7C-4766-A417-C5E25C416DFE}" presName="diagram" presStyleCnt="0">
        <dgm:presLayoutVars>
          <dgm:dir/>
          <dgm:resizeHandles val="exact"/>
        </dgm:presLayoutVars>
      </dgm:prSet>
      <dgm:spPr/>
      <dgm:t>
        <a:bodyPr/>
        <a:lstStyle/>
        <a:p>
          <a:endParaRPr lang="es-ES"/>
        </a:p>
      </dgm:t>
    </dgm:pt>
    <dgm:pt modelId="{2D8990CC-14EC-410D-9269-4DBD89B57E25}" type="pres">
      <dgm:prSet presAssocID="{7033FFC6-7C74-4621-AB83-8CDE6347D7E1}" presName="node" presStyleLbl="node1" presStyleIdx="0" presStyleCnt="4">
        <dgm:presLayoutVars>
          <dgm:bulletEnabled val="1"/>
        </dgm:presLayoutVars>
      </dgm:prSet>
      <dgm:spPr/>
      <dgm:t>
        <a:bodyPr/>
        <a:lstStyle/>
        <a:p>
          <a:endParaRPr lang="es-ES"/>
        </a:p>
      </dgm:t>
    </dgm:pt>
    <dgm:pt modelId="{31EC0C68-9127-4F6E-ADB9-F7750D1D3865}" type="pres">
      <dgm:prSet presAssocID="{6700F6D2-4B76-406F-BC8F-578ADE613A7F}" presName="sibTrans" presStyleCnt="0"/>
      <dgm:spPr/>
      <dgm:t>
        <a:bodyPr/>
        <a:lstStyle/>
        <a:p>
          <a:endParaRPr lang="es-ES"/>
        </a:p>
      </dgm:t>
    </dgm:pt>
    <dgm:pt modelId="{07BA6EC1-D438-4BC1-B155-BAD5DEC28460}" type="pres">
      <dgm:prSet presAssocID="{AF07EE2C-4DCC-41E1-945C-6E99D5A67AC8}" presName="node" presStyleLbl="node1" presStyleIdx="1" presStyleCnt="4">
        <dgm:presLayoutVars>
          <dgm:bulletEnabled val="1"/>
        </dgm:presLayoutVars>
      </dgm:prSet>
      <dgm:spPr/>
      <dgm:t>
        <a:bodyPr/>
        <a:lstStyle/>
        <a:p>
          <a:endParaRPr lang="es-ES"/>
        </a:p>
      </dgm:t>
    </dgm:pt>
    <dgm:pt modelId="{A76256C0-8C11-474B-BAFD-346F41771852}" type="pres">
      <dgm:prSet presAssocID="{1F4AD8AF-BD48-41A1-BDEC-EB8B3F18277B}" presName="sibTrans" presStyleCnt="0"/>
      <dgm:spPr/>
      <dgm:t>
        <a:bodyPr/>
        <a:lstStyle/>
        <a:p>
          <a:endParaRPr lang="es-ES"/>
        </a:p>
      </dgm:t>
    </dgm:pt>
    <dgm:pt modelId="{6153ADBB-9D77-48D9-A6FD-E3906512C8E5}" type="pres">
      <dgm:prSet presAssocID="{8ACF73A8-1A51-49C3-8FE2-704D4468F782}" presName="node" presStyleLbl="node1" presStyleIdx="2" presStyleCnt="4">
        <dgm:presLayoutVars>
          <dgm:bulletEnabled val="1"/>
        </dgm:presLayoutVars>
      </dgm:prSet>
      <dgm:spPr/>
      <dgm:t>
        <a:bodyPr/>
        <a:lstStyle/>
        <a:p>
          <a:endParaRPr lang="es-ES"/>
        </a:p>
      </dgm:t>
    </dgm:pt>
    <dgm:pt modelId="{DDBC4D40-DFE6-4402-B44E-C4E51E760CD1}" type="pres">
      <dgm:prSet presAssocID="{B70481DA-3154-4FDD-A74D-309F9C8AB9A0}" presName="sibTrans" presStyleCnt="0"/>
      <dgm:spPr/>
      <dgm:t>
        <a:bodyPr/>
        <a:lstStyle/>
        <a:p>
          <a:endParaRPr lang="es-ES"/>
        </a:p>
      </dgm:t>
    </dgm:pt>
    <dgm:pt modelId="{E617199E-CC92-4F96-A608-A3AB3E2E633C}" type="pres">
      <dgm:prSet presAssocID="{11D39339-82B5-45F5-9051-8E5135ACDF0D}" presName="node" presStyleLbl="node1" presStyleIdx="3" presStyleCnt="4">
        <dgm:presLayoutVars>
          <dgm:bulletEnabled val="1"/>
        </dgm:presLayoutVars>
      </dgm:prSet>
      <dgm:spPr/>
      <dgm:t>
        <a:bodyPr/>
        <a:lstStyle/>
        <a:p>
          <a:endParaRPr lang="es-ES"/>
        </a:p>
      </dgm:t>
    </dgm:pt>
  </dgm:ptLst>
  <dgm:cxnLst>
    <dgm:cxn modelId="{D77F22D4-B380-462D-B3D4-82E37E9D92F6}" type="presOf" srcId="{79F970A7-CF7C-4766-A417-C5E25C416DFE}" destId="{A389FF67-E21D-462E-BA98-96B92DFB2307}" srcOrd="0" destOrd="0" presId="urn:microsoft.com/office/officeart/2005/8/layout/default"/>
    <dgm:cxn modelId="{E7797E76-C42C-4119-B203-E4C068F33530}" type="presOf" srcId="{11D39339-82B5-45F5-9051-8E5135ACDF0D}" destId="{E617199E-CC92-4F96-A608-A3AB3E2E633C}" srcOrd="0" destOrd="0" presId="urn:microsoft.com/office/officeart/2005/8/layout/default"/>
    <dgm:cxn modelId="{63F69471-0543-4205-BD52-3E6E6051EBE4}" type="presOf" srcId="{8ACF73A8-1A51-49C3-8FE2-704D4468F782}" destId="{6153ADBB-9D77-48D9-A6FD-E3906512C8E5}" srcOrd="0" destOrd="0" presId="urn:microsoft.com/office/officeart/2005/8/layout/default"/>
    <dgm:cxn modelId="{382FBEB5-7783-4E89-A071-05133F0666F9}" srcId="{79F970A7-CF7C-4766-A417-C5E25C416DFE}" destId="{7033FFC6-7C74-4621-AB83-8CDE6347D7E1}" srcOrd="0" destOrd="0" parTransId="{9429CBEC-C50E-45B7-B963-F6BDED4BED28}" sibTransId="{6700F6D2-4B76-406F-BC8F-578ADE613A7F}"/>
    <dgm:cxn modelId="{929ADA11-0667-42ED-B316-E315C12C1B6E}" srcId="{79F970A7-CF7C-4766-A417-C5E25C416DFE}" destId="{AF07EE2C-4DCC-41E1-945C-6E99D5A67AC8}" srcOrd="1" destOrd="0" parTransId="{0DCF7113-5A43-4C47-B38E-4A5B0E710604}" sibTransId="{1F4AD8AF-BD48-41A1-BDEC-EB8B3F18277B}"/>
    <dgm:cxn modelId="{F3B978D7-CB27-4DD5-9028-A31CE204D33A}" srcId="{79F970A7-CF7C-4766-A417-C5E25C416DFE}" destId="{8ACF73A8-1A51-49C3-8FE2-704D4468F782}" srcOrd="2" destOrd="0" parTransId="{1A583B20-8F4E-4302-928A-CFDA7A189B80}" sibTransId="{B70481DA-3154-4FDD-A74D-309F9C8AB9A0}"/>
    <dgm:cxn modelId="{19F4A78C-3F55-438C-AD1F-F983D6681289}" type="presOf" srcId="{AF07EE2C-4DCC-41E1-945C-6E99D5A67AC8}" destId="{07BA6EC1-D438-4BC1-B155-BAD5DEC28460}" srcOrd="0" destOrd="0" presId="urn:microsoft.com/office/officeart/2005/8/layout/default"/>
    <dgm:cxn modelId="{8019E375-CD82-4113-84A5-AD2DAB743D58}" type="presOf" srcId="{7033FFC6-7C74-4621-AB83-8CDE6347D7E1}" destId="{2D8990CC-14EC-410D-9269-4DBD89B57E25}" srcOrd="0" destOrd="0" presId="urn:microsoft.com/office/officeart/2005/8/layout/default"/>
    <dgm:cxn modelId="{A22F6435-8B51-4689-9036-5410B5F591CE}" srcId="{79F970A7-CF7C-4766-A417-C5E25C416DFE}" destId="{11D39339-82B5-45F5-9051-8E5135ACDF0D}" srcOrd="3" destOrd="0" parTransId="{60EF2049-A5A7-4C20-83B0-94786333D560}" sibTransId="{C842D8C8-48B5-4E11-B028-DD61181F58C2}"/>
    <dgm:cxn modelId="{09C9691A-3F0D-4460-B857-3C753063814F}" type="presParOf" srcId="{A389FF67-E21D-462E-BA98-96B92DFB2307}" destId="{2D8990CC-14EC-410D-9269-4DBD89B57E25}" srcOrd="0" destOrd="0" presId="urn:microsoft.com/office/officeart/2005/8/layout/default"/>
    <dgm:cxn modelId="{C5655355-4AA8-4D8F-A4EE-AFDD81DDB400}" type="presParOf" srcId="{A389FF67-E21D-462E-BA98-96B92DFB2307}" destId="{31EC0C68-9127-4F6E-ADB9-F7750D1D3865}" srcOrd="1" destOrd="0" presId="urn:microsoft.com/office/officeart/2005/8/layout/default"/>
    <dgm:cxn modelId="{D417FF47-E520-491D-91F2-C13D2B9289FF}" type="presParOf" srcId="{A389FF67-E21D-462E-BA98-96B92DFB2307}" destId="{07BA6EC1-D438-4BC1-B155-BAD5DEC28460}" srcOrd="2" destOrd="0" presId="urn:microsoft.com/office/officeart/2005/8/layout/default"/>
    <dgm:cxn modelId="{FDB41DDF-EEF3-42CC-86E0-CE88D1F09513}" type="presParOf" srcId="{A389FF67-E21D-462E-BA98-96B92DFB2307}" destId="{A76256C0-8C11-474B-BAFD-346F41771852}" srcOrd="3" destOrd="0" presId="urn:microsoft.com/office/officeart/2005/8/layout/default"/>
    <dgm:cxn modelId="{3F6890AB-8AE0-4769-A2EB-38F8F9E55197}" type="presParOf" srcId="{A389FF67-E21D-462E-BA98-96B92DFB2307}" destId="{6153ADBB-9D77-48D9-A6FD-E3906512C8E5}" srcOrd="4" destOrd="0" presId="urn:microsoft.com/office/officeart/2005/8/layout/default"/>
    <dgm:cxn modelId="{FBD13D4B-6EE2-407E-96E3-234554B0F546}" type="presParOf" srcId="{A389FF67-E21D-462E-BA98-96B92DFB2307}" destId="{DDBC4D40-DFE6-4402-B44E-C4E51E760CD1}" srcOrd="5" destOrd="0" presId="urn:microsoft.com/office/officeart/2005/8/layout/default"/>
    <dgm:cxn modelId="{0AE0EB41-14C9-4D27-B314-CD7DEF18CD53}" type="presParOf" srcId="{A389FF67-E21D-462E-BA98-96B92DFB2307}" destId="{E617199E-CC92-4F96-A608-A3AB3E2E633C}"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85E593-2571-4C97-AAD8-29D933D5678F}"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s-ES"/>
        </a:p>
      </dgm:t>
    </dgm:pt>
    <dgm:pt modelId="{7C7AF647-A4C9-464B-BA31-46C3B6B423FE}">
      <dgm:prSet phldrT="[Texto]" custT="1"/>
      <dgm:spPr>
        <a:solidFill>
          <a:srgbClr val="60A917"/>
        </a:solidFill>
        <a:ln>
          <a:noFill/>
        </a:ln>
      </dgm:spPr>
      <dgm:t>
        <a:bodyPr/>
        <a:lstStyle/>
        <a:p>
          <a:r>
            <a:rPr lang="es-ES" sz="4000" dirty="0" smtClean="0"/>
            <a:t>Incluir JavaScript en el mismo documento</a:t>
          </a:r>
          <a:endParaRPr lang="es-ES" sz="4000" dirty="0"/>
        </a:p>
      </dgm:t>
    </dgm:pt>
    <dgm:pt modelId="{D7771568-89E0-4526-B675-F9D0B50B0577}" type="parTrans" cxnId="{2345B27A-EAED-4471-B382-920D2E62426E}">
      <dgm:prSet/>
      <dgm:spPr/>
      <dgm:t>
        <a:bodyPr/>
        <a:lstStyle/>
        <a:p>
          <a:endParaRPr lang="es-ES" sz="1600"/>
        </a:p>
      </dgm:t>
    </dgm:pt>
    <dgm:pt modelId="{46692545-E30D-4834-AA63-56A614B207FD}" type="sibTrans" cxnId="{2345B27A-EAED-4471-B382-920D2E62426E}">
      <dgm:prSet/>
      <dgm:spPr/>
      <dgm:t>
        <a:bodyPr/>
        <a:lstStyle/>
        <a:p>
          <a:endParaRPr lang="es-ES" sz="1600"/>
        </a:p>
      </dgm:t>
    </dgm:pt>
    <dgm:pt modelId="{67A2ACEB-36AD-4547-922A-0BB7A5134E44}">
      <dgm:prSet phldrT="[Texto]" custT="1"/>
      <dgm:spPr>
        <a:solidFill>
          <a:srgbClr val="FF0000"/>
        </a:solidFill>
        <a:ln>
          <a:noFill/>
        </a:ln>
      </dgm:spPr>
      <dgm:t>
        <a:bodyPr/>
        <a:lstStyle/>
        <a:p>
          <a:r>
            <a:rPr lang="es-ES" sz="4000" dirty="0" smtClean="0"/>
            <a:t>Incluir JavaScript en los elementos</a:t>
          </a:r>
          <a:endParaRPr lang="es-ES" sz="4000" dirty="0"/>
        </a:p>
      </dgm:t>
    </dgm:pt>
    <dgm:pt modelId="{7346F964-1D5A-447B-B82A-E842A6B33F69}" type="parTrans" cxnId="{13C3FB88-F78A-406E-A9A5-DAA29C5536F5}">
      <dgm:prSet/>
      <dgm:spPr/>
      <dgm:t>
        <a:bodyPr/>
        <a:lstStyle/>
        <a:p>
          <a:endParaRPr lang="es-ES" sz="1600"/>
        </a:p>
      </dgm:t>
    </dgm:pt>
    <dgm:pt modelId="{E6A4F05F-3ECC-4E2E-95DC-6BCDACF74F53}" type="sibTrans" cxnId="{13C3FB88-F78A-406E-A9A5-DAA29C5536F5}">
      <dgm:prSet/>
      <dgm:spPr/>
      <dgm:t>
        <a:bodyPr/>
        <a:lstStyle/>
        <a:p>
          <a:endParaRPr lang="es-ES" sz="1600"/>
        </a:p>
      </dgm:t>
    </dgm:pt>
    <dgm:pt modelId="{542127FC-A980-4F45-A3E4-042DEF6E8B87}">
      <dgm:prSet phldrT="[Texto]" custT="1"/>
      <dgm:spPr>
        <a:solidFill>
          <a:srgbClr val="60A917"/>
        </a:solidFill>
        <a:ln>
          <a:noFill/>
        </a:ln>
      </dgm:spPr>
      <dgm:t>
        <a:bodyPr/>
        <a:lstStyle/>
        <a:p>
          <a:r>
            <a:rPr lang="es-ES" sz="4000" dirty="0" smtClean="0"/>
            <a:t>Definir JavaScript en un archivo externo</a:t>
          </a:r>
          <a:endParaRPr lang="es-ES" sz="4000" dirty="0"/>
        </a:p>
      </dgm:t>
    </dgm:pt>
    <dgm:pt modelId="{DDB87386-2338-442D-8BBB-1FFD969CD782}" type="parTrans" cxnId="{E9E7564E-A89A-475C-8239-EE1878D393A9}">
      <dgm:prSet/>
      <dgm:spPr/>
      <dgm:t>
        <a:bodyPr/>
        <a:lstStyle/>
        <a:p>
          <a:endParaRPr lang="es-ES" sz="1600"/>
        </a:p>
      </dgm:t>
    </dgm:pt>
    <dgm:pt modelId="{CE5AB68C-E622-4ECB-8EE3-590E102A5481}" type="sibTrans" cxnId="{E9E7564E-A89A-475C-8239-EE1878D393A9}">
      <dgm:prSet/>
      <dgm:spPr/>
      <dgm:t>
        <a:bodyPr/>
        <a:lstStyle/>
        <a:p>
          <a:endParaRPr lang="es-ES" sz="1600"/>
        </a:p>
      </dgm:t>
    </dgm:pt>
    <dgm:pt modelId="{DAD9BA14-E372-4EA2-8BD0-7AE9764048BE}" type="pres">
      <dgm:prSet presAssocID="{1685E593-2571-4C97-AAD8-29D933D5678F}" presName="Name0" presStyleCnt="0">
        <dgm:presLayoutVars>
          <dgm:dir/>
          <dgm:resizeHandles val="exact"/>
        </dgm:presLayoutVars>
      </dgm:prSet>
      <dgm:spPr/>
      <dgm:t>
        <a:bodyPr/>
        <a:lstStyle/>
        <a:p>
          <a:endParaRPr lang="es-ES"/>
        </a:p>
      </dgm:t>
    </dgm:pt>
    <dgm:pt modelId="{42527F2D-107C-47D5-A40D-93F27A6DFB4F}" type="pres">
      <dgm:prSet presAssocID="{7C7AF647-A4C9-464B-BA31-46C3B6B423FE}" presName="node" presStyleLbl="node1" presStyleIdx="0" presStyleCnt="3">
        <dgm:presLayoutVars>
          <dgm:bulletEnabled val="1"/>
        </dgm:presLayoutVars>
      </dgm:prSet>
      <dgm:spPr/>
      <dgm:t>
        <a:bodyPr/>
        <a:lstStyle/>
        <a:p>
          <a:endParaRPr lang="es-ES"/>
        </a:p>
      </dgm:t>
    </dgm:pt>
    <dgm:pt modelId="{482A6F8C-19F6-49C3-A878-73DE3352521D}" type="pres">
      <dgm:prSet presAssocID="{46692545-E30D-4834-AA63-56A614B207FD}" presName="sibTrans" presStyleCnt="0"/>
      <dgm:spPr/>
      <dgm:t>
        <a:bodyPr/>
        <a:lstStyle/>
        <a:p>
          <a:endParaRPr lang="es-ES"/>
        </a:p>
      </dgm:t>
    </dgm:pt>
    <dgm:pt modelId="{7E609F47-6F47-43D3-B4C7-1D17054CDEA9}" type="pres">
      <dgm:prSet presAssocID="{542127FC-A980-4F45-A3E4-042DEF6E8B87}" presName="node" presStyleLbl="node1" presStyleIdx="1" presStyleCnt="3">
        <dgm:presLayoutVars>
          <dgm:bulletEnabled val="1"/>
        </dgm:presLayoutVars>
      </dgm:prSet>
      <dgm:spPr/>
      <dgm:t>
        <a:bodyPr/>
        <a:lstStyle/>
        <a:p>
          <a:endParaRPr lang="es-ES"/>
        </a:p>
      </dgm:t>
    </dgm:pt>
    <dgm:pt modelId="{7D392940-A82B-4FD3-8B41-98EF66F052B7}" type="pres">
      <dgm:prSet presAssocID="{CE5AB68C-E622-4ECB-8EE3-590E102A5481}" presName="sibTrans" presStyleCnt="0"/>
      <dgm:spPr/>
      <dgm:t>
        <a:bodyPr/>
        <a:lstStyle/>
        <a:p>
          <a:endParaRPr lang="es-ES"/>
        </a:p>
      </dgm:t>
    </dgm:pt>
    <dgm:pt modelId="{557F4AB1-9552-438D-816B-9A387A7AAB4F}" type="pres">
      <dgm:prSet presAssocID="{67A2ACEB-36AD-4547-922A-0BB7A5134E44}" presName="node" presStyleLbl="node1" presStyleIdx="2" presStyleCnt="3">
        <dgm:presLayoutVars>
          <dgm:bulletEnabled val="1"/>
        </dgm:presLayoutVars>
      </dgm:prSet>
      <dgm:spPr/>
      <dgm:t>
        <a:bodyPr/>
        <a:lstStyle/>
        <a:p>
          <a:endParaRPr lang="es-ES"/>
        </a:p>
      </dgm:t>
    </dgm:pt>
  </dgm:ptLst>
  <dgm:cxnLst>
    <dgm:cxn modelId="{7DAA0591-5376-4BFC-B5A5-702194C970CC}" type="presOf" srcId="{67A2ACEB-36AD-4547-922A-0BB7A5134E44}" destId="{557F4AB1-9552-438D-816B-9A387A7AAB4F}" srcOrd="0" destOrd="0" presId="urn:microsoft.com/office/officeart/2005/8/layout/hList6"/>
    <dgm:cxn modelId="{0EAFED44-298E-4350-A108-B7030FB0AE2C}" type="presOf" srcId="{1685E593-2571-4C97-AAD8-29D933D5678F}" destId="{DAD9BA14-E372-4EA2-8BD0-7AE9764048BE}" srcOrd="0" destOrd="0" presId="urn:microsoft.com/office/officeart/2005/8/layout/hList6"/>
    <dgm:cxn modelId="{13C3FB88-F78A-406E-A9A5-DAA29C5536F5}" srcId="{1685E593-2571-4C97-AAD8-29D933D5678F}" destId="{67A2ACEB-36AD-4547-922A-0BB7A5134E44}" srcOrd="2" destOrd="0" parTransId="{7346F964-1D5A-447B-B82A-E842A6B33F69}" sibTransId="{E6A4F05F-3ECC-4E2E-95DC-6BCDACF74F53}"/>
    <dgm:cxn modelId="{93B02489-9143-465A-9F78-9EFAF30AB152}" type="presOf" srcId="{542127FC-A980-4F45-A3E4-042DEF6E8B87}" destId="{7E609F47-6F47-43D3-B4C7-1D17054CDEA9}" srcOrd="0" destOrd="0" presId="urn:microsoft.com/office/officeart/2005/8/layout/hList6"/>
    <dgm:cxn modelId="{E9E7564E-A89A-475C-8239-EE1878D393A9}" srcId="{1685E593-2571-4C97-AAD8-29D933D5678F}" destId="{542127FC-A980-4F45-A3E4-042DEF6E8B87}" srcOrd="1" destOrd="0" parTransId="{DDB87386-2338-442D-8BBB-1FFD969CD782}" sibTransId="{CE5AB68C-E622-4ECB-8EE3-590E102A5481}"/>
    <dgm:cxn modelId="{22BED9B3-6572-4C49-8C15-1EEF02B34B1D}" type="presOf" srcId="{7C7AF647-A4C9-464B-BA31-46C3B6B423FE}" destId="{42527F2D-107C-47D5-A40D-93F27A6DFB4F}" srcOrd="0" destOrd="0" presId="urn:microsoft.com/office/officeart/2005/8/layout/hList6"/>
    <dgm:cxn modelId="{2345B27A-EAED-4471-B382-920D2E62426E}" srcId="{1685E593-2571-4C97-AAD8-29D933D5678F}" destId="{7C7AF647-A4C9-464B-BA31-46C3B6B423FE}" srcOrd="0" destOrd="0" parTransId="{D7771568-89E0-4526-B675-F9D0B50B0577}" sibTransId="{46692545-E30D-4834-AA63-56A614B207FD}"/>
    <dgm:cxn modelId="{A81143B8-DFB4-4D7E-9522-2F8658539501}" type="presParOf" srcId="{DAD9BA14-E372-4EA2-8BD0-7AE9764048BE}" destId="{42527F2D-107C-47D5-A40D-93F27A6DFB4F}" srcOrd="0" destOrd="0" presId="urn:microsoft.com/office/officeart/2005/8/layout/hList6"/>
    <dgm:cxn modelId="{E9581AF7-598F-4B15-8F77-B857A6196BBC}" type="presParOf" srcId="{DAD9BA14-E372-4EA2-8BD0-7AE9764048BE}" destId="{482A6F8C-19F6-49C3-A878-73DE3352521D}" srcOrd="1" destOrd="0" presId="urn:microsoft.com/office/officeart/2005/8/layout/hList6"/>
    <dgm:cxn modelId="{156935A6-ACD8-431B-8A46-7899202115C2}" type="presParOf" srcId="{DAD9BA14-E372-4EA2-8BD0-7AE9764048BE}" destId="{7E609F47-6F47-43D3-B4C7-1D17054CDEA9}" srcOrd="2" destOrd="0" presId="urn:microsoft.com/office/officeart/2005/8/layout/hList6"/>
    <dgm:cxn modelId="{CF9CFA29-5EFD-4899-B604-064EDD02D06C}" type="presParOf" srcId="{DAD9BA14-E372-4EA2-8BD0-7AE9764048BE}" destId="{7D392940-A82B-4FD3-8B41-98EF66F052B7}" srcOrd="3" destOrd="0" presId="urn:microsoft.com/office/officeart/2005/8/layout/hList6"/>
    <dgm:cxn modelId="{DE37B464-E3BE-4556-A8B8-0B9411D9B3E0}" type="presParOf" srcId="{DAD9BA14-E372-4EA2-8BD0-7AE9764048BE}" destId="{557F4AB1-9552-438D-816B-9A387A7AAB4F}"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BF9F7B0-0503-4F4A-AA2B-F58B3DB474C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028383D2-6539-44D0-A012-9A3239459EDA}">
      <dgm:prSet phldrT="[Texto]"/>
      <dgm:spPr>
        <a:solidFill>
          <a:srgbClr val="60A917"/>
        </a:solidFill>
        <a:ln>
          <a:noFill/>
        </a:ln>
      </dgm:spPr>
      <dgm:t>
        <a:bodyPr/>
        <a:lstStyle/>
        <a:p>
          <a:r>
            <a:rPr lang="es-ES" b="0" i="0" dirty="0" smtClean="0"/>
            <a:t>Se ignoran los espacios en blanco y las nuevas líneas</a:t>
          </a:r>
          <a:endParaRPr lang="es-ES" dirty="0"/>
        </a:p>
      </dgm:t>
    </dgm:pt>
    <dgm:pt modelId="{63938C9B-5CF0-4160-874B-EA84E67620B9}" type="parTrans" cxnId="{EBF23B8B-288E-4902-BAD5-E4CF66B6E104}">
      <dgm:prSet/>
      <dgm:spPr/>
      <dgm:t>
        <a:bodyPr/>
        <a:lstStyle/>
        <a:p>
          <a:endParaRPr lang="es-ES"/>
        </a:p>
      </dgm:t>
    </dgm:pt>
    <dgm:pt modelId="{7F922B1E-11BA-4537-B424-5DF7A543949C}" type="sibTrans" cxnId="{EBF23B8B-288E-4902-BAD5-E4CF66B6E104}">
      <dgm:prSet/>
      <dgm:spPr/>
      <dgm:t>
        <a:bodyPr/>
        <a:lstStyle/>
        <a:p>
          <a:endParaRPr lang="es-ES"/>
        </a:p>
      </dgm:t>
    </dgm:pt>
    <dgm:pt modelId="{42B7E162-EE3A-4E0B-9C00-61B413218ADB}">
      <dgm:prSet phldrT="[Texto]"/>
      <dgm:spPr>
        <a:solidFill>
          <a:srgbClr val="60A917"/>
        </a:solidFill>
        <a:ln>
          <a:noFill/>
        </a:ln>
      </dgm:spPr>
      <dgm:t>
        <a:bodyPr/>
        <a:lstStyle/>
        <a:p>
          <a:r>
            <a:rPr lang="es-ES" b="0" i="0" dirty="0" smtClean="0"/>
            <a:t>Se distinguen las mayúsculas y minúsculas</a:t>
          </a:r>
          <a:endParaRPr lang="es-ES" b="0" dirty="0"/>
        </a:p>
      </dgm:t>
    </dgm:pt>
    <dgm:pt modelId="{7373AAE0-57EF-4ABF-B9AC-1B5336AB1126}" type="parTrans" cxnId="{287B4F8D-40B9-4CFD-A62A-EA175B14430C}">
      <dgm:prSet/>
      <dgm:spPr/>
      <dgm:t>
        <a:bodyPr/>
        <a:lstStyle/>
        <a:p>
          <a:endParaRPr lang="es-ES"/>
        </a:p>
      </dgm:t>
    </dgm:pt>
    <dgm:pt modelId="{4A71A656-72BC-4755-87DB-9F12734ACAE6}" type="sibTrans" cxnId="{287B4F8D-40B9-4CFD-A62A-EA175B14430C}">
      <dgm:prSet/>
      <dgm:spPr/>
      <dgm:t>
        <a:bodyPr/>
        <a:lstStyle/>
        <a:p>
          <a:endParaRPr lang="es-ES"/>
        </a:p>
      </dgm:t>
    </dgm:pt>
    <dgm:pt modelId="{8D65783E-189F-4002-A491-699EE1148805}">
      <dgm:prSet phldrT="[Texto]"/>
      <dgm:spPr>
        <a:solidFill>
          <a:srgbClr val="60A917"/>
        </a:solidFill>
        <a:ln>
          <a:noFill/>
        </a:ln>
      </dgm:spPr>
      <dgm:t>
        <a:bodyPr/>
        <a:lstStyle/>
        <a:p>
          <a:r>
            <a:rPr lang="es-ES" b="0" dirty="0" smtClean="0"/>
            <a:t>Débilmente </a:t>
          </a:r>
          <a:r>
            <a:rPr lang="es-ES" b="0" dirty="0" err="1" smtClean="0"/>
            <a:t>Tipado</a:t>
          </a:r>
          <a:r>
            <a:rPr lang="es-ES" b="0" dirty="0" smtClean="0"/>
            <a:t> - </a:t>
          </a:r>
          <a:r>
            <a:rPr lang="es-ES" b="0" i="0" dirty="0" smtClean="0"/>
            <a:t>No se define el tipo de las variables</a:t>
          </a:r>
          <a:endParaRPr lang="es-ES" b="0" dirty="0"/>
        </a:p>
      </dgm:t>
    </dgm:pt>
    <dgm:pt modelId="{7E3C6116-4979-42FF-8688-52C5E47E2CCA}" type="parTrans" cxnId="{118919EC-2D4E-480D-ACBE-9789942305AA}">
      <dgm:prSet/>
      <dgm:spPr/>
      <dgm:t>
        <a:bodyPr/>
        <a:lstStyle/>
        <a:p>
          <a:endParaRPr lang="es-ES"/>
        </a:p>
      </dgm:t>
    </dgm:pt>
    <dgm:pt modelId="{053DAFBF-9DD3-478A-9963-6A707BB90D5D}" type="sibTrans" cxnId="{118919EC-2D4E-480D-ACBE-9789942305AA}">
      <dgm:prSet/>
      <dgm:spPr/>
      <dgm:t>
        <a:bodyPr/>
        <a:lstStyle/>
        <a:p>
          <a:endParaRPr lang="es-ES"/>
        </a:p>
      </dgm:t>
    </dgm:pt>
    <dgm:pt modelId="{ECAB81A3-78FA-4463-8001-DF2D4F25EAA7}">
      <dgm:prSet phldrT="[Texto]"/>
      <dgm:spPr>
        <a:solidFill>
          <a:srgbClr val="60A917"/>
        </a:solidFill>
        <a:ln>
          <a:noFill/>
        </a:ln>
      </dgm:spPr>
      <dgm:t>
        <a:bodyPr/>
        <a:lstStyle/>
        <a:p>
          <a:r>
            <a:rPr lang="es-ES" b="0" i="0" dirty="0" smtClean="0"/>
            <a:t>Se pueden incluir comentarios</a:t>
          </a:r>
          <a:endParaRPr lang="es-ES" b="0" dirty="0"/>
        </a:p>
      </dgm:t>
    </dgm:pt>
    <dgm:pt modelId="{D6B2FCB2-CB45-4D5C-872A-EF4DD4D6992B}" type="parTrans" cxnId="{4AE362EC-9FEA-40ED-9240-29A155807E0E}">
      <dgm:prSet/>
      <dgm:spPr/>
      <dgm:t>
        <a:bodyPr/>
        <a:lstStyle/>
        <a:p>
          <a:endParaRPr lang="es-ES"/>
        </a:p>
      </dgm:t>
    </dgm:pt>
    <dgm:pt modelId="{BA76C7CC-E4DF-474B-8970-76A5AE77EFB7}" type="sibTrans" cxnId="{4AE362EC-9FEA-40ED-9240-29A155807E0E}">
      <dgm:prSet/>
      <dgm:spPr/>
      <dgm:t>
        <a:bodyPr/>
        <a:lstStyle/>
        <a:p>
          <a:endParaRPr lang="es-ES"/>
        </a:p>
      </dgm:t>
    </dgm:pt>
    <dgm:pt modelId="{AFC03DB5-0AD6-43DC-B52E-C39F46C195BB}" type="pres">
      <dgm:prSet presAssocID="{9BF9F7B0-0503-4F4A-AA2B-F58B3DB474CC}" presName="linear" presStyleCnt="0">
        <dgm:presLayoutVars>
          <dgm:animLvl val="lvl"/>
          <dgm:resizeHandles val="exact"/>
        </dgm:presLayoutVars>
      </dgm:prSet>
      <dgm:spPr/>
      <dgm:t>
        <a:bodyPr/>
        <a:lstStyle/>
        <a:p>
          <a:endParaRPr lang="es-ES"/>
        </a:p>
      </dgm:t>
    </dgm:pt>
    <dgm:pt modelId="{E4B122A0-267B-48FA-A6CF-5ADF31C49CE1}" type="pres">
      <dgm:prSet presAssocID="{028383D2-6539-44D0-A012-9A3239459EDA}" presName="parentText" presStyleLbl="node1" presStyleIdx="0" presStyleCnt="4">
        <dgm:presLayoutVars>
          <dgm:chMax val="0"/>
          <dgm:bulletEnabled val="1"/>
        </dgm:presLayoutVars>
      </dgm:prSet>
      <dgm:spPr/>
      <dgm:t>
        <a:bodyPr/>
        <a:lstStyle/>
        <a:p>
          <a:endParaRPr lang="es-ES"/>
        </a:p>
      </dgm:t>
    </dgm:pt>
    <dgm:pt modelId="{8BC856B0-DF1D-4C9A-AF01-E2BF51440255}" type="pres">
      <dgm:prSet presAssocID="{7F922B1E-11BA-4537-B424-5DF7A543949C}" presName="spacer" presStyleCnt="0"/>
      <dgm:spPr/>
    </dgm:pt>
    <dgm:pt modelId="{7949B869-0048-456B-A10E-2BBDE956E360}" type="pres">
      <dgm:prSet presAssocID="{42B7E162-EE3A-4E0B-9C00-61B413218ADB}" presName="parentText" presStyleLbl="node1" presStyleIdx="1" presStyleCnt="4">
        <dgm:presLayoutVars>
          <dgm:chMax val="0"/>
          <dgm:bulletEnabled val="1"/>
        </dgm:presLayoutVars>
      </dgm:prSet>
      <dgm:spPr/>
      <dgm:t>
        <a:bodyPr/>
        <a:lstStyle/>
        <a:p>
          <a:endParaRPr lang="es-ES"/>
        </a:p>
      </dgm:t>
    </dgm:pt>
    <dgm:pt modelId="{57ED48EF-E012-4EC1-A9C8-693F6298E7A7}" type="pres">
      <dgm:prSet presAssocID="{4A71A656-72BC-4755-87DB-9F12734ACAE6}" presName="spacer" presStyleCnt="0"/>
      <dgm:spPr/>
    </dgm:pt>
    <dgm:pt modelId="{A6A6EEA5-FA7A-477B-A35D-66D99138F0A1}" type="pres">
      <dgm:prSet presAssocID="{8D65783E-189F-4002-A491-699EE1148805}" presName="parentText" presStyleLbl="node1" presStyleIdx="2" presStyleCnt="4">
        <dgm:presLayoutVars>
          <dgm:chMax val="0"/>
          <dgm:bulletEnabled val="1"/>
        </dgm:presLayoutVars>
      </dgm:prSet>
      <dgm:spPr/>
      <dgm:t>
        <a:bodyPr/>
        <a:lstStyle/>
        <a:p>
          <a:endParaRPr lang="es-ES"/>
        </a:p>
      </dgm:t>
    </dgm:pt>
    <dgm:pt modelId="{0F111152-6410-49A3-B48A-C49F3D8A7F31}" type="pres">
      <dgm:prSet presAssocID="{053DAFBF-9DD3-478A-9963-6A707BB90D5D}" presName="spacer" presStyleCnt="0"/>
      <dgm:spPr/>
    </dgm:pt>
    <dgm:pt modelId="{25C8B42E-F201-44D0-A826-690F53A0A48D}" type="pres">
      <dgm:prSet presAssocID="{ECAB81A3-78FA-4463-8001-DF2D4F25EAA7}" presName="parentText" presStyleLbl="node1" presStyleIdx="3" presStyleCnt="4">
        <dgm:presLayoutVars>
          <dgm:chMax val="0"/>
          <dgm:bulletEnabled val="1"/>
        </dgm:presLayoutVars>
      </dgm:prSet>
      <dgm:spPr/>
      <dgm:t>
        <a:bodyPr/>
        <a:lstStyle/>
        <a:p>
          <a:endParaRPr lang="es-ES"/>
        </a:p>
      </dgm:t>
    </dgm:pt>
  </dgm:ptLst>
  <dgm:cxnLst>
    <dgm:cxn modelId="{8B481EF7-2FE5-49F2-A6A6-E3C77E3C06DE}" type="presOf" srcId="{9BF9F7B0-0503-4F4A-AA2B-F58B3DB474CC}" destId="{AFC03DB5-0AD6-43DC-B52E-C39F46C195BB}" srcOrd="0" destOrd="0" presId="urn:microsoft.com/office/officeart/2005/8/layout/vList2"/>
    <dgm:cxn modelId="{EBF23B8B-288E-4902-BAD5-E4CF66B6E104}" srcId="{9BF9F7B0-0503-4F4A-AA2B-F58B3DB474CC}" destId="{028383D2-6539-44D0-A012-9A3239459EDA}" srcOrd="0" destOrd="0" parTransId="{63938C9B-5CF0-4160-874B-EA84E67620B9}" sibTransId="{7F922B1E-11BA-4537-B424-5DF7A543949C}"/>
    <dgm:cxn modelId="{BB85D71E-AC19-46F3-A497-399721A0A343}" type="presOf" srcId="{42B7E162-EE3A-4E0B-9C00-61B413218ADB}" destId="{7949B869-0048-456B-A10E-2BBDE956E360}" srcOrd="0" destOrd="0" presId="urn:microsoft.com/office/officeart/2005/8/layout/vList2"/>
    <dgm:cxn modelId="{118919EC-2D4E-480D-ACBE-9789942305AA}" srcId="{9BF9F7B0-0503-4F4A-AA2B-F58B3DB474CC}" destId="{8D65783E-189F-4002-A491-699EE1148805}" srcOrd="2" destOrd="0" parTransId="{7E3C6116-4979-42FF-8688-52C5E47E2CCA}" sibTransId="{053DAFBF-9DD3-478A-9963-6A707BB90D5D}"/>
    <dgm:cxn modelId="{B74B7592-7332-4995-8E0A-285D7AC97326}" type="presOf" srcId="{ECAB81A3-78FA-4463-8001-DF2D4F25EAA7}" destId="{25C8B42E-F201-44D0-A826-690F53A0A48D}" srcOrd="0" destOrd="0" presId="urn:microsoft.com/office/officeart/2005/8/layout/vList2"/>
    <dgm:cxn modelId="{287B4F8D-40B9-4CFD-A62A-EA175B14430C}" srcId="{9BF9F7B0-0503-4F4A-AA2B-F58B3DB474CC}" destId="{42B7E162-EE3A-4E0B-9C00-61B413218ADB}" srcOrd="1" destOrd="0" parTransId="{7373AAE0-57EF-4ABF-B9AC-1B5336AB1126}" sibTransId="{4A71A656-72BC-4755-87DB-9F12734ACAE6}"/>
    <dgm:cxn modelId="{9B2C8D7E-494B-42EB-A084-D602D6671E86}" type="presOf" srcId="{028383D2-6539-44D0-A012-9A3239459EDA}" destId="{E4B122A0-267B-48FA-A6CF-5ADF31C49CE1}" srcOrd="0" destOrd="0" presId="urn:microsoft.com/office/officeart/2005/8/layout/vList2"/>
    <dgm:cxn modelId="{FACB7A2E-16D7-443E-AE0F-355ACA079A24}" type="presOf" srcId="{8D65783E-189F-4002-A491-699EE1148805}" destId="{A6A6EEA5-FA7A-477B-A35D-66D99138F0A1}" srcOrd="0" destOrd="0" presId="urn:microsoft.com/office/officeart/2005/8/layout/vList2"/>
    <dgm:cxn modelId="{4AE362EC-9FEA-40ED-9240-29A155807E0E}" srcId="{9BF9F7B0-0503-4F4A-AA2B-F58B3DB474CC}" destId="{ECAB81A3-78FA-4463-8001-DF2D4F25EAA7}" srcOrd="3" destOrd="0" parTransId="{D6B2FCB2-CB45-4D5C-872A-EF4DD4D6992B}" sibTransId="{BA76C7CC-E4DF-474B-8970-76A5AE77EFB7}"/>
    <dgm:cxn modelId="{3F47B869-875E-4B42-A697-1B3F6272C835}" type="presParOf" srcId="{AFC03DB5-0AD6-43DC-B52E-C39F46C195BB}" destId="{E4B122A0-267B-48FA-A6CF-5ADF31C49CE1}" srcOrd="0" destOrd="0" presId="urn:microsoft.com/office/officeart/2005/8/layout/vList2"/>
    <dgm:cxn modelId="{E395BF0E-3F60-4C75-904D-7DF6642C4915}" type="presParOf" srcId="{AFC03DB5-0AD6-43DC-B52E-C39F46C195BB}" destId="{8BC856B0-DF1D-4C9A-AF01-E2BF51440255}" srcOrd="1" destOrd="0" presId="urn:microsoft.com/office/officeart/2005/8/layout/vList2"/>
    <dgm:cxn modelId="{0DE87402-7E58-4E5C-9DCA-D552291DD95E}" type="presParOf" srcId="{AFC03DB5-0AD6-43DC-B52E-C39F46C195BB}" destId="{7949B869-0048-456B-A10E-2BBDE956E360}" srcOrd="2" destOrd="0" presId="urn:microsoft.com/office/officeart/2005/8/layout/vList2"/>
    <dgm:cxn modelId="{82F9FF5D-B599-4104-B8FF-7CCA4D470BDF}" type="presParOf" srcId="{AFC03DB5-0AD6-43DC-B52E-C39F46C195BB}" destId="{57ED48EF-E012-4EC1-A9C8-693F6298E7A7}" srcOrd="3" destOrd="0" presId="urn:microsoft.com/office/officeart/2005/8/layout/vList2"/>
    <dgm:cxn modelId="{3DB89596-09CF-4F50-AD46-39D6D8A018A8}" type="presParOf" srcId="{AFC03DB5-0AD6-43DC-B52E-C39F46C195BB}" destId="{A6A6EEA5-FA7A-477B-A35D-66D99138F0A1}" srcOrd="4" destOrd="0" presId="urn:microsoft.com/office/officeart/2005/8/layout/vList2"/>
    <dgm:cxn modelId="{68A24B75-F8BD-4F34-A3E5-45856B625B76}" type="presParOf" srcId="{AFC03DB5-0AD6-43DC-B52E-C39F46C195BB}" destId="{0F111152-6410-49A3-B48A-C49F3D8A7F31}" srcOrd="5" destOrd="0" presId="urn:microsoft.com/office/officeart/2005/8/layout/vList2"/>
    <dgm:cxn modelId="{28A146A6-B343-49D4-9A18-74A9A7B9C743}" type="presParOf" srcId="{AFC03DB5-0AD6-43DC-B52E-C39F46C195BB}" destId="{25C8B42E-F201-44D0-A826-690F53A0A48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7DB8D2-2BDC-4DED-8601-2F3B4F21250E}"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s-ES"/>
        </a:p>
      </dgm:t>
    </dgm:pt>
    <dgm:pt modelId="{5E816752-3B7A-4673-9A06-2A017868BE45}">
      <dgm:prSet phldrT="[Texto]"/>
      <dgm:spPr>
        <a:solidFill>
          <a:srgbClr val="60A917"/>
        </a:solidFill>
        <a:ln>
          <a:noFill/>
        </a:ln>
      </dgm:spPr>
      <dgm:t>
        <a:bodyPr/>
        <a:lstStyle/>
        <a:p>
          <a:r>
            <a:rPr lang="es-ES" dirty="0" err="1" smtClean="0"/>
            <a:t>getElementByID</a:t>
          </a:r>
          <a:endParaRPr lang="es-ES" dirty="0"/>
        </a:p>
      </dgm:t>
    </dgm:pt>
    <dgm:pt modelId="{B7614657-C056-4145-8DA0-94E0EBB24555}" type="parTrans" cxnId="{F60BDA32-EA5D-4535-B70C-D6571C02562A}">
      <dgm:prSet/>
      <dgm:spPr/>
      <dgm:t>
        <a:bodyPr/>
        <a:lstStyle/>
        <a:p>
          <a:endParaRPr lang="es-ES"/>
        </a:p>
      </dgm:t>
    </dgm:pt>
    <dgm:pt modelId="{1A01890C-D57B-4582-9899-23DA4610217C}" type="sibTrans" cxnId="{F60BDA32-EA5D-4535-B70C-D6571C02562A}">
      <dgm:prSet/>
      <dgm:spPr/>
      <dgm:t>
        <a:bodyPr/>
        <a:lstStyle/>
        <a:p>
          <a:endParaRPr lang="es-ES"/>
        </a:p>
      </dgm:t>
    </dgm:pt>
    <dgm:pt modelId="{C330F080-909A-450C-A98A-CBE4EF6AB767}">
      <dgm:prSet phldrT="[Texto]"/>
      <dgm:spPr>
        <a:solidFill>
          <a:srgbClr val="60A917"/>
        </a:solidFill>
        <a:ln>
          <a:noFill/>
        </a:ln>
      </dgm:spPr>
      <dgm:t>
        <a:bodyPr/>
        <a:lstStyle/>
        <a:p>
          <a:r>
            <a:rPr lang="es-ES" dirty="0" err="1" smtClean="0"/>
            <a:t>getElementsByTag</a:t>
          </a:r>
          <a:endParaRPr lang="es-ES" dirty="0"/>
        </a:p>
      </dgm:t>
    </dgm:pt>
    <dgm:pt modelId="{730BD344-EE1E-43A5-BEE5-322BD19A16EB}" type="parTrans" cxnId="{F2B661DB-DA93-44A4-91F6-BBB259000B60}">
      <dgm:prSet/>
      <dgm:spPr/>
      <dgm:t>
        <a:bodyPr/>
        <a:lstStyle/>
        <a:p>
          <a:endParaRPr lang="es-ES"/>
        </a:p>
      </dgm:t>
    </dgm:pt>
    <dgm:pt modelId="{9AACB89C-2D2D-4D38-8049-49BA55E0DEE4}" type="sibTrans" cxnId="{F2B661DB-DA93-44A4-91F6-BBB259000B60}">
      <dgm:prSet/>
      <dgm:spPr/>
      <dgm:t>
        <a:bodyPr/>
        <a:lstStyle/>
        <a:p>
          <a:endParaRPr lang="es-ES"/>
        </a:p>
      </dgm:t>
    </dgm:pt>
    <dgm:pt modelId="{51B24D63-226C-4BB6-AC15-ECB44168A273}">
      <dgm:prSet phldrT="[Texto]"/>
      <dgm:spPr>
        <a:solidFill>
          <a:srgbClr val="60A917"/>
        </a:solidFill>
        <a:ln>
          <a:noFill/>
        </a:ln>
      </dgm:spPr>
      <dgm:t>
        <a:bodyPr/>
        <a:lstStyle/>
        <a:p>
          <a:r>
            <a:rPr lang="es-ES" dirty="0" err="1" smtClean="0"/>
            <a:t>querySelector</a:t>
          </a:r>
          <a:endParaRPr lang="es-ES" dirty="0"/>
        </a:p>
      </dgm:t>
    </dgm:pt>
    <dgm:pt modelId="{397361C4-4B0C-4FB5-A184-37CE492E373B}" type="parTrans" cxnId="{2497B969-6B51-4710-B1FD-8EC86E0C2FA5}">
      <dgm:prSet/>
      <dgm:spPr/>
      <dgm:t>
        <a:bodyPr/>
        <a:lstStyle/>
        <a:p>
          <a:endParaRPr lang="es-ES"/>
        </a:p>
      </dgm:t>
    </dgm:pt>
    <dgm:pt modelId="{87A36595-8A1C-47EE-A86A-11F1A4EE03E6}" type="sibTrans" cxnId="{2497B969-6B51-4710-B1FD-8EC86E0C2FA5}">
      <dgm:prSet/>
      <dgm:spPr/>
      <dgm:t>
        <a:bodyPr/>
        <a:lstStyle/>
        <a:p>
          <a:endParaRPr lang="es-ES"/>
        </a:p>
      </dgm:t>
    </dgm:pt>
    <dgm:pt modelId="{335710DB-23F0-4D86-8A7F-B7DA2410F182}">
      <dgm:prSet phldrT="[Texto]"/>
      <dgm:spPr>
        <a:solidFill>
          <a:srgbClr val="60A917"/>
        </a:solidFill>
        <a:ln>
          <a:noFill/>
        </a:ln>
      </dgm:spPr>
      <dgm:t>
        <a:bodyPr/>
        <a:lstStyle/>
        <a:p>
          <a:r>
            <a:rPr lang="es-ES" smtClean="0"/>
            <a:t>querySelectorAll</a:t>
          </a:r>
          <a:endParaRPr lang="es-ES" dirty="0"/>
        </a:p>
      </dgm:t>
    </dgm:pt>
    <dgm:pt modelId="{879D2A94-5CD6-42CA-9E64-6F84C7CA27B8}" type="parTrans" cxnId="{68EE5650-BD2F-4FE8-8069-E113DB7BEC0D}">
      <dgm:prSet/>
      <dgm:spPr/>
      <dgm:t>
        <a:bodyPr/>
        <a:lstStyle/>
        <a:p>
          <a:endParaRPr lang="es-ES"/>
        </a:p>
      </dgm:t>
    </dgm:pt>
    <dgm:pt modelId="{951249EF-AB14-4869-9957-D7150CEED71E}" type="sibTrans" cxnId="{68EE5650-BD2F-4FE8-8069-E113DB7BEC0D}">
      <dgm:prSet/>
      <dgm:spPr/>
      <dgm:t>
        <a:bodyPr/>
        <a:lstStyle/>
        <a:p>
          <a:endParaRPr lang="es-ES"/>
        </a:p>
      </dgm:t>
    </dgm:pt>
    <dgm:pt modelId="{CB40CD5F-2C08-4A15-ABCB-FF805E8789BA}" type="pres">
      <dgm:prSet presAssocID="{147DB8D2-2BDC-4DED-8601-2F3B4F21250E}" presName="diagram" presStyleCnt="0">
        <dgm:presLayoutVars>
          <dgm:dir/>
          <dgm:resizeHandles val="exact"/>
        </dgm:presLayoutVars>
      </dgm:prSet>
      <dgm:spPr/>
      <dgm:t>
        <a:bodyPr/>
        <a:lstStyle/>
        <a:p>
          <a:endParaRPr lang="es-ES"/>
        </a:p>
      </dgm:t>
    </dgm:pt>
    <dgm:pt modelId="{6CA743F4-08A6-47BD-B999-D44DD0674B08}" type="pres">
      <dgm:prSet presAssocID="{5E816752-3B7A-4673-9A06-2A017868BE45}" presName="node" presStyleLbl="node1" presStyleIdx="0" presStyleCnt="4">
        <dgm:presLayoutVars>
          <dgm:bulletEnabled val="1"/>
        </dgm:presLayoutVars>
      </dgm:prSet>
      <dgm:spPr/>
      <dgm:t>
        <a:bodyPr/>
        <a:lstStyle/>
        <a:p>
          <a:endParaRPr lang="es-ES"/>
        </a:p>
      </dgm:t>
    </dgm:pt>
    <dgm:pt modelId="{1F84B867-0D6B-45BF-A709-75B7C9A7C029}" type="pres">
      <dgm:prSet presAssocID="{1A01890C-D57B-4582-9899-23DA4610217C}" presName="sibTrans" presStyleCnt="0"/>
      <dgm:spPr/>
    </dgm:pt>
    <dgm:pt modelId="{7C04FB94-8CCD-46BD-B9FA-BCAFB016A6EA}" type="pres">
      <dgm:prSet presAssocID="{C330F080-909A-450C-A98A-CBE4EF6AB767}" presName="node" presStyleLbl="node1" presStyleIdx="1" presStyleCnt="4">
        <dgm:presLayoutVars>
          <dgm:bulletEnabled val="1"/>
        </dgm:presLayoutVars>
      </dgm:prSet>
      <dgm:spPr/>
      <dgm:t>
        <a:bodyPr/>
        <a:lstStyle/>
        <a:p>
          <a:endParaRPr lang="es-ES"/>
        </a:p>
      </dgm:t>
    </dgm:pt>
    <dgm:pt modelId="{9F5AB430-0CD8-4632-82FD-9A1811D15B7F}" type="pres">
      <dgm:prSet presAssocID="{9AACB89C-2D2D-4D38-8049-49BA55E0DEE4}" presName="sibTrans" presStyleCnt="0"/>
      <dgm:spPr/>
    </dgm:pt>
    <dgm:pt modelId="{8C73B1F7-D809-43AC-AE92-122F05A1E78F}" type="pres">
      <dgm:prSet presAssocID="{51B24D63-226C-4BB6-AC15-ECB44168A273}" presName="node" presStyleLbl="node1" presStyleIdx="2" presStyleCnt="4">
        <dgm:presLayoutVars>
          <dgm:bulletEnabled val="1"/>
        </dgm:presLayoutVars>
      </dgm:prSet>
      <dgm:spPr/>
      <dgm:t>
        <a:bodyPr/>
        <a:lstStyle/>
        <a:p>
          <a:endParaRPr lang="es-ES"/>
        </a:p>
      </dgm:t>
    </dgm:pt>
    <dgm:pt modelId="{84A4D8C8-1F47-4FE3-B498-9102CA6DEB10}" type="pres">
      <dgm:prSet presAssocID="{87A36595-8A1C-47EE-A86A-11F1A4EE03E6}" presName="sibTrans" presStyleCnt="0"/>
      <dgm:spPr/>
    </dgm:pt>
    <dgm:pt modelId="{A7524B0A-B0AE-4D5E-A346-BEBA9040F29D}" type="pres">
      <dgm:prSet presAssocID="{335710DB-23F0-4D86-8A7F-B7DA2410F182}" presName="node" presStyleLbl="node1" presStyleIdx="3" presStyleCnt="4">
        <dgm:presLayoutVars>
          <dgm:bulletEnabled val="1"/>
        </dgm:presLayoutVars>
      </dgm:prSet>
      <dgm:spPr/>
      <dgm:t>
        <a:bodyPr/>
        <a:lstStyle/>
        <a:p>
          <a:endParaRPr lang="es-ES"/>
        </a:p>
      </dgm:t>
    </dgm:pt>
  </dgm:ptLst>
  <dgm:cxnLst>
    <dgm:cxn modelId="{1D74EBDD-5350-4AF2-95E3-E336E7EB7AF6}" type="presOf" srcId="{335710DB-23F0-4D86-8A7F-B7DA2410F182}" destId="{A7524B0A-B0AE-4D5E-A346-BEBA9040F29D}" srcOrd="0" destOrd="0" presId="urn:microsoft.com/office/officeart/2005/8/layout/default"/>
    <dgm:cxn modelId="{21AA1010-CB78-42C5-A8F2-15F22227C8F5}" type="presOf" srcId="{5E816752-3B7A-4673-9A06-2A017868BE45}" destId="{6CA743F4-08A6-47BD-B999-D44DD0674B08}" srcOrd="0" destOrd="0" presId="urn:microsoft.com/office/officeart/2005/8/layout/default"/>
    <dgm:cxn modelId="{89476B00-04B8-4497-9A81-3A85C2724AA5}" type="presOf" srcId="{51B24D63-226C-4BB6-AC15-ECB44168A273}" destId="{8C73B1F7-D809-43AC-AE92-122F05A1E78F}" srcOrd="0" destOrd="0" presId="urn:microsoft.com/office/officeart/2005/8/layout/default"/>
    <dgm:cxn modelId="{105DD68F-5C2C-40BC-A6A9-3BADD1080114}" type="presOf" srcId="{C330F080-909A-450C-A98A-CBE4EF6AB767}" destId="{7C04FB94-8CCD-46BD-B9FA-BCAFB016A6EA}" srcOrd="0" destOrd="0" presId="urn:microsoft.com/office/officeart/2005/8/layout/default"/>
    <dgm:cxn modelId="{F60BDA32-EA5D-4535-B70C-D6571C02562A}" srcId="{147DB8D2-2BDC-4DED-8601-2F3B4F21250E}" destId="{5E816752-3B7A-4673-9A06-2A017868BE45}" srcOrd="0" destOrd="0" parTransId="{B7614657-C056-4145-8DA0-94E0EBB24555}" sibTransId="{1A01890C-D57B-4582-9899-23DA4610217C}"/>
    <dgm:cxn modelId="{F2B661DB-DA93-44A4-91F6-BBB259000B60}" srcId="{147DB8D2-2BDC-4DED-8601-2F3B4F21250E}" destId="{C330F080-909A-450C-A98A-CBE4EF6AB767}" srcOrd="1" destOrd="0" parTransId="{730BD344-EE1E-43A5-BEE5-322BD19A16EB}" sibTransId="{9AACB89C-2D2D-4D38-8049-49BA55E0DEE4}"/>
    <dgm:cxn modelId="{41E4DCD0-5711-4982-84C0-A7729BEA8B80}" type="presOf" srcId="{147DB8D2-2BDC-4DED-8601-2F3B4F21250E}" destId="{CB40CD5F-2C08-4A15-ABCB-FF805E8789BA}" srcOrd="0" destOrd="0" presId="urn:microsoft.com/office/officeart/2005/8/layout/default"/>
    <dgm:cxn modelId="{2497B969-6B51-4710-B1FD-8EC86E0C2FA5}" srcId="{147DB8D2-2BDC-4DED-8601-2F3B4F21250E}" destId="{51B24D63-226C-4BB6-AC15-ECB44168A273}" srcOrd="2" destOrd="0" parTransId="{397361C4-4B0C-4FB5-A184-37CE492E373B}" sibTransId="{87A36595-8A1C-47EE-A86A-11F1A4EE03E6}"/>
    <dgm:cxn modelId="{68EE5650-BD2F-4FE8-8069-E113DB7BEC0D}" srcId="{147DB8D2-2BDC-4DED-8601-2F3B4F21250E}" destId="{335710DB-23F0-4D86-8A7F-B7DA2410F182}" srcOrd="3" destOrd="0" parTransId="{879D2A94-5CD6-42CA-9E64-6F84C7CA27B8}" sibTransId="{951249EF-AB14-4869-9957-D7150CEED71E}"/>
    <dgm:cxn modelId="{DA5D1994-E05C-426A-8BAB-7100C57D72A1}" type="presParOf" srcId="{CB40CD5F-2C08-4A15-ABCB-FF805E8789BA}" destId="{6CA743F4-08A6-47BD-B999-D44DD0674B08}" srcOrd="0" destOrd="0" presId="urn:microsoft.com/office/officeart/2005/8/layout/default"/>
    <dgm:cxn modelId="{3D108A77-145C-4884-92F1-ED1F44FA6E35}" type="presParOf" srcId="{CB40CD5F-2C08-4A15-ABCB-FF805E8789BA}" destId="{1F84B867-0D6B-45BF-A709-75B7C9A7C029}" srcOrd="1" destOrd="0" presId="urn:microsoft.com/office/officeart/2005/8/layout/default"/>
    <dgm:cxn modelId="{F60E6AE1-29F0-4728-A3D6-CB4B1DF2D705}" type="presParOf" srcId="{CB40CD5F-2C08-4A15-ABCB-FF805E8789BA}" destId="{7C04FB94-8CCD-46BD-B9FA-BCAFB016A6EA}" srcOrd="2" destOrd="0" presId="urn:microsoft.com/office/officeart/2005/8/layout/default"/>
    <dgm:cxn modelId="{476CEA26-6061-4B56-9103-20BC7F232AA6}" type="presParOf" srcId="{CB40CD5F-2C08-4A15-ABCB-FF805E8789BA}" destId="{9F5AB430-0CD8-4632-82FD-9A1811D15B7F}" srcOrd="3" destOrd="0" presId="urn:microsoft.com/office/officeart/2005/8/layout/default"/>
    <dgm:cxn modelId="{2DD4A476-A879-4231-B26E-1693ED29D847}" type="presParOf" srcId="{CB40CD5F-2C08-4A15-ABCB-FF805E8789BA}" destId="{8C73B1F7-D809-43AC-AE92-122F05A1E78F}" srcOrd="4" destOrd="0" presId="urn:microsoft.com/office/officeart/2005/8/layout/default"/>
    <dgm:cxn modelId="{67B51704-BBF9-4626-B2B8-366F0618AD67}" type="presParOf" srcId="{CB40CD5F-2C08-4A15-ABCB-FF805E8789BA}" destId="{84A4D8C8-1F47-4FE3-B498-9102CA6DEB10}" srcOrd="5" destOrd="0" presId="urn:microsoft.com/office/officeart/2005/8/layout/default"/>
    <dgm:cxn modelId="{76BD3FA9-129B-40A6-B6C4-0E5A6D74D032}" type="presParOf" srcId="{CB40CD5F-2C08-4A15-ABCB-FF805E8789BA}" destId="{A7524B0A-B0AE-4D5E-A346-BEBA9040F29D}"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7A8FC8-9B44-4004-8315-273DC140E94E}"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s-ES"/>
        </a:p>
      </dgm:t>
    </dgm:pt>
    <dgm:pt modelId="{7039796C-BA69-49E4-A9C4-022D2B750C29}">
      <dgm:prSet phldrT="[Texto]"/>
      <dgm:spPr>
        <a:solidFill>
          <a:srgbClr val="60A917"/>
        </a:solidFill>
        <a:ln>
          <a:noFill/>
        </a:ln>
      </dgm:spPr>
      <dgm:t>
        <a:bodyPr/>
        <a:lstStyle/>
        <a:p>
          <a:r>
            <a:rPr lang="es-ES" dirty="0" smtClean="0"/>
            <a:t>En elementos como: </a:t>
          </a:r>
          <a:r>
            <a:rPr lang="es-ES" dirty="0" err="1" smtClean="0"/>
            <a:t>onclick</a:t>
          </a:r>
          <a:r>
            <a:rPr lang="es-ES" dirty="0" smtClean="0"/>
            <a:t>, </a:t>
          </a:r>
          <a:r>
            <a:rPr lang="es-ES" dirty="0" err="1" smtClean="0"/>
            <a:t>onfocus</a:t>
          </a:r>
          <a:r>
            <a:rPr lang="es-ES" dirty="0" smtClean="0"/>
            <a:t>, </a:t>
          </a:r>
          <a:r>
            <a:rPr lang="es-ES" dirty="0" err="1" smtClean="0"/>
            <a:t>onblur</a:t>
          </a:r>
          <a:r>
            <a:rPr lang="es-ES" dirty="0" smtClean="0"/>
            <a:t>, …</a:t>
          </a:r>
          <a:endParaRPr lang="es-ES" dirty="0"/>
        </a:p>
      </dgm:t>
    </dgm:pt>
    <dgm:pt modelId="{B7163303-75E6-4EEA-9A20-FBDF1D08D045}" type="parTrans" cxnId="{A2CD7E61-1BFB-4657-81AE-AC21B89505DB}">
      <dgm:prSet/>
      <dgm:spPr/>
      <dgm:t>
        <a:bodyPr/>
        <a:lstStyle/>
        <a:p>
          <a:endParaRPr lang="es-ES"/>
        </a:p>
      </dgm:t>
    </dgm:pt>
    <dgm:pt modelId="{9423E45F-064F-4B75-907C-B7C177BE9609}" type="sibTrans" cxnId="{A2CD7E61-1BFB-4657-81AE-AC21B89505DB}">
      <dgm:prSet/>
      <dgm:spPr/>
      <dgm:t>
        <a:bodyPr/>
        <a:lstStyle/>
        <a:p>
          <a:endParaRPr lang="es-ES"/>
        </a:p>
      </dgm:t>
    </dgm:pt>
    <dgm:pt modelId="{91EC8016-6C57-410C-B7AF-E3B84F68752F}">
      <dgm:prSet phldrT="[Texto]"/>
      <dgm:spPr>
        <a:solidFill>
          <a:srgbClr val="60A917"/>
        </a:solidFill>
        <a:ln>
          <a:noFill/>
        </a:ln>
      </dgm:spPr>
      <dgm:t>
        <a:bodyPr/>
        <a:lstStyle/>
        <a:p>
          <a:r>
            <a:rPr lang="es-ES" dirty="0" smtClean="0"/>
            <a:t>Programáticamente: </a:t>
          </a:r>
          <a:r>
            <a:rPr lang="es-ES" dirty="0" err="1" smtClean="0"/>
            <a:t>addEventListener</a:t>
          </a:r>
          <a:endParaRPr lang="es-ES" dirty="0"/>
        </a:p>
      </dgm:t>
    </dgm:pt>
    <dgm:pt modelId="{43097E5B-94A1-4B63-A49B-5A800CC7625E}" type="parTrans" cxnId="{4F1233D3-0664-416D-93B7-472C83AF6692}">
      <dgm:prSet/>
      <dgm:spPr/>
      <dgm:t>
        <a:bodyPr/>
        <a:lstStyle/>
        <a:p>
          <a:endParaRPr lang="es-ES"/>
        </a:p>
      </dgm:t>
    </dgm:pt>
    <dgm:pt modelId="{8AFB6FA9-B68C-470C-87B6-08ACFBDC8375}" type="sibTrans" cxnId="{4F1233D3-0664-416D-93B7-472C83AF6692}">
      <dgm:prSet/>
      <dgm:spPr/>
      <dgm:t>
        <a:bodyPr/>
        <a:lstStyle/>
        <a:p>
          <a:endParaRPr lang="es-ES"/>
        </a:p>
      </dgm:t>
    </dgm:pt>
    <dgm:pt modelId="{B7085850-63DC-4E2E-8C3B-B9DB55053177}" type="pres">
      <dgm:prSet presAssocID="{9D7A8FC8-9B44-4004-8315-273DC140E94E}" presName="diagram" presStyleCnt="0">
        <dgm:presLayoutVars>
          <dgm:dir/>
          <dgm:resizeHandles val="exact"/>
        </dgm:presLayoutVars>
      </dgm:prSet>
      <dgm:spPr/>
      <dgm:t>
        <a:bodyPr/>
        <a:lstStyle/>
        <a:p>
          <a:endParaRPr lang="es-ES"/>
        </a:p>
      </dgm:t>
    </dgm:pt>
    <dgm:pt modelId="{F6CA62EC-1BE5-428C-BC5C-E1256E8449E7}" type="pres">
      <dgm:prSet presAssocID="{7039796C-BA69-49E4-A9C4-022D2B750C29}" presName="node" presStyleLbl="node1" presStyleIdx="0" presStyleCnt="2">
        <dgm:presLayoutVars>
          <dgm:bulletEnabled val="1"/>
        </dgm:presLayoutVars>
      </dgm:prSet>
      <dgm:spPr/>
      <dgm:t>
        <a:bodyPr/>
        <a:lstStyle/>
        <a:p>
          <a:endParaRPr lang="es-ES"/>
        </a:p>
      </dgm:t>
    </dgm:pt>
    <dgm:pt modelId="{13A8FCFF-65A5-4BFE-994A-3FA04788D48B}" type="pres">
      <dgm:prSet presAssocID="{9423E45F-064F-4B75-907C-B7C177BE9609}" presName="sibTrans" presStyleCnt="0"/>
      <dgm:spPr/>
    </dgm:pt>
    <dgm:pt modelId="{4541765F-E1BF-45CF-A4AC-D9033FA13BBD}" type="pres">
      <dgm:prSet presAssocID="{91EC8016-6C57-410C-B7AF-E3B84F68752F}" presName="node" presStyleLbl="node1" presStyleIdx="1" presStyleCnt="2">
        <dgm:presLayoutVars>
          <dgm:bulletEnabled val="1"/>
        </dgm:presLayoutVars>
      </dgm:prSet>
      <dgm:spPr/>
      <dgm:t>
        <a:bodyPr/>
        <a:lstStyle/>
        <a:p>
          <a:endParaRPr lang="es-ES"/>
        </a:p>
      </dgm:t>
    </dgm:pt>
  </dgm:ptLst>
  <dgm:cxnLst>
    <dgm:cxn modelId="{DF1F35B6-9FC4-4FB7-BB6D-D376D402D5DD}" type="presOf" srcId="{91EC8016-6C57-410C-B7AF-E3B84F68752F}" destId="{4541765F-E1BF-45CF-A4AC-D9033FA13BBD}" srcOrd="0" destOrd="0" presId="urn:microsoft.com/office/officeart/2005/8/layout/default"/>
    <dgm:cxn modelId="{3D3E2D31-6BEB-4CD2-A090-0F30FBE4B848}" type="presOf" srcId="{9D7A8FC8-9B44-4004-8315-273DC140E94E}" destId="{B7085850-63DC-4E2E-8C3B-B9DB55053177}" srcOrd="0" destOrd="0" presId="urn:microsoft.com/office/officeart/2005/8/layout/default"/>
    <dgm:cxn modelId="{A2CD7E61-1BFB-4657-81AE-AC21B89505DB}" srcId="{9D7A8FC8-9B44-4004-8315-273DC140E94E}" destId="{7039796C-BA69-49E4-A9C4-022D2B750C29}" srcOrd="0" destOrd="0" parTransId="{B7163303-75E6-4EEA-9A20-FBDF1D08D045}" sibTransId="{9423E45F-064F-4B75-907C-B7C177BE9609}"/>
    <dgm:cxn modelId="{4F1233D3-0664-416D-93B7-472C83AF6692}" srcId="{9D7A8FC8-9B44-4004-8315-273DC140E94E}" destId="{91EC8016-6C57-410C-B7AF-E3B84F68752F}" srcOrd="1" destOrd="0" parTransId="{43097E5B-94A1-4B63-A49B-5A800CC7625E}" sibTransId="{8AFB6FA9-B68C-470C-87B6-08ACFBDC8375}"/>
    <dgm:cxn modelId="{33416EE1-5378-427F-9CED-C32E35E03106}" type="presOf" srcId="{7039796C-BA69-49E4-A9C4-022D2B750C29}" destId="{F6CA62EC-1BE5-428C-BC5C-E1256E8449E7}" srcOrd="0" destOrd="0" presId="urn:microsoft.com/office/officeart/2005/8/layout/default"/>
    <dgm:cxn modelId="{B39D2318-64C2-41C2-8664-0A2C0E81EF75}" type="presParOf" srcId="{B7085850-63DC-4E2E-8C3B-B9DB55053177}" destId="{F6CA62EC-1BE5-428C-BC5C-E1256E8449E7}" srcOrd="0" destOrd="0" presId="urn:microsoft.com/office/officeart/2005/8/layout/default"/>
    <dgm:cxn modelId="{E1CE6773-11D5-490B-B62C-27922EEF0621}" type="presParOf" srcId="{B7085850-63DC-4E2E-8C3B-B9DB55053177}" destId="{13A8FCFF-65A5-4BFE-994A-3FA04788D48B}" srcOrd="1" destOrd="0" presId="urn:microsoft.com/office/officeart/2005/8/layout/default"/>
    <dgm:cxn modelId="{0FB7A04A-70C7-42C2-AD2C-4B0BA63322EB}" type="presParOf" srcId="{B7085850-63DC-4E2E-8C3B-B9DB55053177}" destId="{4541765F-E1BF-45CF-A4AC-D9033FA13BBD}"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2C201-45C8-4068-AC88-16BA1E9704E3}">
      <dsp:nvSpPr>
        <dsp:cNvPr id="0" name=""/>
        <dsp:cNvSpPr/>
      </dsp:nvSpPr>
      <dsp:spPr>
        <a:xfrm>
          <a:off x="0" y="63152"/>
          <a:ext cx="3384351" cy="2030610"/>
        </a:xfrm>
        <a:prstGeom prst="rect">
          <a:avLst/>
        </a:prstGeom>
        <a:solidFill>
          <a:srgbClr val="60A91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0" i="0" kern="1200" dirty="0" smtClean="0"/>
            <a:t>Interoperabilidad</a:t>
          </a:r>
          <a:endParaRPr lang="es-ES" sz="3400" i="0" kern="1200" dirty="0"/>
        </a:p>
      </dsp:txBody>
      <dsp:txXfrm>
        <a:off x="0" y="63152"/>
        <a:ext cx="3384351" cy="2030610"/>
      </dsp:txXfrm>
    </dsp:sp>
    <dsp:sp modelId="{F25AE50A-3047-499F-BBF4-A0ACC354B15F}">
      <dsp:nvSpPr>
        <dsp:cNvPr id="0" name=""/>
        <dsp:cNvSpPr/>
      </dsp:nvSpPr>
      <dsp:spPr>
        <a:xfrm>
          <a:off x="3722786" y="63152"/>
          <a:ext cx="3384351" cy="2030610"/>
        </a:xfrm>
        <a:prstGeom prst="rect">
          <a:avLst/>
        </a:prstGeom>
        <a:solidFill>
          <a:srgbClr val="60A91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0" i="0" kern="1200" dirty="0" smtClean="0"/>
            <a:t>Diseño centrado en usuario</a:t>
          </a:r>
          <a:endParaRPr lang="es-ES" sz="3400" i="0" kern="1200" dirty="0"/>
        </a:p>
      </dsp:txBody>
      <dsp:txXfrm>
        <a:off x="3722786" y="63152"/>
        <a:ext cx="3384351" cy="2030610"/>
      </dsp:txXfrm>
    </dsp:sp>
    <dsp:sp modelId="{1505E420-2DFA-4AC2-A549-43FAF9177E14}">
      <dsp:nvSpPr>
        <dsp:cNvPr id="0" name=""/>
        <dsp:cNvSpPr/>
      </dsp:nvSpPr>
      <dsp:spPr>
        <a:xfrm>
          <a:off x="7445573" y="63152"/>
          <a:ext cx="3384351" cy="2030610"/>
        </a:xfrm>
        <a:prstGeom prst="rect">
          <a:avLst/>
        </a:prstGeom>
        <a:solidFill>
          <a:srgbClr val="60A91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0" i="0" kern="1200" dirty="0" smtClean="0"/>
            <a:t>Comunidad virtual</a:t>
          </a:r>
          <a:endParaRPr lang="es-ES" sz="3400" kern="1200" dirty="0"/>
        </a:p>
      </dsp:txBody>
      <dsp:txXfrm>
        <a:off x="7445573" y="63152"/>
        <a:ext cx="3384351" cy="2030610"/>
      </dsp:txXfrm>
    </dsp:sp>
    <dsp:sp modelId="{29D95C7E-F0B9-4CDB-9AB2-82083B74C676}">
      <dsp:nvSpPr>
        <dsp:cNvPr id="0" name=""/>
        <dsp:cNvSpPr/>
      </dsp:nvSpPr>
      <dsp:spPr>
        <a:xfrm>
          <a:off x="0" y="2432199"/>
          <a:ext cx="3384351" cy="2030610"/>
        </a:xfrm>
        <a:prstGeom prst="rect">
          <a:avLst/>
        </a:prstGeom>
        <a:solidFill>
          <a:srgbClr val="60A91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CO" sz="3400" kern="1200" dirty="0" smtClean="0"/>
            <a:t>Aplicaciones Web</a:t>
          </a:r>
          <a:endParaRPr lang="es-ES" sz="3400" kern="1200" dirty="0"/>
        </a:p>
      </dsp:txBody>
      <dsp:txXfrm>
        <a:off x="0" y="2432199"/>
        <a:ext cx="3384351" cy="2030610"/>
      </dsp:txXfrm>
    </dsp:sp>
    <dsp:sp modelId="{78F27732-E21B-4697-A379-01DF217772BE}">
      <dsp:nvSpPr>
        <dsp:cNvPr id="0" name=""/>
        <dsp:cNvSpPr/>
      </dsp:nvSpPr>
      <dsp:spPr>
        <a:xfrm>
          <a:off x="3722786" y="2432199"/>
          <a:ext cx="3384351" cy="2030610"/>
        </a:xfrm>
        <a:prstGeom prst="rect">
          <a:avLst/>
        </a:prstGeom>
        <a:solidFill>
          <a:srgbClr val="60A91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ES" sz="3400" b="0" i="0" kern="1200" dirty="0" smtClean="0"/>
            <a:t>Servicios Web, Computación en la nube</a:t>
          </a:r>
          <a:endParaRPr lang="es-ES" sz="3400" kern="1200" dirty="0"/>
        </a:p>
      </dsp:txBody>
      <dsp:txXfrm>
        <a:off x="3722786" y="2432199"/>
        <a:ext cx="3384351" cy="2030610"/>
      </dsp:txXfrm>
    </dsp:sp>
    <dsp:sp modelId="{2A57C895-AD1B-4C0C-96E2-78CD78E5D00D}">
      <dsp:nvSpPr>
        <dsp:cNvPr id="0" name=""/>
        <dsp:cNvSpPr/>
      </dsp:nvSpPr>
      <dsp:spPr>
        <a:xfrm>
          <a:off x="7445573" y="2432199"/>
          <a:ext cx="3384351" cy="2030610"/>
        </a:xfrm>
        <a:prstGeom prst="rect">
          <a:avLst/>
        </a:prstGeom>
        <a:solidFill>
          <a:srgbClr val="FA68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CO" sz="3400" kern="1200" dirty="0" smtClean="0"/>
            <a:t>Integración de sistemas, </a:t>
          </a:r>
          <a:r>
            <a:rPr lang="es-CO" sz="3400" kern="1200" dirty="0" err="1" smtClean="0"/>
            <a:t>plugins</a:t>
          </a:r>
          <a:r>
            <a:rPr lang="es-CO" sz="3400" kern="1200" dirty="0" smtClean="0"/>
            <a:t>, </a:t>
          </a:r>
          <a:r>
            <a:rPr lang="es-CO" sz="3400" kern="1200" dirty="0" err="1" smtClean="0"/>
            <a:t>apis</a:t>
          </a:r>
          <a:r>
            <a:rPr lang="es-CO" sz="3400" kern="1200" dirty="0" smtClean="0"/>
            <a:t>, </a:t>
          </a:r>
          <a:r>
            <a:rPr lang="es-CO" sz="3400" kern="1200" dirty="0" err="1" smtClean="0"/>
            <a:t>etc</a:t>
          </a:r>
          <a:endParaRPr lang="es-ES" sz="3400" kern="1200" dirty="0"/>
        </a:p>
      </dsp:txBody>
      <dsp:txXfrm>
        <a:off x="7445573" y="2432199"/>
        <a:ext cx="3384351" cy="2030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2C201-45C8-4068-AC88-16BA1E9704E3}">
      <dsp:nvSpPr>
        <dsp:cNvPr id="0" name=""/>
        <dsp:cNvSpPr/>
      </dsp:nvSpPr>
      <dsp:spPr>
        <a:xfrm>
          <a:off x="0" y="63152"/>
          <a:ext cx="3384351" cy="2030610"/>
        </a:xfrm>
        <a:prstGeom prst="rect">
          <a:avLst/>
        </a:prstGeom>
        <a:solidFill>
          <a:srgbClr val="1BA1E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ES" sz="3700" b="0" i="0" kern="1200" dirty="0" err="1" smtClean="0"/>
            <a:t>HyperText</a:t>
          </a:r>
          <a:r>
            <a:rPr lang="es-ES" sz="3700" b="0" i="0" kern="1200" dirty="0" smtClean="0"/>
            <a:t> </a:t>
          </a:r>
          <a:r>
            <a:rPr lang="es-ES" sz="3700" b="0" i="0" kern="1200" dirty="0" err="1" smtClean="0"/>
            <a:t>Markup</a:t>
          </a:r>
          <a:r>
            <a:rPr lang="es-ES" sz="3700" b="0" i="0" kern="1200" dirty="0" smtClean="0"/>
            <a:t> </a:t>
          </a:r>
          <a:r>
            <a:rPr lang="es-ES" sz="3700" b="0" i="0" kern="1200" dirty="0" err="1" smtClean="0"/>
            <a:t>Language</a:t>
          </a:r>
          <a:endParaRPr lang="es-ES" sz="3700" i="0" kern="1200" dirty="0"/>
        </a:p>
      </dsp:txBody>
      <dsp:txXfrm>
        <a:off x="0" y="63152"/>
        <a:ext cx="3384351" cy="2030610"/>
      </dsp:txXfrm>
    </dsp:sp>
    <dsp:sp modelId="{F25AE50A-3047-499F-BBF4-A0ACC354B15F}">
      <dsp:nvSpPr>
        <dsp:cNvPr id="0" name=""/>
        <dsp:cNvSpPr/>
      </dsp:nvSpPr>
      <dsp:spPr>
        <a:xfrm>
          <a:off x="3722786" y="63152"/>
          <a:ext cx="3384351" cy="2030610"/>
        </a:xfrm>
        <a:prstGeom prst="rect">
          <a:avLst/>
        </a:prstGeom>
        <a:solidFill>
          <a:srgbClr val="1BA1E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ES" sz="3700" b="0" i="0" kern="1200" dirty="0" smtClean="0"/>
            <a:t>Lenguaje de etiquetas</a:t>
          </a:r>
          <a:endParaRPr lang="es-ES" sz="3700" i="0" kern="1200" dirty="0"/>
        </a:p>
      </dsp:txBody>
      <dsp:txXfrm>
        <a:off x="3722786" y="63152"/>
        <a:ext cx="3384351" cy="2030610"/>
      </dsp:txXfrm>
    </dsp:sp>
    <dsp:sp modelId="{1505E420-2DFA-4AC2-A549-43FAF9177E14}">
      <dsp:nvSpPr>
        <dsp:cNvPr id="0" name=""/>
        <dsp:cNvSpPr/>
      </dsp:nvSpPr>
      <dsp:spPr>
        <a:xfrm>
          <a:off x="7445573" y="63152"/>
          <a:ext cx="3384351" cy="2030610"/>
        </a:xfrm>
        <a:prstGeom prst="rect">
          <a:avLst/>
        </a:prstGeom>
        <a:solidFill>
          <a:srgbClr val="1BA1E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ES" sz="3700" b="0" i="0" kern="1200" dirty="0" smtClean="0"/>
            <a:t>Un estándar </a:t>
          </a:r>
          <a:endParaRPr lang="es-ES" sz="3700" kern="1200" dirty="0"/>
        </a:p>
      </dsp:txBody>
      <dsp:txXfrm>
        <a:off x="7445573" y="63152"/>
        <a:ext cx="3384351" cy="2030610"/>
      </dsp:txXfrm>
    </dsp:sp>
    <dsp:sp modelId="{29D95C7E-F0B9-4CDB-9AB2-82083B74C676}">
      <dsp:nvSpPr>
        <dsp:cNvPr id="0" name=""/>
        <dsp:cNvSpPr/>
      </dsp:nvSpPr>
      <dsp:spPr>
        <a:xfrm>
          <a:off x="0" y="2432199"/>
          <a:ext cx="3384351" cy="2030610"/>
        </a:xfrm>
        <a:prstGeom prst="rect">
          <a:avLst/>
        </a:prstGeom>
        <a:solidFill>
          <a:srgbClr val="1BA1E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ES" sz="3700" b="0" i="0" kern="1200" dirty="0" smtClean="0"/>
            <a:t>Sirve para crear documentos electrónicos</a:t>
          </a:r>
          <a:endParaRPr lang="es-ES" sz="3700" kern="1200" dirty="0"/>
        </a:p>
      </dsp:txBody>
      <dsp:txXfrm>
        <a:off x="0" y="2432199"/>
        <a:ext cx="3384351" cy="2030610"/>
      </dsp:txXfrm>
    </dsp:sp>
    <dsp:sp modelId="{78F27732-E21B-4697-A379-01DF217772BE}">
      <dsp:nvSpPr>
        <dsp:cNvPr id="0" name=""/>
        <dsp:cNvSpPr/>
      </dsp:nvSpPr>
      <dsp:spPr>
        <a:xfrm>
          <a:off x="3722786" y="2432199"/>
          <a:ext cx="3384351" cy="2030610"/>
        </a:xfrm>
        <a:prstGeom prst="rect">
          <a:avLst/>
        </a:prstGeom>
        <a:solidFill>
          <a:srgbClr val="1BA1E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ES" sz="3700" b="0" i="0" kern="1200" dirty="0" smtClean="0"/>
            <a:t>Cuyas normas las define el Consorcio W3C </a:t>
          </a:r>
          <a:endParaRPr lang="es-ES" sz="3700" kern="1200" dirty="0"/>
        </a:p>
      </dsp:txBody>
      <dsp:txXfrm>
        <a:off x="3722786" y="2432199"/>
        <a:ext cx="3384351" cy="2030610"/>
      </dsp:txXfrm>
    </dsp:sp>
    <dsp:sp modelId="{2A57C895-AD1B-4C0C-96E2-78CD78E5D00D}">
      <dsp:nvSpPr>
        <dsp:cNvPr id="0" name=""/>
        <dsp:cNvSpPr/>
      </dsp:nvSpPr>
      <dsp:spPr>
        <a:xfrm>
          <a:off x="7445573" y="2432199"/>
          <a:ext cx="3384351" cy="2030610"/>
        </a:xfrm>
        <a:prstGeom prst="rect">
          <a:avLst/>
        </a:prstGeom>
        <a:solidFill>
          <a:srgbClr val="FA68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ES" sz="3700" kern="1200" dirty="0" smtClean="0"/>
            <a:t>SOLO ESTRUCTURA!</a:t>
          </a:r>
          <a:endParaRPr lang="es-ES" sz="3700" kern="1200" dirty="0"/>
        </a:p>
      </dsp:txBody>
      <dsp:txXfrm>
        <a:off x="7445573" y="2432199"/>
        <a:ext cx="3384351" cy="20306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D24C2-442E-4890-89E9-CF06F68A331A}">
      <dsp:nvSpPr>
        <dsp:cNvPr id="0" name=""/>
        <dsp:cNvSpPr/>
      </dsp:nvSpPr>
      <dsp:spPr>
        <a:xfrm>
          <a:off x="1761449" y="1282"/>
          <a:ext cx="3479536" cy="2087721"/>
        </a:xfrm>
        <a:prstGeom prst="rect">
          <a:avLst/>
        </a:prstGeom>
        <a:solidFill>
          <a:srgbClr val="FA68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s-ES" sz="3000" b="0" i="0" kern="1200" dirty="0" smtClean="0"/>
            <a:t>Lenguaje de hojas de estilos.</a:t>
          </a:r>
          <a:endParaRPr lang="es-ES" sz="3000" kern="1200" dirty="0"/>
        </a:p>
      </dsp:txBody>
      <dsp:txXfrm>
        <a:off x="1761449" y="1282"/>
        <a:ext cx="3479536" cy="2087721"/>
      </dsp:txXfrm>
    </dsp:sp>
    <dsp:sp modelId="{B5BD462D-7F8E-4EB7-9F95-DB43A02F2844}">
      <dsp:nvSpPr>
        <dsp:cNvPr id="0" name=""/>
        <dsp:cNvSpPr/>
      </dsp:nvSpPr>
      <dsp:spPr>
        <a:xfrm>
          <a:off x="5588939" y="1282"/>
          <a:ext cx="3479536" cy="2087721"/>
        </a:xfrm>
        <a:prstGeom prst="rect">
          <a:avLst/>
        </a:prstGeom>
        <a:solidFill>
          <a:srgbClr val="FA68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s-ES" sz="3000" b="0" i="0" kern="1200" dirty="0" smtClean="0"/>
            <a:t>Controla el aspecto de los documentos electrónicos. -&gt; HTML </a:t>
          </a:r>
          <a:endParaRPr lang="es-ES" sz="3000" kern="1200" dirty="0"/>
        </a:p>
      </dsp:txBody>
      <dsp:txXfrm>
        <a:off x="5588939" y="1282"/>
        <a:ext cx="3479536" cy="2087721"/>
      </dsp:txXfrm>
    </dsp:sp>
    <dsp:sp modelId="{5F91E5AC-ACAB-4A52-8176-1BAF6DB697AF}">
      <dsp:nvSpPr>
        <dsp:cNvPr id="0" name=""/>
        <dsp:cNvSpPr/>
      </dsp:nvSpPr>
      <dsp:spPr>
        <a:xfrm>
          <a:off x="3675194" y="2436958"/>
          <a:ext cx="3479536" cy="2087721"/>
        </a:xfrm>
        <a:prstGeom prst="rect">
          <a:avLst/>
        </a:prstGeom>
        <a:solidFill>
          <a:srgbClr val="FA68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s-ES" sz="3000" b="0" i="0" kern="1200" dirty="0" smtClean="0"/>
            <a:t>Separar el contenidos de su aspecto</a:t>
          </a:r>
          <a:endParaRPr lang="es-ES" sz="3000" kern="1200" dirty="0"/>
        </a:p>
      </dsp:txBody>
      <dsp:txXfrm>
        <a:off x="3675194" y="2436958"/>
        <a:ext cx="3479536" cy="20877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990CC-14EC-410D-9269-4DBD89B57E25}">
      <dsp:nvSpPr>
        <dsp:cNvPr id="0" name=""/>
        <dsp:cNvSpPr/>
      </dsp:nvSpPr>
      <dsp:spPr>
        <a:xfrm>
          <a:off x="1761449" y="1282"/>
          <a:ext cx="3479536" cy="2087721"/>
        </a:xfrm>
        <a:prstGeom prst="rect">
          <a:avLst/>
        </a:prstGeom>
        <a:solidFill>
          <a:srgbClr val="60A91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s-ES" sz="3100" kern="1200" dirty="0" smtClean="0">
              <a:ln>
                <a:noFill/>
              </a:ln>
            </a:rPr>
            <a:t>Lenguaje de Programación interpretado</a:t>
          </a:r>
          <a:endParaRPr lang="es-ES" sz="3100" kern="1200" dirty="0">
            <a:ln>
              <a:noFill/>
            </a:ln>
          </a:endParaRPr>
        </a:p>
      </dsp:txBody>
      <dsp:txXfrm>
        <a:off x="1761449" y="1282"/>
        <a:ext cx="3479536" cy="2087721"/>
      </dsp:txXfrm>
    </dsp:sp>
    <dsp:sp modelId="{07BA6EC1-D438-4BC1-B155-BAD5DEC28460}">
      <dsp:nvSpPr>
        <dsp:cNvPr id="0" name=""/>
        <dsp:cNvSpPr/>
      </dsp:nvSpPr>
      <dsp:spPr>
        <a:xfrm>
          <a:off x="5588939" y="1282"/>
          <a:ext cx="3479536" cy="2087721"/>
        </a:xfrm>
        <a:prstGeom prst="rect">
          <a:avLst/>
        </a:prstGeom>
        <a:solidFill>
          <a:srgbClr val="60A91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s-ES" sz="3100" kern="1200" dirty="0" smtClean="0">
              <a:ln>
                <a:noFill/>
              </a:ln>
            </a:rPr>
            <a:t>Normalmente utilizado en el navegador</a:t>
          </a:r>
          <a:endParaRPr lang="es-ES" sz="3100" kern="1200" dirty="0">
            <a:ln>
              <a:noFill/>
            </a:ln>
          </a:endParaRPr>
        </a:p>
      </dsp:txBody>
      <dsp:txXfrm>
        <a:off x="5588939" y="1282"/>
        <a:ext cx="3479536" cy="2087721"/>
      </dsp:txXfrm>
    </dsp:sp>
    <dsp:sp modelId="{6153ADBB-9D77-48D9-A6FD-E3906512C8E5}">
      <dsp:nvSpPr>
        <dsp:cNvPr id="0" name=""/>
        <dsp:cNvSpPr/>
      </dsp:nvSpPr>
      <dsp:spPr>
        <a:xfrm>
          <a:off x="1761449" y="2436958"/>
          <a:ext cx="3479536" cy="2087721"/>
        </a:xfrm>
        <a:prstGeom prst="rect">
          <a:avLst/>
        </a:prstGeom>
        <a:solidFill>
          <a:srgbClr val="60A91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s-ES" sz="3100" kern="1200" dirty="0" smtClean="0">
              <a:ln>
                <a:noFill/>
              </a:ln>
            </a:rPr>
            <a:t>Recientemente utilizado al lado del servidor (node.js)</a:t>
          </a:r>
          <a:endParaRPr lang="es-ES" sz="3100" kern="1200" dirty="0">
            <a:ln>
              <a:noFill/>
            </a:ln>
          </a:endParaRPr>
        </a:p>
      </dsp:txBody>
      <dsp:txXfrm>
        <a:off x="1761449" y="2436958"/>
        <a:ext cx="3479536" cy="2087721"/>
      </dsp:txXfrm>
    </dsp:sp>
    <dsp:sp modelId="{E617199E-CC92-4F96-A608-A3AB3E2E633C}">
      <dsp:nvSpPr>
        <dsp:cNvPr id="0" name=""/>
        <dsp:cNvSpPr/>
      </dsp:nvSpPr>
      <dsp:spPr>
        <a:xfrm>
          <a:off x="5588939" y="2436958"/>
          <a:ext cx="3479536" cy="2087721"/>
        </a:xfrm>
        <a:prstGeom prst="rect">
          <a:avLst/>
        </a:prstGeom>
        <a:solidFill>
          <a:srgbClr val="60A91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s-ES" sz="3100" kern="1200" dirty="0" smtClean="0">
              <a:ln>
                <a:noFill/>
              </a:ln>
            </a:rPr>
            <a:t>Sintaxis basada en C</a:t>
          </a:r>
          <a:endParaRPr lang="es-ES" sz="3100" kern="1200" dirty="0">
            <a:ln>
              <a:noFill/>
            </a:ln>
          </a:endParaRPr>
        </a:p>
      </dsp:txBody>
      <dsp:txXfrm>
        <a:off x="5588939" y="2436958"/>
        <a:ext cx="3479536" cy="20877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527F2D-107C-47D5-A40D-93F27A6DFB4F}">
      <dsp:nvSpPr>
        <dsp:cNvPr id="0" name=""/>
        <dsp:cNvSpPr/>
      </dsp:nvSpPr>
      <dsp:spPr>
        <a:xfrm rot="16200000">
          <a:off x="-543043" y="544365"/>
          <a:ext cx="4525963" cy="3437232"/>
        </a:xfrm>
        <a:prstGeom prst="flowChartManualOperation">
          <a:avLst/>
        </a:prstGeom>
        <a:solidFill>
          <a:srgbClr val="60A91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0" tIns="0" rIns="254000" bIns="0" numCol="1" spcCol="1270" anchor="ctr" anchorCtr="0">
          <a:noAutofit/>
        </a:bodyPr>
        <a:lstStyle/>
        <a:p>
          <a:pPr lvl="0" algn="ctr" defTabSz="1778000">
            <a:lnSpc>
              <a:spcPct val="90000"/>
            </a:lnSpc>
            <a:spcBef>
              <a:spcPct val="0"/>
            </a:spcBef>
            <a:spcAft>
              <a:spcPct val="35000"/>
            </a:spcAft>
          </a:pPr>
          <a:r>
            <a:rPr lang="es-ES" sz="4000" kern="1200" dirty="0" smtClean="0"/>
            <a:t>Incluir JavaScript en el mismo documento</a:t>
          </a:r>
          <a:endParaRPr lang="es-ES" sz="4000" kern="1200" dirty="0"/>
        </a:p>
      </dsp:txBody>
      <dsp:txXfrm rot="5400000">
        <a:off x="1323" y="905192"/>
        <a:ext cx="3437232" cy="2715577"/>
      </dsp:txXfrm>
    </dsp:sp>
    <dsp:sp modelId="{7E609F47-6F47-43D3-B4C7-1D17054CDEA9}">
      <dsp:nvSpPr>
        <dsp:cNvPr id="0" name=""/>
        <dsp:cNvSpPr/>
      </dsp:nvSpPr>
      <dsp:spPr>
        <a:xfrm rot="16200000">
          <a:off x="3151981" y="544365"/>
          <a:ext cx="4525963" cy="3437232"/>
        </a:xfrm>
        <a:prstGeom prst="flowChartManualOperation">
          <a:avLst/>
        </a:prstGeom>
        <a:solidFill>
          <a:srgbClr val="60A91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0" tIns="0" rIns="254000" bIns="0" numCol="1" spcCol="1270" anchor="ctr" anchorCtr="0">
          <a:noAutofit/>
        </a:bodyPr>
        <a:lstStyle/>
        <a:p>
          <a:pPr lvl="0" algn="ctr" defTabSz="1778000">
            <a:lnSpc>
              <a:spcPct val="90000"/>
            </a:lnSpc>
            <a:spcBef>
              <a:spcPct val="0"/>
            </a:spcBef>
            <a:spcAft>
              <a:spcPct val="35000"/>
            </a:spcAft>
          </a:pPr>
          <a:r>
            <a:rPr lang="es-ES" sz="4000" kern="1200" dirty="0" smtClean="0"/>
            <a:t>Definir JavaScript en un archivo externo</a:t>
          </a:r>
          <a:endParaRPr lang="es-ES" sz="4000" kern="1200" dirty="0"/>
        </a:p>
      </dsp:txBody>
      <dsp:txXfrm rot="5400000">
        <a:off x="3696347" y="905192"/>
        <a:ext cx="3437232" cy="2715577"/>
      </dsp:txXfrm>
    </dsp:sp>
    <dsp:sp modelId="{557F4AB1-9552-438D-816B-9A387A7AAB4F}">
      <dsp:nvSpPr>
        <dsp:cNvPr id="0" name=""/>
        <dsp:cNvSpPr/>
      </dsp:nvSpPr>
      <dsp:spPr>
        <a:xfrm rot="16200000">
          <a:off x="6847005" y="544365"/>
          <a:ext cx="4525963" cy="3437232"/>
        </a:xfrm>
        <a:prstGeom prst="flowChartManualOperati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0" tIns="0" rIns="254000" bIns="0" numCol="1" spcCol="1270" anchor="ctr" anchorCtr="0">
          <a:noAutofit/>
        </a:bodyPr>
        <a:lstStyle/>
        <a:p>
          <a:pPr lvl="0" algn="ctr" defTabSz="1778000">
            <a:lnSpc>
              <a:spcPct val="90000"/>
            </a:lnSpc>
            <a:spcBef>
              <a:spcPct val="0"/>
            </a:spcBef>
            <a:spcAft>
              <a:spcPct val="35000"/>
            </a:spcAft>
          </a:pPr>
          <a:r>
            <a:rPr lang="es-ES" sz="4000" kern="1200" dirty="0" smtClean="0"/>
            <a:t>Incluir JavaScript en los elementos</a:t>
          </a:r>
          <a:endParaRPr lang="es-ES" sz="4000" kern="1200" dirty="0"/>
        </a:p>
      </dsp:txBody>
      <dsp:txXfrm rot="5400000">
        <a:off x="7391371" y="905192"/>
        <a:ext cx="3437232" cy="27155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122A0-267B-48FA-A6CF-5ADF31C49CE1}">
      <dsp:nvSpPr>
        <dsp:cNvPr id="0" name=""/>
        <dsp:cNvSpPr/>
      </dsp:nvSpPr>
      <dsp:spPr>
        <a:xfrm>
          <a:off x="0" y="365781"/>
          <a:ext cx="10829925" cy="875160"/>
        </a:xfrm>
        <a:prstGeom prst="roundRect">
          <a:avLst/>
        </a:prstGeom>
        <a:solidFill>
          <a:srgbClr val="60A91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s-ES" sz="3400" b="0" i="0" kern="1200" dirty="0" smtClean="0"/>
            <a:t>Se ignoran los espacios en blanco y las nuevas líneas</a:t>
          </a:r>
          <a:endParaRPr lang="es-ES" sz="3400" kern="1200" dirty="0"/>
        </a:p>
      </dsp:txBody>
      <dsp:txXfrm>
        <a:off x="42722" y="408503"/>
        <a:ext cx="10744481" cy="789716"/>
      </dsp:txXfrm>
    </dsp:sp>
    <dsp:sp modelId="{7949B869-0048-456B-A10E-2BBDE956E360}">
      <dsp:nvSpPr>
        <dsp:cNvPr id="0" name=""/>
        <dsp:cNvSpPr/>
      </dsp:nvSpPr>
      <dsp:spPr>
        <a:xfrm>
          <a:off x="0" y="1338861"/>
          <a:ext cx="10829925" cy="875160"/>
        </a:xfrm>
        <a:prstGeom prst="roundRect">
          <a:avLst/>
        </a:prstGeom>
        <a:solidFill>
          <a:srgbClr val="60A91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s-ES" sz="3400" b="0" i="0" kern="1200" dirty="0" smtClean="0"/>
            <a:t>Se distinguen las mayúsculas y minúsculas</a:t>
          </a:r>
          <a:endParaRPr lang="es-ES" sz="3400" b="0" kern="1200" dirty="0"/>
        </a:p>
      </dsp:txBody>
      <dsp:txXfrm>
        <a:off x="42722" y="1381583"/>
        <a:ext cx="10744481" cy="789716"/>
      </dsp:txXfrm>
    </dsp:sp>
    <dsp:sp modelId="{A6A6EEA5-FA7A-477B-A35D-66D99138F0A1}">
      <dsp:nvSpPr>
        <dsp:cNvPr id="0" name=""/>
        <dsp:cNvSpPr/>
      </dsp:nvSpPr>
      <dsp:spPr>
        <a:xfrm>
          <a:off x="0" y="2311941"/>
          <a:ext cx="10829925" cy="875160"/>
        </a:xfrm>
        <a:prstGeom prst="roundRect">
          <a:avLst/>
        </a:prstGeom>
        <a:solidFill>
          <a:srgbClr val="60A91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s-ES" sz="3400" b="0" kern="1200" dirty="0" smtClean="0"/>
            <a:t>Débilmente </a:t>
          </a:r>
          <a:r>
            <a:rPr lang="es-ES" sz="3400" b="0" kern="1200" dirty="0" err="1" smtClean="0"/>
            <a:t>Tipado</a:t>
          </a:r>
          <a:r>
            <a:rPr lang="es-ES" sz="3400" b="0" kern="1200" dirty="0" smtClean="0"/>
            <a:t> - </a:t>
          </a:r>
          <a:r>
            <a:rPr lang="es-ES" sz="3400" b="0" i="0" kern="1200" dirty="0" smtClean="0"/>
            <a:t>No se define el tipo de las variables</a:t>
          </a:r>
          <a:endParaRPr lang="es-ES" sz="3400" b="0" kern="1200" dirty="0"/>
        </a:p>
      </dsp:txBody>
      <dsp:txXfrm>
        <a:off x="42722" y="2354663"/>
        <a:ext cx="10744481" cy="789716"/>
      </dsp:txXfrm>
    </dsp:sp>
    <dsp:sp modelId="{25C8B42E-F201-44D0-A826-690F53A0A48D}">
      <dsp:nvSpPr>
        <dsp:cNvPr id="0" name=""/>
        <dsp:cNvSpPr/>
      </dsp:nvSpPr>
      <dsp:spPr>
        <a:xfrm>
          <a:off x="0" y="3285021"/>
          <a:ext cx="10829925" cy="875160"/>
        </a:xfrm>
        <a:prstGeom prst="roundRect">
          <a:avLst/>
        </a:prstGeom>
        <a:solidFill>
          <a:srgbClr val="60A91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s-ES" sz="3400" b="0" i="0" kern="1200" dirty="0" smtClean="0"/>
            <a:t>Se pueden incluir comentarios</a:t>
          </a:r>
          <a:endParaRPr lang="es-ES" sz="3400" b="0" kern="1200" dirty="0"/>
        </a:p>
      </dsp:txBody>
      <dsp:txXfrm>
        <a:off x="42722" y="3327743"/>
        <a:ext cx="10744481" cy="7897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A743F4-08A6-47BD-B999-D44DD0674B08}">
      <dsp:nvSpPr>
        <dsp:cNvPr id="0" name=""/>
        <dsp:cNvSpPr/>
      </dsp:nvSpPr>
      <dsp:spPr>
        <a:xfrm>
          <a:off x="1761449" y="1282"/>
          <a:ext cx="3479536" cy="2087721"/>
        </a:xfrm>
        <a:prstGeom prst="rect">
          <a:avLst/>
        </a:prstGeom>
        <a:solidFill>
          <a:srgbClr val="60A91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ES" sz="3300" kern="1200" dirty="0" err="1" smtClean="0"/>
            <a:t>getElementByID</a:t>
          </a:r>
          <a:endParaRPr lang="es-ES" sz="3300" kern="1200" dirty="0"/>
        </a:p>
      </dsp:txBody>
      <dsp:txXfrm>
        <a:off x="1761449" y="1282"/>
        <a:ext cx="3479536" cy="2087721"/>
      </dsp:txXfrm>
    </dsp:sp>
    <dsp:sp modelId="{7C04FB94-8CCD-46BD-B9FA-BCAFB016A6EA}">
      <dsp:nvSpPr>
        <dsp:cNvPr id="0" name=""/>
        <dsp:cNvSpPr/>
      </dsp:nvSpPr>
      <dsp:spPr>
        <a:xfrm>
          <a:off x="5588939" y="1282"/>
          <a:ext cx="3479536" cy="2087721"/>
        </a:xfrm>
        <a:prstGeom prst="rect">
          <a:avLst/>
        </a:prstGeom>
        <a:solidFill>
          <a:srgbClr val="60A91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ES" sz="3300" kern="1200" dirty="0" err="1" smtClean="0"/>
            <a:t>getElementsByTag</a:t>
          </a:r>
          <a:endParaRPr lang="es-ES" sz="3300" kern="1200" dirty="0"/>
        </a:p>
      </dsp:txBody>
      <dsp:txXfrm>
        <a:off x="5588939" y="1282"/>
        <a:ext cx="3479536" cy="2087721"/>
      </dsp:txXfrm>
    </dsp:sp>
    <dsp:sp modelId="{8C73B1F7-D809-43AC-AE92-122F05A1E78F}">
      <dsp:nvSpPr>
        <dsp:cNvPr id="0" name=""/>
        <dsp:cNvSpPr/>
      </dsp:nvSpPr>
      <dsp:spPr>
        <a:xfrm>
          <a:off x="1761449" y="2436958"/>
          <a:ext cx="3479536" cy="2087721"/>
        </a:xfrm>
        <a:prstGeom prst="rect">
          <a:avLst/>
        </a:prstGeom>
        <a:solidFill>
          <a:srgbClr val="60A91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ES" sz="3300" kern="1200" dirty="0" err="1" smtClean="0"/>
            <a:t>querySelector</a:t>
          </a:r>
          <a:endParaRPr lang="es-ES" sz="3300" kern="1200" dirty="0"/>
        </a:p>
      </dsp:txBody>
      <dsp:txXfrm>
        <a:off x="1761449" y="2436958"/>
        <a:ext cx="3479536" cy="2087721"/>
      </dsp:txXfrm>
    </dsp:sp>
    <dsp:sp modelId="{A7524B0A-B0AE-4D5E-A346-BEBA9040F29D}">
      <dsp:nvSpPr>
        <dsp:cNvPr id="0" name=""/>
        <dsp:cNvSpPr/>
      </dsp:nvSpPr>
      <dsp:spPr>
        <a:xfrm>
          <a:off x="5588939" y="2436958"/>
          <a:ext cx="3479536" cy="2087721"/>
        </a:xfrm>
        <a:prstGeom prst="rect">
          <a:avLst/>
        </a:prstGeom>
        <a:solidFill>
          <a:srgbClr val="60A91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ES" sz="3300" kern="1200" smtClean="0"/>
            <a:t>querySelectorAll</a:t>
          </a:r>
          <a:endParaRPr lang="es-ES" sz="3300" kern="1200" dirty="0"/>
        </a:p>
      </dsp:txBody>
      <dsp:txXfrm>
        <a:off x="5588939" y="2436958"/>
        <a:ext cx="3479536" cy="20877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CA62EC-1BE5-428C-BC5C-E1256E8449E7}">
      <dsp:nvSpPr>
        <dsp:cNvPr id="0" name=""/>
        <dsp:cNvSpPr/>
      </dsp:nvSpPr>
      <dsp:spPr>
        <a:xfrm>
          <a:off x="1322" y="716227"/>
          <a:ext cx="5155848" cy="3093508"/>
        </a:xfrm>
        <a:prstGeom prst="rect">
          <a:avLst/>
        </a:prstGeom>
        <a:solidFill>
          <a:srgbClr val="60A91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s-ES" sz="4400" kern="1200" dirty="0" smtClean="0"/>
            <a:t>En elementos como: </a:t>
          </a:r>
          <a:r>
            <a:rPr lang="es-ES" sz="4400" kern="1200" dirty="0" err="1" smtClean="0"/>
            <a:t>onclick</a:t>
          </a:r>
          <a:r>
            <a:rPr lang="es-ES" sz="4400" kern="1200" dirty="0" smtClean="0"/>
            <a:t>, </a:t>
          </a:r>
          <a:r>
            <a:rPr lang="es-ES" sz="4400" kern="1200" dirty="0" err="1" smtClean="0"/>
            <a:t>onfocus</a:t>
          </a:r>
          <a:r>
            <a:rPr lang="es-ES" sz="4400" kern="1200" dirty="0" smtClean="0"/>
            <a:t>, </a:t>
          </a:r>
          <a:r>
            <a:rPr lang="es-ES" sz="4400" kern="1200" dirty="0" err="1" smtClean="0"/>
            <a:t>onblur</a:t>
          </a:r>
          <a:r>
            <a:rPr lang="es-ES" sz="4400" kern="1200" dirty="0" smtClean="0"/>
            <a:t>, …</a:t>
          </a:r>
          <a:endParaRPr lang="es-ES" sz="4400" kern="1200" dirty="0"/>
        </a:p>
      </dsp:txBody>
      <dsp:txXfrm>
        <a:off x="1322" y="716227"/>
        <a:ext cx="5155848" cy="3093508"/>
      </dsp:txXfrm>
    </dsp:sp>
    <dsp:sp modelId="{4541765F-E1BF-45CF-A4AC-D9033FA13BBD}">
      <dsp:nvSpPr>
        <dsp:cNvPr id="0" name=""/>
        <dsp:cNvSpPr/>
      </dsp:nvSpPr>
      <dsp:spPr>
        <a:xfrm>
          <a:off x="5672754" y="716227"/>
          <a:ext cx="5155848" cy="3093508"/>
        </a:xfrm>
        <a:prstGeom prst="rect">
          <a:avLst/>
        </a:prstGeom>
        <a:solidFill>
          <a:srgbClr val="60A91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s-ES" sz="4400" kern="1200" dirty="0" smtClean="0"/>
            <a:t>Programáticamente: </a:t>
          </a:r>
          <a:r>
            <a:rPr lang="es-ES" sz="4400" kern="1200" dirty="0" err="1" smtClean="0"/>
            <a:t>addEventListener</a:t>
          </a:r>
          <a:endParaRPr lang="es-ES" sz="4400" kern="1200" dirty="0"/>
        </a:p>
      </dsp:txBody>
      <dsp:txXfrm>
        <a:off x="5672754" y="716227"/>
        <a:ext cx="5155848" cy="309350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161301-18C9-4CA0-A0BF-791B6E0DDD4D}" type="datetimeFigureOut">
              <a:rPr lang="en-GB" smtClean="0"/>
              <a:t>14/04/2015</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F20BA8-12AF-476D-99B2-894C09A4EE62}" type="slidenum">
              <a:rPr lang="en-GB" smtClean="0"/>
              <a:t>‹Nº›</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3</a:t>
            </a:fld>
            <a:endParaRPr lang="en-GB"/>
          </a:p>
        </p:txBody>
      </p:sp>
    </p:spTree>
    <p:extLst>
      <p:ext uri="{BB962C8B-B14F-4D97-AF65-F5344CB8AC3E}">
        <p14:creationId xmlns:p14="http://schemas.microsoft.com/office/powerpoint/2010/main" val="2110222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5</a:t>
            </a:fld>
            <a:endParaRPr lang="en-GB"/>
          </a:p>
        </p:txBody>
      </p:sp>
    </p:spTree>
    <p:extLst>
      <p:ext uri="{BB962C8B-B14F-4D97-AF65-F5344CB8AC3E}">
        <p14:creationId xmlns:p14="http://schemas.microsoft.com/office/powerpoint/2010/main" val="2110222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0BF20BA8-12AF-476D-99B2-894C09A4EE62}" type="slidenum">
              <a:rPr lang="en-GB" smtClean="0"/>
              <a:t>13</a:t>
            </a:fld>
            <a:endParaRPr lang="en-GB"/>
          </a:p>
        </p:txBody>
      </p:sp>
    </p:spTree>
    <p:extLst>
      <p:ext uri="{BB962C8B-B14F-4D97-AF65-F5344CB8AC3E}">
        <p14:creationId xmlns:p14="http://schemas.microsoft.com/office/powerpoint/2010/main" val="24113485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latin typeface="Segoe UI Light" pitchFamily="34" charset="0"/>
              </a:defRPr>
            </a:lvl1pPr>
          </a:lstStyle>
          <a:p>
            <a:r>
              <a:rPr lang="en-US" smtClean="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65000"/>
                  </a:schemeClr>
                </a:solidFill>
                <a:latin typeface="Segoe UI Light" pitchFamily="34" charset="0"/>
              </a:defRPr>
            </a:lvl1pPr>
          </a:lstStyle>
          <a:p>
            <a:pPr lvl="0"/>
            <a:r>
              <a:rPr lang="en-US" smtClean="0"/>
              <a:t>Click to edit Master text styles</a:t>
            </a:r>
          </a:p>
        </p:txBody>
      </p:sp>
      <p:pic>
        <p:nvPicPr>
          <p:cNvPr id="5" name="Picture 4"/>
          <p:cNvPicPr>
            <a:picLocks noChangeAspect="1"/>
          </p:cNvPicPr>
          <p:nvPr userDrawn="1"/>
        </p:nvPicPr>
        <p:blipFill>
          <a:blip r:embed="rId2"/>
          <a:stretch>
            <a:fillRect/>
          </a:stretch>
        </p:blipFill>
        <p:spPr>
          <a:xfrm>
            <a:off x="8128925" y="4764906"/>
            <a:ext cx="720000" cy="720000"/>
          </a:xfrm>
          <a:prstGeom prst="rect">
            <a:avLst/>
          </a:prstGeom>
        </p:spPr>
      </p:pic>
      <p:pic>
        <p:nvPicPr>
          <p:cNvPr id="4" name="Picture 3"/>
          <p:cNvPicPr>
            <a:picLocks noChangeAspect="1"/>
          </p:cNvPicPr>
          <p:nvPr userDrawn="1"/>
        </p:nvPicPr>
        <p:blipFill>
          <a:blip r:embed="rId3"/>
          <a:stretch>
            <a:fillRect/>
          </a:stretch>
        </p:blipFill>
        <p:spPr>
          <a:xfrm>
            <a:off x="8128925" y="5288401"/>
            <a:ext cx="720000" cy="720000"/>
          </a:xfrm>
          <a:prstGeom prst="rect">
            <a:avLst/>
          </a:prstGeom>
        </p:spPr>
      </p:pic>
      <p:pic>
        <p:nvPicPr>
          <p:cNvPr id="6" name="Picture 5"/>
          <p:cNvPicPr>
            <a:picLocks noChangeAspect="1"/>
          </p:cNvPicPr>
          <p:nvPr userDrawn="1"/>
        </p:nvPicPr>
        <p:blipFill>
          <a:blip r:embed="rId4"/>
          <a:stretch>
            <a:fillRect/>
          </a:stretch>
        </p:blipFill>
        <p:spPr>
          <a:xfrm>
            <a:off x="8113162" y="5762701"/>
            <a:ext cx="720000" cy="720000"/>
          </a:xfrm>
          <a:prstGeom prst="rect">
            <a:avLst/>
          </a:prstGeom>
        </p:spPr>
      </p:pic>
      <p:sp>
        <p:nvSpPr>
          <p:cNvPr id="18" name="Text Placeholder 17"/>
          <p:cNvSpPr>
            <a:spLocks noGrp="1"/>
          </p:cNvSpPr>
          <p:nvPr>
            <p:ph type="body" sz="quarter" idx="11" hasCustomPrompt="1"/>
          </p:nvPr>
        </p:nvSpPr>
        <p:spPr>
          <a:xfrm>
            <a:off x="8832963" y="4928402"/>
            <a:ext cx="3176003" cy="393009"/>
          </a:xfrm>
          <a:prstGeom prst="rect">
            <a:avLst/>
          </a:prstGeom>
        </p:spPr>
        <p:txBody>
          <a:bodyPr anchor="ctr"/>
          <a:lstStyle>
            <a:lvl1pPr marL="0" indent="0" algn="l">
              <a:buNone/>
              <a:defRPr sz="2200">
                <a:ln>
                  <a:noFill/>
                </a:ln>
                <a:solidFill>
                  <a:schemeClr val="bg1">
                    <a:lumMod val="65000"/>
                  </a:schemeClr>
                </a:solidFill>
                <a:latin typeface="Segoe UI Light" panose="020B0502040204020203" pitchFamily="34" charset="0"/>
                <a:cs typeface="Segoe UI Light" panose="020B0502040204020203" pitchFamily="34" charset="0"/>
              </a:defRPr>
            </a:lvl1pPr>
          </a:lstStyle>
          <a:p>
            <a:pPr lvl="0"/>
            <a:r>
              <a:rPr lang="en-US" dirty="0" smtClean="0"/>
              <a:t>E-mail</a:t>
            </a:r>
          </a:p>
        </p:txBody>
      </p:sp>
      <p:sp>
        <p:nvSpPr>
          <p:cNvPr id="23" name="Text Placeholder 22"/>
          <p:cNvSpPr>
            <a:spLocks noGrp="1"/>
          </p:cNvSpPr>
          <p:nvPr>
            <p:ph type="body" sz="quarter" idx="12" hasCustomPrompt="1"/>
          </p:nvPr>
        </p:nvSpPr>
        <p:spPr>
          <a:xfrm>
            <a:off x="8832962" y="5484458"/>
            <a:ext cx="3176003" cy="327887"/>
          </a:xfrm>
          <a:prstGeom prst="rect">
            <a:avLst/>
          </a:prstGeom>
        </p:spPr>
        <p:txBody>
          <a:bodyPr anchor="ctr"/>
          <a:lstStyle>
            <a:lvl1pPr marL="0" indent="0">
              <a:buNone/>
              <a:defRPr sz="2200">
                <a:solidFill>
                  <a:schemeClr val="bg1">
                    <a:lumMod val="65000"/>
                  </a:schemeClr>
                </a:solidFill>
                <a:latin typeface="Segoe UI Light" panose="020B0502040204020203" pitchFamily="34" charset="0"/>
                <a:cs typeface="Segoe UI Light" panose="020B0502040204020203" pitchFamily="34" charset="0"/>
              </a:defRPr>
            </a:lvl1pPr>
          </a:lstStyle>
          <a:p>
            <a:pPr lvl="0"/>
            <a:r>
              <a:rPr lang="en-US" dirty="0" smtClean="0"/>
              <a:t>Twitter</a:t>
            </a:r>
          </a:p>
        </p:txBody>
      </p:sp>
      <p:sp>
        <p:nvSpPr>
          <p:cNvPr id="25" name="Text Placeholder 24"/>
          <p:cNvSpPr>
            <a:spLocks noGrp="1"/>
          </p:cNvSpPr>
          <p:nvPr>
            <p:ph type="body" sz="quarter" idx="13" hasCustomPrompt="1"/>
          </p:nvPr>
        </p:nvSpPr>
        <p:spPr>
          <a:xfrm>
            <a:off x="8832962" y="5975392"/>
            <a:ext cx="3176003" cy="310804"/>
          </a:xfrm>
          <a:prstGeom prst="rect">
            <a:avLst/>
          </a:prstGeom>
        </p:spPr>
        <p:txBody>
          <a:bodyPr anchor="ctr"/>
          <a:lstStyle>
            <a:lvl1pPr marL="0" indent="0">
              <a:buNone/>
              <a:defRPr sz="2200">
                <a:solidFill>
                  <a:schemeClr val="bg1">
                    <a:lumMod val="65000"/>
                  </a:schemeClr>
                </a:solidFill>
                <a:latin typeface="Segoe UI Light" panose="020B0502040204020203" pitchFamily="34" charset="0"/>
                <a:cs typeface="Segoe UI Light" panose="020B0502040204020203" pitchFamily="34" charset="0"/>
              </a:defRPr>
            </a:lvl1pPr>
          </a:lstStyle>
          <a:p>
            <a:pPr lvl="0"/>
            <a:r>
              <a:rPr lang="en-US" dirty="0" smtClean="0"/>
              <a:t>Website</a:t>
            </a:r>
          </a:p>
        </p:txBody>
      </p:sp>
    </p:spTree>
    <p:extLst>
      <p:ext uri="{BB962C8B-B14F-4D97-AF65-F5344CB8AC3E}">
        <p14:creationId xmlns:p14="http://schemas.microsoft.com/office/powerpoint/2010/main" val="732602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par>
                          <p:cTn id="11" fill="hold">
                            <p:stCondLst>
                              <p:cond delay="42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childTnLst>
                          </p:cTn>
                        </p:par>
                        <p:par>
                          <p:cTn id="18" fill="hold">
                            <p:stCondLst>
                              <p:cond delay="4700"/>
                            </p:stCondLst>
                            <p:childTnLst>
                              <p:par>
                                <p:cTn id="19" presetID="10" presetClass="entr" presetSubtype="0" fill="hold" grpId="0" nodeType="after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animEffect transition="in" filter="fade">
                                      <p:cBhvr>
                                        <p:cTn id="21" dur="500"/>
                                        <p:tgtEl>
                                          <p:spTgt spid="23">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200"/>
                            </p:stCondLst>
                            <p:childTnLst>
                              <p:par>
                                <p:cTn id="26" presetID="10"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xEl>
                                              <p:pRg st="0" end="0"/>
                                            </p:txEl>
                                          </p:spTgt>
                                        </p:tgtEl>
                                        <p:attrNameLst>
                                          <p:attrName>style.visibility</p:attrName>
                                        </p:attrNameLst>
                                      </p:cBhvr>
                                      <p:to>
                                        <p:strVal val="visible"/>
                                      </p:to>
                                    </p:set>
                                    <p:animEffect transition="in" filter="fade">
                                      <p:cBhvr>
                                        <p:cTn id="3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a:latin typeface="Segoe UI Light" pitchFamily="34" charset="0"/>
              </a:defRPr>
            </a:lvl1pPr>
          </a:lstStyle>
          <a:p>
            <a:r>
              <a:rPr lang="en-US" smtClean="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smtClean="0"/>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smtClean="0"/>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128792" cy="4525963"/>
          </a:xfrm>
          <a:prstGeom prst="rect">
            <a:avLst/>
          </a:prstGeom>
        </p:spPr>
        <p:txBody>
          <a:bodyPr/>
          <a:lstStyle>
            <a:lvl1pPr marL="0" indent="0">
              <a:buClr>
                <a:schemeClr val="tx1"/>
              </a:buClr>
              <a:buFontTx/>
              <a:buNone/>
              <a:defRPr>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1.45833E-6 3.7037E-7 L -0.02357 3.7037E-7 " pathEditMode="relative" rAng="0" ptsTypes="AA">
                                      <p:cBhvr>
                                        <p:cTn id="27" dur="1200" fill="hold"/>
                                        <p:tgtEl>
                                          <p:spTgt spid="7">
                                            <p:txEl>
                                              <p:pRg st="0" end="0"/>
                                            </p:txEl>
                                          </p:spTgt>
                                        </p:tgtEl>
                                        <p:attrNameLst>
                                          <p:attrName>ppt_x</p:attrName>
                                          <p:attrName>ppt_y</p:attrName>
                                        </p:attrNameLst>
                                      </p:cBhvr>
                                      <p:rCtr x="-1185" y="0"/>
                                    </p:animMotion>
                                  </p:childTnLst>
                                </p:cTn>
                              </p:par>
                              <p:par>
                                <p:cTn id="28" presetID="42" presetClass="path" presetSubtype="0" accel="50000" decel="50000" fill="hold" grpId="1" nodeType="withEffect">
                                  <p:stCondLst>
                                    <p:cond delay="700"/>
                                  </p:stCondLst>
                                  <p:childTnLst>
                                    <p:animMotion origin="layout" path="M 0.02357 3.7037E-6 L -4.79167E-6 3.7037E-6 " pathEditMode="relative" rAng="0" ptsTypes="AA">
                                      <p:cBhvr>
                                        <p:cTn id="29" dur="1100" fill="hold"/>
                                        <p:tgtEl>
                                          <p:spTgt spid="7">
                                            <p:txEl>
                                              <p:pRg st="1" end="1"/>
                                            </p:txEl>
                                          </p:spTgt>
                                        </p:tgtEl>
                                        <p:attrNameLst>
                                          <p:attrName>ppt_x</p:attrName>
                                          <p:attrName>ppt_y</p:attrName>
                                        </p:attrNameLst>
                                      </p:cBhvr>
                                      <p:rCtr x="-1185" y="0"/>
                                    </p:animMotion>
                                  </p:childTnLst>
                                </p:cTn>
                              </p:par>
                              <p:par>
                                <p:cTn id="30" presetID="42" presetClass="path" presetSubtype="0" accel="50000" decel="50000" fill="hold" grpId="1" nodeType="withEffect">
                                  <p:stCondLst>
                                    <p:cond delay="1000"/>
                                  </p:stCondLst>
                                  <p:childTnLst>
                                    <p:animMotion origin="layout" path="M 0.04479 0.00857 L 0.02903 0.00857 " pathEditMode="relative" rAng="0" ptsTypes="AA">
                                      <p:cBhvr>
                                        <p:cTn id="31" dur="900" fill="hold"/>
                                        <p:tgtEl>
                                          <p:spTgt spid="7">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1.45833E-6 3.7037E-7 L -0.02357 3.7037E-7 " pathEditMode="relative" rAng="0" ptsTypes="AA">
                      <p:cBhvr>
                        <p:cTn dur="1200" fill="hold"/>
                        <p:tgtEl>
                          <p:spTgt spid="7"/>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7 3.7037E-6 L -4.79167E-6 3.7037E-6 " pathEditMode="relative" rAng="0" ptsTypes="AA">
                      <p:cBhvr>
                        <p:cTn dur="1100" fill="hold"/>
                        <p:tgtEl>
                          <p:spTgt spid="7"/>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7"/>
                        </p:tgtEl>
                        <p:attrNameLst>
                          <p:attrName>ppt_x</p:attrName>
                          <p:attrName>ppt_y</p:attrName>
                        </p:attrNameLst>
                      </p:cBhvr>
                      <p:rCtr x="-794"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a:latin typeface="Segoe UI Light" pitchFamily="34" charset="0"/>
              </a:defRPr>
            </a:lvl1pPr>
          </a:lstStyle>
          <a:p>
            <a:r>
              <a:rPr lang="en-US" smtClean="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smtClean="0"/>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smtClean="0"/>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128792" cy="4525963"/>
          </a:xfrm>
          <a:prstGeom prst="rect">
            <a:avLst/>
          </a:prstGeom>
        </p:spPr>
        <p:txBody>
          <a:bodyPr/>
          <a:lstStyle>
            <a:lvl1pPr marL="0" indent="0">
              <a:buClr>
                <a:schemeClr val="tx1"/>
              </a:buClr>
              <a:buFontTx/>
              <a:buNone/>
              <a:defRPr>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1.45833E-6 3.7037E-7 L -0.02357 3.7037E-7 " pathEditMode="relative" rAng="0" ptsTypes="AA">
                                      <p:cBhvr>
                                        <p:cTn id="27" dur="1200" fill="hold"/>
                                        <p:tgtEl>
                                          <p:spTgt spid="7">
                                            <p:txEl>
                                              <p:pRg st="0" end="0"/>
                                            </p:txEl>
                                          </p:spTgt>
                                        </p:tgtEl>
                                        <p:attrNameLst>
                                          <p:attrName>ppt_x</p:attrName>
                                          <p:attrName>ppt_y</p:attrName>
                                        </p:attrNameLst>
                                      </p:cBhvr>
                                      <p:rCtr x="-1185" y="0"/>
                                    </p:animMotion>
                                  </p:childTnLst>
                                </p:cTn>
                              </p:par>
                              <p:par>
                                <p:cTn id="28" presetID="42" presetClass="path" presetSubtype="0" accel="50000" decel="50000" fill="hold" grpId="1" nodeType="withEffect">
                                  <p:stCondLst>
                                    <p:cond delay="700"/>
                                  </p:stCondLst>
                                  <p:childTnLst>
                                    <p:animMotion origin="layout" path="M 0.02357 3.7037E-6 L -4.79167E-6 3.7037E-6 " pathEditMode="relative" rAng="0" ptsTypes="AA">
                                      <p:cBhvr>
                                        <p:cTn id="29" dur="1100" fill="hold"/>
                                        <p:tgtEl>
                                          <p:spTgt spid="7">
                                            <p:txEl>
                                              <p:pRg st="1" end="1"/>
                                            </p:txEl>
                                          </p:spTgt>
                                        </p:tgtEl>
                                        <p:attrNameLst>
                                          <p:attrName>ppt_x</p:attrName>
                                          <p:attrName>ppt_y</p:attrName>
                                        </p:attrNameLst>
                                      </p:cBhvr>
                                      <p:rCtr x="-1185" y="0"/>
                                    </p:animMotion>
                                  </p:childTnLst>
                                </p:cTn>
                              </p:par>
                              <p:par>
                                <p:cTn id="30" presetID="42" presetClass="path" presetSubtype="0" accel="50000" decel="50000" fill="hold" grpId="1" nodeType="withEffect">
                                  <p:stCondLst>
                                    <p:cond delay="1000"/>
                                  </p:stCondLst>
                                  <p:childTnLst>
                                    <p:animMotion origin="layout" path="M 0.04479 0.00857 L 0.02903 0.00857 " pathEditMode="relative" rAng="0" ptsTypes="AA">
                                      <p:cBhvr>
                                        <p:cTn id="31" dur="900" fill="hold"/>
                                        <p:tgtEl>
                                          <p:spTgt spid="7">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1.45833E-6 3.7037E-7 L -0.02357 3.7037E-7 " pathEditMode="relative" rAng="0" ptsTypes="AA">
                      <p:cBhvr>
                        <p:cTn dur="1200" fill="hold"/>
                        <p:tgtEl>
                          <p:spTgt spid="7"/>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7 3.7037E-6 L -4.79167E-6 3.7037E-6 " pathEditMode="relative" rAng="0" ptsTypes="AA">
                      <p:cBhvr>
                        <p:cTn dur="1100" fill="hold"/>
                        <p:tgtEl>
                          <p:spTgt spid="7"/>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7"/>
                        </p:tgtEl>
                        <p:attrNameLst>
                          <p:attrName>ppt_x</p:attrName>
                          <p:attrName>ppt_y</p:attrName>
                        </p:attrNameLst>
                      </p:cBhvr>
                      <p:rCtr x="-794" y="0"/>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latin typeface="Segoe UI Light" pitchFamily="34" charset="0"/>
              </a:defRPr>
            </a:lvl1pPr>
          </a:lstStyle>
          <a:p>
            <a:r>
              <a:rPr lang="en-US" smtClean="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65000"/>
                  </a:schemeClr>
                </a:solidFill>
                <a:latin typeface="Segoe UI Light" pitchFamily="34" charset="0"/>
              </a:defRPr>
            </a:lvl1pPr>
          </a:lstStyle>
          <a:p>
            <a:pPr lvl="0"/>
            <a:r>
              <a:rPr lang="en-US" smtClean="0"/>
              <a:t>Click to edit Master text styles</a:t>
            </a:r>
          </a:p>
        </p:txBody>
      </p:sp>
    </p:spTree>
    <p:extLst>
      <p:ext uri="{BB962C8B-B14F-4D97-AF65-F5344CB8AC3E}">
        <p14:creationId xmlns:p14="http://schemas.microsoft.com/office/powerpoint/2010/main" val="2151589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smtClean="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smtClean="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smtClean="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628800"/>
            <a:ext cx="10828784" cy="4525963"/>
          </a:xfrm>
          <a:prstGeom prst="rect">
            <a:avLst/>
          </a:prstGeom>
        </p:spPr>
        <p:txBody>
          <a:bodyPr/>
          <a:lstStyle>
            <a:lvl1pPr marL="0" indent="0">
              <a:buClr>
                <a:schemeClr val="tx1"/>
              </a:buClr>
              <a:buFontTx/>
              <a:buNone/>
              <a:defRPr>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smtClean="0"/>
              <a:t>Click to edit Master text styles</a:t>
            </a:r>
          </a:p>
          <a:p>
            <a:pPr lvl="1"/>
            <a:r>
              <a:rPr lang="en-US" smtClean="0"/>
              <a:t>Second level</a:t>
            </a:r>
          </a:p>
          <a:p>
            <a:pPr lvl="2"/>
            <a:r>
              <a:rPr lang="en-US" smtClean="0"/>
              <a:t>Third level</a:t>
            </a:r>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a:latin typeface="Segoe UI Light"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42" presetClass="path" presetSubtype="0" accel="50000" decel="50000" fill="hold" grpId="1" nodeType="withEffect">
                                  <p:stCondLst>
                                    <p:cond delay="500"/>
                                  </p:stCondLst>
                                  <p:childTnLst>
                                    <p:animMotion origin="layout" path="M 1.45833E-6 3.7037E-7 L -0.02357 3.7037E-7 " pathEditMode="relative" rAng="0" ptsTypes="AA">
                                      <p:cBhvr>
                                        <p:cTn id="15" dur="1200" fill="hold"/>
                                        <p:tgtEl>
                                          <p:spTgt spid="3">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7 3.7037E-6 L -4.79167E-6 3.7037E-6 " pathEditMode="relative" rAng="0" ptsTypes="AA">
                                      <p:cBhvr>
                                        <p:cTn id="17" dur="1100" fill="hold"/>
                                        <p:tgtEl>
                                          <p:spTgt spid="3">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7 L 0.02903 0.00857 " pathEditMode="relative" rAng="0" ptsTypes="AA">
                                      <p:cBhvr>
                                        <p:cTn id="19" dur="900" fill="hold"/>
                                        <p:tgtEl>
                                          <p:spTgt spid="3">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1.45833E-6 3.7037E-7 L -0.02357 3.7037E-7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7 3.7037E-6 L -4.79167E-6 3.7037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a:latin typeface="Segoe UI Light" pitchFamily="34" charset="0"/>
              </a:defRPr>
            </a:lvl1pPr>
          </a:lstStyle>
          <a:p>
            <a:r>
              <a:rPr lang="en-US" smtClean="0"/>
              <a:t>Click to edit Master title style</a:t>
            </a:r>
            <a:endParaRPr lang="en-GB" dirty="0"/>
          </a:p>
        </p:txBody>
      </p:sp>
      <p:sp>
        <p:nvSpPr>
          <p:cNvPr id="8" name="Content Placeholder 2"/>
          <p:cNvSpPr>
            <a:spLocks noGrp="1"/>
          </p:cNvSpPr>
          <p:nvPr>
            <p:ph idx="1"/>
          </p:nvPr>
        </p:nvSpPr>
        <p:spPr>
          <a:xfrm>
            <a:off x="767408" y="1628800"/>
            <a:ext cx="10828784" cy="4525963"/>
          </a:xfrm>
          <a:prstGeom prst="rect">
            <a:avLst/>
          </a:prstGeom>
        </p:spPr>
        <p:txBody>
          <a:bodyPr/>
          <a:lstStyle>
            <a:lvl1pPr marL="0" indent="0">
              <a:buClr>
                <a:schemeClr val="tx1"/>
              </a:buClr>
              <a:buFontTx/>
              <a:buNone/>
              <a:defRPr>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1.45833E-6 3.7037E-7 L -0.02357 3.7037E-7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7 3.7037E-6 L -4.79167E-6 3.7037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7 L 0.02903 0.00857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1.45833E-6 3.7037E-7 L -0.02357 3.7037E-7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7 3.7037E-6 L -4.79167E-6 3.7037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a:latin typeface="Segoe UI Light" pitchFamily="34" charset="0"/>
              </a:defRPr>
            </a:lvl1pPr>
          </a:lstStyle>
          <a:p>
            <a:r>
              <a:rPr lang="en-US" smtClean="0"/>
              <a:t>Click to edit Master title style</a:t>
            </a:r>
            <a:endParaRPr lang="en-GB" dirty="0"/>
          </a:p>
        </p:txBody>
      </p:sp>
      <p:sp>
        <p:nvSpPr>
          <p:cNvPr id="8" name="Content Placeholder 2"/>
          <p:cNvSpPr>
            <a:spLocks noGrp="1"/>
          </p:cNvSpPr>
          <p:nvPr>
            <p:ph idx="1"/>
          </p:nvPr>
        </p:nvSpPr>
        <p:spPr>
          <a:xfrm>
            <a:off x="767408" y="1628800"/>
            <a:ext cx="10828784" cy="4525963"/>
          </a:xfrm>
          <a:prstGeom prst="rect">
            <a:avLst/>
          </a:prstGeom>
        </p:spPr>
        <p:txBody>
          <a:bodyPr/>
          <a:lstStyle>
            <a:lvl1pPr marL="0" indent="0">
              <a:buClr>
                <a:schemeClr val="tx1"/>
              </a:buClr>
              <a:buFontTx/>
              <a:buNone/>
              <a:defRPr>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1.45833E-6 3.7037E-7 L -0.02357 3.7037E-7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7 3.7037E-6 L -4.79167E-6 3.7037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7 L 0.02903 0.00857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1.45833E-6 3.7037E-7 L -0.02357 3.7037E-7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7 3.7037E-6 L -4.79167E-6 3.7037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a:latin typeface="Segoe UI Light" pitchFamily="34" charset="0"/>
              </a:defRPr>
            </a:lvl1pPr>
          </a:lstStyle>
          <a:p>
            <a:r>
              <a:rPr lang="en-US" smtClean="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smtClean="0"/>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smtClean="0"/>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128792" cy="4525963"/>
          </a:xfrm>
          <a:prstGeom prst="rect">
            <a:avLst/>
          </a:prstGeom>
        </p:spPr>
        <p:txBody>
          <a:bodyPr/>
          <a:lstStyle>
            <a:lvl1pPr marL="0" indent="0">
              <a:buClr>
                <a:schemeClr val="tx1"/>
              </a:buClr>
              <a:buFontTx/>
              <a:buNone/>
              <a:defRPr>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1.45833E-6 3.7037E-7 L -0.02357 3.7037E-7 " pathEditMode="relative" rAng="0" ptsTypes="AA">
                                      <p:cBhvr>
                                        <p:cTn id="27" dur="1200" fill="hold"/>
                                        <p:tgtEl>
                                          <p:spTgt spid="7">
                                            <p:txEl>
                                              <p:pRg st="0" end="0"/>
                                            </p:txEl>
                                          </p:spTgt>
                                        </p:tgtEl>
                                        <p:attrNameLst>
                                          <p:attrName>ppt_x</p:attrName>
                                          <p:attrName>ppt_y</p:attrName>
                                        </p:attrNameLst>
                                      </p:cBhvr>
                                      <p:rCtr x="-1185" y="0"/>
                                    </p:animMotion>
                                  </p:childTnLst>
                                </p:cTn>
                              </p:par>
                              <p:par>
                                <p:cTn id="28" presetID="42" presetClass="path" presetSubtype="0" accel="50000" decel="50000" fill="hold" grpId="1" nodeType="withEffect">
                                  <p:stCondLst>
                                    <p:cond delay="700"/>
                                  </p:stCondLst>
                                  <p:childTnLst>
                                    <p:animMotion origin="layout" path="M 0.02357 3.7037E-6 L -4.79167E-6 3.7037E-6 " pathEditMode="relative" rAng="0" ptsTypes="AA">
                                      <p:cBhvr>
                                        <p:cTn id="29" dur="1100" fill="hold"/>
                                        <p:tgtEl>
                                          <p:spTgt spid="7">
                                            <p:txEl>
                                              <p:pRg st="1" end="1"/>
                                            </p:txEl>
                                          </p:spTgt>
                                        </p:tgtEl>
                                        <p:attrNameLst>
                                          <p:attrName>ppt_x</p:attrName>
                                          <p:attrName>ppt_y</p:attrName>
                                        </p:attrNameLst>
                                      </p:cBhvr>
                                      <p:rCtr x="-1185" y="0"/>
                                    </p:animMotion>
                                  </p:childTnLst>
                                </p:cTn>
                              </p:par>
                              <p:par>
                                <p:cTn id="30" presetID="42" presetClass="path" presetSubtype="0" accel="50000" decel="50000" fill="hold" grpId="1" nodeType="withEffect">
                                  <p:stCondLst>
                                    <p:cond delay="1000"/>
                                  </p:stCondLst>
                                  <p:childTnLst>
                                    <p:animMotion origin="layout" path="M 0.04479 0.00857 L 0.02903 0.00857 " pathEditMode="relative" rAng="0" ptsTypes="AA">
                                      <p:cBhvr>
                                        <p:cTn id="31" dur="900" fill="hold"/>
                                        <p:tgtEl>
                                          <p:spTgt spid="7">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1.45833E-6 3.7037E-7 L -0.02357 3.7037E-7 " pathEditMode="relative" rAng="0" ptsTypes="AA">
                      <p:cBhvr>
                        <p:cTn dur="1200" fill="hold"/>
                        <p:tgtEl>
                          <p:spTgt spid="7"/>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7 3.7037E-6 L -4.79167E-6 3.7037E-6 " pathEditMode="relative" rAng="0" ptsTypes="AA">
                      <p:cBhvr>
                        <p:cTn dur="1100" fill="hold"/>
                        <p:tgtEl>
                          <p:spTgt spid="7"/>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7"/>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Grid">
          <a:fgClr>
            <a:srgbClr val="091225"/>
          </a:fgClr>
          <a:bgClr>
            <a:srgbClr val="070E1F"/>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59" r:id="rId3"/>
    <p:sldLayoutId id="2147483660" r:id="rId4"/>
    <p:sldLayoutId id="2147483661" r:id="rId5"/>
    <p:sldLayoutId id="2147483650" r:id="rId6"/>
    <p:sldLayoutId id="2147483656" r:id="rId7"/>
    <p:sldLayoutId id="2147483657" r:id="rId8"/>
    <p:sldLayoutId id="2147483652" r:id="rId9"/>
    <p:sldLayoutId id="2147483662" r:id="rId10"/>
    <p:sldLayoutId id="2147483663"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6600" dirty="0" smtClean="0"/>
              <a:t>HTML- CSS - JS</a:t>
            </a:r>
            <a:endParaRPr lang="en-GB" sz="6600" dirty="0"/>
          </a:p>
        </p:txBody>
      </p:sp>
      <p:sp>
        <p:nvSpPr>
          <p:cNvPr id="3" name="Text Placeholder 2"/>
          <p:cNvSpPr>
            <a:spLocks noGrp="1"/>
          </p:cNvSpPr>
          <p:nvPr>
            <p:ph type="body" sz="quarter" idx="10"/>
          </p:nvPr>
        </p:nvSpPr>
        <p:spPr/>
        <p:txBody>
          <a:bodyPr/>
          <a:lstStyle/>
          <a:p>
            <a:r>
              <a:rPr lang="en-US" dirty="0" smtClean="0"/>
              <a:t>Gustavo Adolfo Rodríguez Quinayás</a:t>
            </a:r>
            <a:endParaRPr lang="hr-HR" dirty="0"/>
          </a:p>
        </p:txBody>
      </p:sp>
      <p:sp>
        <p:nvSpPr>
          <p:cNvPr id="9" name="Text Placeholder 8"/>
          <p:cNvSpPr>
            <a:spLocks noGrp="1"/>
          </p:cNvSpPr>
          <p:nvPr>
            <p:ph type="body" sz="quarter" idx="11"/>
          </p:nvPr>
        </p:nvSpPr>
        <p:spPr>
          <a:prstGeom prst="rect">
            <a:avLst/>
          </a:prstGeom>
        </p:spPr>
        <p:txBody>
          <a:bodyPr/>
          <a:lstStyle/>
          <a:p>
            <a:r>
              <a:rPr lang="es-ES" sz="1600" dirty="0" smtClean="0"/>
              <a:t>garodriguez335@misena.edu.co</a:t>
            </a:r>
            <a:endParaRPr lang="hr-HR" sz="1600" dirty="0"/>
          </a:p>
        </p:txBody>
      </p:sp>
      <p:sp>
        <p:nvSpPr>
          <p:cNvPr id="12" name="Text Placeholder 11"/>
          <p:cNvSpPr>
            <a:spLocks noGrp="1"/>
          </p:cNvSpPr>
          <p:nvPr>
            <p:ph type="body" sz="quarter" idx="12"/>
          </p:nvPr>
        </p:nvSpPr>
        <p:spPr>
          <a:prstGeom prst="rect">
            <a:avLst/>
          </a:prstGeom>
        </p:spPr>
        <p:txBody>
          <a:bodyPr/>
          <a:lstStyle/>
          <a:p>
            <a:r>
              <a:rPr lang="en-US" dirty="0" smtClean="0"/>
              <a:t>@</a:t>
            </a:r>
            <a:r>
              <a:rPr lang="en-US" dirty="0" err="1" smtClean="0"/>
              <a:t>tavoz.q</a:t>
            </a:r>
            <a:endParaRPr lang="hr-HR" dirty="0"/>
          </a:p>
        </p:txBody>
      </p:sp>
      <p:sp>
        <p:nvSpPr>
          <p:cNvPr id="5" name="4 Marcador de texto"/>
          <p:cNvSpPr>
            <a:spLocks noGrp="1"/>
          </p:cNvSpPr>
          <p:nvPr>
            <p:ph type="body" sz="quarter" idx="13"/>
          </p:nvPr>
        </p:nvSpPr>
        <p:spPr/>
        <p:txBody>
          <a:bodyPr/>
          <a:lstStyle/>
          <a:p>
            <a:r>
              <a:rPr lang="es-CO" dirty="0" err="1" smtClean="0"/>
              <a:t>txvoz</a:t>
            </a:r>
            <a:endParaRPr lang="es-ES" dirty="0"/>
          </a:p>
        </p:txBody>
      </p:sp>
    </p:spTree>
    <p:extLst>
      <p:ext uri="{BB962C8B-B14F-4D97-AF65-F5344CB8AC3E}">
        <p14:creationId xmlns:p14="http://schemas.microsoft.com/office/powerpoint/2010/main" val="3708521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HTML 101 – Estructura Documento Web</a:t>
            </a:r>
            <a:endParaRPr lang="es-ES" dirty="0"/>
          </a:p>
        </p:txBody>
      </p:sp>
      <p:pic>
        <p:nvPicPr>
          <p:cNvPr id="8" name="Picture 2" descr="C:\Users\TXVOZ\Desktop\Presentacion Lunes\estructura-semantica-html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9616" y="1484784"/>
            <a:ext cx="6709185" cy="4837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36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hr-HR" dirty="0"/>
          </a:p>
        </p:txBody>
      </p:sp>
    </p:spTree>
    <p:extLst>
      <p:ext uri="{BB962C8B-B14F-4D97-AF65-F5344CB8AC3E}">
        <p14:creationId xmlns:p14="http://schemas.microsoft.com/office/powerpoint/2010/main" val="164500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101 - ¿</a:t>
            </a:r>
            <a:r>
              <a:rPr lang="en-US" dirty="0" err="1" smtClean="0"/>
              <a:t>Qué</a:t>
            </a:r>
            <a:r>
              <a:rPr lang="en-US" dirty="0" smtClean="0"/>
              <a:t> </a:t>
            </a:r>
            <a:r>
              <a:rPr lang="en-US" dirty="0" err="1" smtClean="0"/>
              <a:t>es</a:t>
            </a:r>
            <a:r>
              <a:rPr lang="en-US" dirty="0" smtClean="0"/>
              <a:t> CSS?</a:t>
            </a:r>
            <a:endParaRPr lang="hr-HR"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240514546"/>
              </p:ext>
            </p:extLst>
          </p:nvPr>
        </p:nvGraphicFramePr>
        <p:xfrm>
          <a:off x="766763" y="1628775"/>
          <a:ext cx="10829925"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892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CSS 101 - </a:t>
            </a:r>
            <a:r>
              <a:rPr lang="en-US" dirty="0" err="1" smtClean="0"/>
              <a:t>Sintaxis</a:t>
            </a:r>
            <a:endParaRPr lang="hr-HR" dirty="0"/>
          </a:p>
        </p:txBody>
      </p:sp>
      <p:sp>
        <p:nvSpPr>
          <p:cNvPr id="12" name="Content Placeholder 2"/>
          <p:cNvSpPr>
            <a:spLocks noGrp="1"/>
          </p:cNvSpPr>
          <p:nvPr>
            <p:ph idx="10"/>
          </p:nvPr>
        </p:nvSpPr>
        <p:spPr>
          <a:solidFill>
            <a:srgbClr val="FA6800"/>
          </a:solidFill>
        </p:spPr>
        <p:txBody>
          <a:bodyPr anchor="b"/>
          <a:lstStyle/>
          <a:p>
            <a:r>
              <a:rPr lang="en-GB" sz="2800" dirty="0" smtClean="0"/>
              <a:t>Tile One</a:t>
            </a:r>
            <a:endParaRPr lang="en-GB" sz="2800" dirty="0"/>
          </a:p>
        </p:txBody>
      </p:sp>
      <p:sp>
        <p:nvSpPr>
          <p:cNvPr id="9" name="Content Placeholder 8"/>
          <p:cNvSpPr>
            <a:spLocks noGrp="1"/>
          </p:cNvSpPr>
          <p:nvPr>
            <p:ph idx="1"/>
          </p:nvPr>
        </p:nvSpPr>
        <p:spPr/>
        <p:txBody>
          <a:bodyPr/>
          <a:lstStyle/>
          <a:p>
            <a:pPr marL="457200" lvl="0" indent="-457200">
              <a:buFont typeface="Arial" panose="020B0604020202020204" pitchFamily="34" charset="0"/>
              <a:buChar char="•"/>
            </a:pPr>
            <a:r>
              <a:rPr lang="es-ES" sz="2400" dirty="0">
                <a:solidFill>
                  <a:srgbClr val="FA6800"/>
                </a:solidFill>
              </a:rPr>
              <a:t>Regla: </a:t>
            </a:r>
            <a:r>
              <a:rPr lang="es-ES" sz="2400" dirty="0"/>
              <a:t>cada uno de los estilos que componen una hoja de estilos CSS. </a:t>
            </a:r>
          </a:p>
          <a:p>
            <a:pPr marL="457200" lvl="0" indent="-457200">
              <a:buFont typeface="Arial" panose="020B0604020202020204" pitchFamily="34" charset="0"/>
              <a:buChar char="•"/>
            </a:pPr>
            <a:r>
              <a:rPr lang="es-ES" sz="2400" dirty="0">
                <a:solidFill>
                  <a:srgbClr val="FA6800"/>
                </a:solidFill>
              </a:rPr>
              <a:t>Selector: </a:t>
            </a:r>
            <a:r>
              <a:rPr lang="es-ES" sz="2400" dirty="0"/>
              <a:t>indica el elemento o elementos HTML a los que se aplica la regla CSS.</a:t>
            </a:r>
          </a:p>
          <a:p>
            <a:pPr marL="457200" lvl="0" indent="-457200">
              <a:buFont typeface="Arial" panose="020B0604020202020204" pitchFamily="34" charset="0"/>
              <a:buChar char="•"/>
            </a:pPr>
            <a:r>
              <a:rPr lang="es-ES" sz="2400" dirty="0">
                <a:solidFill>
                  <a:srgbClr val="FA6800"/>
                </a:solidFill>
              </a:rPr>
              <a:t>Declaración: </a:t>
            </a:r>
            <a:r>
              <a:rPr lang="es-ES" sz="2400" dirty="0"/>
              <a:t>especifica los estilos que se aplican a los elementos. Está compuesta por una o más propiedades CSS.</a:t>
            </a:r>
          </a:p>
          <a:p>
            <a:pPr marL="457200" lvl="0" indent="-457200">
              <a:buFont typeface="Arial" panose="020B0604020202020204" pitchFamily="34" charset="0"/>
              <a:buChar char="•"/>
            </a:pPr>
            <a:r>
              <a:rPr lang="es-ES" sz="2400" dirty="0">
                <a:solidFill>
                  <a:srgbClr val="FA6800"/>
                </a:solidFill>
              </a:rPr>
              <a:t>Propiedad: </a:t>
            </a:r>
            <a:r>
              <a:rPr lang="es-ES" sz="2400" dirty="0"/>
              <a:t>característica que se modifica en el elemento seleccionado, como por ejemplo su tamaño de letra, su color de fondo, etc.</a:t>
            </a:r>
          </a:p>
          <a:p>
            <a:pPr marL="457200" lvl="0" indent="-457200">
              <a:buFont typeface="Arial" panose="020B0604020202020204" pitchFamily="34" charset="0"/>
              <a:buChar char="•"/>
            </a:pPr>
            <a:r>
              <a:rPr lang="es-ES" sz="2400" dirty="0">
                <a:solidFill>
                  <a:srgbClr val="FA6800"/>
                </a:solidFill>
              </a:rPr>
              <a:t>Valor: </a:t>
            </a:r>
            <a:r>
              <a:rPr lang="es-ES" sz="2400" dirty="0"/>
              <a:t>establece el nuevo valor de la característica modificada en el elemento.</a:t>
            </a:r>
          </a:p>
          <a:p>
            <a:pPr marL="457200" indent="-457200">
              <a:buFont typeface="Arial" panose="020B0604020202020204" pitchFamily="34" charset="0"/>
              <a:buChar char="•"/>
            </a:pPr>
            <a:endParaRPr lang="hr-HR" sz="2400" dirty="0"/>
          </a:p>
        </p:txBody>
      </p:sp>
      <p:pic>
        <p:nvPicPr>
          <p:cNvPr id="6" name="Picture 2" descr="Componentes de un estilo CSS bási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2250" y="1749568"/>
            <a:ext cx="3456384" cy="1918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0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CSS 101 - ¿Cómo agregar CSS a un HTML?</a:t>
            </a:r>
            <a:endParaRPr lang="es-ES" dirty="0"/>
          </a:p>
        </p:txBody>
      </p:sp>
      <p:sp>
        <p:nvSpPr>
          <p:cNvPr id="5" name="Content Placeholder 4"/>
          <p:cNvSpPr>
            <a:spLocks noGrp="1"/>
          </p:cNvSpPr>
          <p:nvPr>
            <p:ph idx="1"/>
          </p:nvPr>
        </p:nvSpPr>
        <p:spPr/>
        <p:txBody>
          <a:bodyPr/>
          <a:lstStyle/>
          <a:p>
            <a:r>
              <a:rPr lang="es-ES" sz="2400" dirty="0">
                <a:solidFill>
                  <a:srgbClr val="FF0000"/>
                </a:solidFill>
              </a:rPr>
              <a:t>Incluir CSS en el mismo documento HTML (Interno)</a:t>
            </a:r>
          </a:p>
          <a:p>
            <a:pPr lvl="1"/>
            <a:r>
              <a:rPr lang="es-ES" sz="2000" dirty="0"/>
              <a:t>Usando etiqueta Style</a:t>
            </a:r>
          </a:p>
          <a:p>
            <a:r>
              <a:rPr lang="es-ES" sz="2400" dirty="0" smtClean="0">
                <a:solidFill>
                  <a:srgbClr val="FF0000"/>
                </a:solidFill>
              </a:rPr>
              <a:t>Incluir </a:t>
            </a:r>
            <a:r>
              <a:rPr lang="es-ES" sz="2400" dirty="0">
                <a:solidFill>
                  <a:srgbClr val="FF0000"/>
                </a:solidFill>
              </a:rPr>
              <a:t>CSS en los elementos HTML (Entre </a:t>
            </a:r>
            <a:r>
              <a:rPr lang="es-ES" sz="2400" dirty="0" err="1">
                <a:solidFill>
                  <a:srgbClr val="FF0000"/>
                </a:solidFill>
              </a:rPr>
              <a:t>lineas</a:t>
            </a:r>
            <a:r>
              <a:rPr lang="es-ES" sz="2400" dirty="0">
                <a:solidFill>
                  <a:srgbClr val="FF0000"/>
                </a:solidFill>
              </a:rPr>
              <a:t>)</a:t>
            </a:r>
          </a:p>
          <a:p>
            <a:pPr lvl="1"/>
            <a:r>
              <a:rPr lang="es-ES" sz="2000" dirty="0"/>
              <a:t>&lt;p </a:t>
            </a:r>
            <a:r>
              <a:rPr lang="es-ES" sz="2000" dirty="0" err="1"/>
              <a:t>style</a:t>
            </a:r>
            <a:r>
              <a:rPr lang="es-ES" sz="2000" dirty="0"/>
              <a:t>="color: </a:t>
            </a:r>
            <a:r>
              <a:rPr lang="es-ES" sz="2000" dirty="0" err="1"/>
              <a:t>black</a:t>
            </a:r>
            <a:r>
              <a:rPr lang="es-ES" sz="2000" dirty="0"/>
              <a:t>; </a:t>
            </a:r>
            <a:r>
              <a:rPr lang="es-ES" sz="2000" dirty="0" err="1"/>
              <a:t>font-family</a:t>
            </a:r>
            <a:r>
              <a:rPr lang="es-ES" sz="2000" dirty="0"/>
              <a:t>: </a:t>
            </a:r>
            <a:r>
              <a:rPr lang="es-ES" sz="2000" dirty="0" err="1"/>
              <a:t>Verdana</a:t>
            </a:r>
            <a:r>
              <a:rPr lang="es-ES" sz="2000" dirty="0"/>
              <a:t>;"&gt;Un párrafo de texto.&lt;/p</a:t>
            </a:r>
            <a:r>
              <a:rPr lang="es-ES" sz="2000" dirty="0" smtClean="0"/>
              <a:t>&gt;</a:t>
            </a:r>
          </a:p>
          <a:p>
            <a:pPr lvl="1"/>
            <a:endParaRPr lang="es-ES" sz="2000" dirty="0"/>
          </a:p>
          <a:p>
            <a:r>
              <a:rPr lang="es-ES" sz="2400" dirty="0" smtClean="0">
                <a:solidFill>
                  <a:srgbClr val="60A917"/>
                </a:solidFill>
              </a:rPr>
              <a:t>Definir </a:t>
            </a:r>
            <a:r>
              <a:rPr lang="es-ES" sz="2400" dirty="0">
                <a:solidFill>
                  <a:srgbClr val="60A917"/>
                </a:solidFill>
              </a:rPr>
              <a:t>CSS en un archivo externo (Externo)</a:t>
            </a:r>
          </a:p>
          <a:p>
            <a:pPr lvl="1"/>
            <a:r>
              <a:rPr lang="es-ES" sz="2000" dirty="0"/>
              <a:t>&lt;link </a:t>
            </a:r>
            <a:r>
              <a:rPr lang="es-ES" sz="2000" dirty="0" err="1"/>
              <a:t>rel</a:t>
            </a:r>
            <a:r>
              <a:rPr lang="es-ES" sz="2000" dirty="0"/>
              <a:t>="</a:t>
            </a:r>
            <a:r>
              <a:rPr lang="es-ES" sz="2000" dirty="0" err="1"/>
              <a:t>stylesheet</a:t>
            </a:r>
            <a:r>
              <a:rPr lang="es-ES" sz="2000" dirty="0"/>
              <a:t>" </a:t>
            </a:r>
            <a:r>
              <a:rPr lang="es-ES" sz="2000" dirty="0" err="1"/>
              <a:t>type</a:t>
            </a:r>
            <a:r>
              <a:rPr lang="es-ES" sz="2000" dirty="0"/>
              <a:t>="</a:t>
            </a:r>
            <a:r>
              <a:rPr lang="es-ES" sz="2000" dirty="0" err="1"/>
              <a:t>text</a:t>
            </a:r>
            <a:r>
              <a:rPr lang="es-ES" sz="2000" dirty="0"/>
              <a:t>/</a:t>
            </a:r>
            <a:r>
              <a:rPr lang="es-ES" sz="2000" dirty="0" err="1"/>
              <a:t>css</a:t>
            </a:r>
            <a:r>
              <a:rPr lang="es-ES" sz="2000" dirty="0"/>
              <a:t>" </a:t>
            </a:r>
            <a:r>
              <a:rPr lang="es-ES" sz="2000" dirty="0" err="1"/>
              <a:t>href</a:t>
            </a:r>
            <a:r>
              <a:rPr lang="es-ES" sz="2000" dirty="0"/>
              <a:t>="/</a:t>
            </a:r>
            <a:r>
              <a:rPr lang="es-ES" sz="2000" dirty="0" err="1"/>
              <a:t>css</a:t>
            </a:r>
            <a:r>
              <a:rPr lang="es-ES" sz="2000" dirty="0"/>
              <a:t>/estilos.css" media="</a:t>
            </a:r>
            <a:r>
              <a:rPr lang="es-ES" sz="2000" dirty="0" err="1"/>
              <a:t>screen</a:t>
            </a:r>
            <a:r>
              <a:rPr lang="es-ES" sz="2000" dirty="0"/>
              <a:t>" /&gt;</a:t>
            </a:r>
          </a:p>
          <a:p>
            <a:pPr lvl="2"/>
            <a:r>
              <a:rPr lang="es-ES" sz="1800" dirty="0" err="1">
                <a:solidFill>
                  <a:srgbClr val="FA6800"/>
                </a:solidFill>
              </a:rPr>
              <a:t>rel</a:t>
            </a:r>
            <a:r>
              <a:rPr lang="es-ES" sz="1800" dirty="0">
                <a:solidFill>
                  <a:srgbClr val="FA6800"/>
                </a:solidFill>
              </a:rPr>
              <a:t>: </a:t>
            </a:r>
            <a:r>
              <a:rPr lang="es-ES" sz="1800" dirty="0"/>
              <a:t>Para los archivos CSS, siempre se utiliza el valor </a:t>
            </a:r>
            <a:r>
              <a:rPr lang="es-ES" sz="1800" dirty="0" err="1"/>
              <a:t>stylesheet</a:t>
            </a:r>
            <a:endParaRPr lang="es-ES" sz="1800" dirty="0"/>
          </a:p>
          <a:p>
            <a:pPr lvl="2"/>
            <a:r>
              <a:rPr lang="es-ES" sz="1800" dirty="0" err="1">
                <a:solidFill>
                  <a:srgbClr val="FA6800"/>
                </a:solidFill>
              </a:rPr>
              <a:t>type</a:t>
            </a:r>
            <a:r>
              <a:rPr lang="es-ES" sz="1800" dirty="0">
                <a:solidFill>
                  <a:srgbClr val="FA6800"/>
                </a:solidFill>
              </a:rPr>
              <a:t>: </a:t>
            </a:r>
            <a:r>
              <a:rPr lang="es-ES" sz="1800" dirty="0"/>
              <a:t>indica el tipo de recurso enlazado. </a:t>
            </a:r>
          </a:p>
          <a:p>
            <a:pPr lvl="2"/>
            <a:r>
              <a:rPr lang="es-ES" sz="1800" dirty="0" err="1">
                <a:solidFill>
                  <a:srgbClr val="FA6800"/>
                </a:solidFill>
              </a:rPr>
              <a:t>href</a:t>
            </a:r>
            <a:r>
              <a:rPr lang="es-ES" sz="1800" dirty="0">
                <a:solidFill>
                  <a:srgbClr val="FA6800"/>
                </a:solidFill>
              </a:rPr>
              <a:t>: </a:t>
            </a:r>
            <a:r>
              <a:rPr lang="es-ES" sz="1800" dirty="0"/>
              <a:t>indica la URL del archivo CSS que contiene los estilos. La URL indicada puede ser relativa o absoluta y puede apuntar a un recurso interno o externo al sitio web.</a:t>
            </a:r>
          </a:p>
          <a:p>
            <a:pPr lvl="2"/>
            <a:r>
              <a:rPr lang="es-ES" sz="1800" dirty="0">
                <a:solidFill>
                  <a:srgbClr val="FA6800"/>
                </a:solidFill>
              </a:rPr>
              <a:t>media: </a:t>
            </a:r>
            <a:r>
              <a:rPr lang="es-ES" sz="1800" dirty="0"/>
              <a:t>indica el medio en el que se van a aplicar los estilos del archivo CSS. </a:t>
            </a:r>
          </a:p>
          <a:p>
            <a:endParaRPr lang="es-ES" sz="2000" dirty="0"/>
          </a:p>
        </p:txBody>
      </p:sp>
    </p:spTree>
    <p:extLst>
      <p:ext uri="{BB962C8B-B14F-4D97-AF65-F5344CB8AC3E}">
        <p14:creationId xmlns:p14="http://schemas.microsoft.com/office/powerpoint/2010/main" val="209603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ES" dirty="0" smtClean="0"/>
              <a:t>CSS 101 - Selectores</a:t>
            </a:r>
            <a:endParaRPr lang="es-ES" dirty="0"/>
          </a:p>
        </p:txBody>
      </p:sp>
      <p:sp>
        <p:nvSpPr>
          <p:cNvPr id="2" name="Content Placeholder 1"/>
          <p:cNvSpPr>
            <a:spLocks noGrp="1"/>
          </p:cNvSpPr>
          <p:nvPr>
            <p:ph idx="1"/>
          </p:nvPr>
        </p:nvSpPr>
        <p:spPr/>
        <p:txBody>
          <a:bodyPr/>
          <a:lstStyle/>
          <a:p>
            <a:r>
              <a:rPr lang="es-ES" sz="2800" dirty="0"/>
              <a:t>Selector universal (*)</a:t>
            </a:r>
          </a:p>
          <a:p>
            <a:r>
              <a:rPr lang="es-ES" sz="2800" dirty="0"/>
              <a:t>Selector de tipo o etiqueta (p, div, a, …)</a:t>
            </a:r>
          </a:p>
          <a:p>
            <a:r>
              <a:rPr lang="es-ES" sz="2800" dirty="0"/>
              <a:t>Selector descendente</a:t>
            </a:r>
          </a:p>
          <a:p>
            <a:pPr lvl="1"/>
            <a:r>
              <a:rPr lang="es-ES" sz="2400" dirty="0"/>
              <a:t>Selecciona los elementos que se encuentran dentro de otros elementos.  </a:t>
            </a:r>
            <a:endParaRPr lang="es-ES" sz="2400" dirty="0" smtClean="0"/>
          </a:p>
          <a:p>
            <a:pPr lvl="1"/>
            <a:r>
              <a:rPr lang="es-ES" sz="2400" dirty="0" smtClean="0"/>
              <a:t>p </a:t>
            </a:r>
            <a:r>
              <a:rPr lang="es-ES" sz="2400" dirty="0" err="1"/>
              <a:t>span</a:t>
            </a:r>
            <a:r>
              <a:rPr lang="es-ES" sz="2400" dirty="0"/>
              <a:t> { color: red; }</a:t>
            </a:r>
            <a:endParaRPr lang="es-ES" sz="2400" b="1" dirty="0"/>
          </a:p>
          <a:p>
            <a:r>
              <a:rPr lang="es-ES" sz="2800" dirty="0"/>
              <a:t>Selector de clase (.)</a:t>
            </a:r>
          </a:p>
          <a:p>
            <a:r>
              <a:rPr lang="es-ES" sz="2800" dirty="0"/>
              <a:t>Selectores de ID (#)</a:t>
            </a:r>
          </a:p>
          <a:p>
            <a:r>
              <a:rPr lang="es-ES" sz="2800" dirty="0"/>
              <a:t>Combinación de selectores básicos</a:t>
            </a:r>
          </a:p>
          <a:p>
            <a:pPr lvl="1"/>
            <a:r>
              <a:rPr lang="es-ES" sz="2400" dirty="0" err="1"/>
              <a:t>div.aviso</a:t>
            </a:r>
            <a:r>
              <a:rPr lang="es-ES" sz="2400" dirty="0"/>
              <a:t> </a:t>
            </a:r>
            <a:r>
              <a:rPr lang="es-ES" sz="2400" dirty="0" err="1"/>
              <a:t>span.especial</a:t>
            </a:r>
            <a:r>
              <a:rPr lang="es-ES" sz="2400" dirty="0"/>
              <a:t> { ... }</a:t>
            </a:r>
            <a:endParaRPr lang="es-ES" sz="2400" b="1" dirty="0"/>
          </a:p>
          <a:p>
            <a:endParaRPr lang="es-ES" sz="2800" dirty="0"/>
          </a:p>
        </p:txBody>
      </p:sp>
    </p:spTree>
    <p:extLst>
      <p:ext uri="{BB962C8B-B14F-4D97-AF65-F5344CB8AC3E}">
        <p14:creationId xmlns:p14="http://schemas.microsoft.com/office/powerpoint/2010/main" val="200982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ES" dirty="0" smtClean="0"/>
              <a:t>CSS 101 - Herencia</a:t>
            </a:r>
            <a:endParaRPr lang="es-ES" dirty="0"/>
          </a:p>
        </p:txBody>
      </p:sp>
      <p:sp>
        <p:nvSpPr>
          <p:cNvPr id="2" name="Content Placeholder 1"/>
          <p:cNvSpPr>
            <a:spLocks noGrp="1"/>
          </p:cNvSpPr>
          <p:nvPr>
            <p:ph idx="1"/>
          </p:nvPr>
        </p:nvSpPr>
        <p:spPr/>
        <p:txBody>
          <a:bodyPr/>
          <a:lstStyle/>
          <a:p>
            <a:r>
              <a:rPr lang="es-ES" dirty="0"/>
              <a:t>Una de las características principales de CSS es la herencia de los estilos definidos para los elementos. Cuando se establece el valor de una propiedad CSS en un elemento, sus elementos descendientes heredan de forma automática el valor de esa propiedad.</a:t>
            </a:r>
          </a:p>
          <a:p>
            <a:endParaRPr lang="es-ES" dirty="0"/>
          </a:p>
          <a:p>
            <a:pPr lvl="1" algn="ctr"/>
            <a:r>
              <a:rPr lang="es-ES" dirty="0" err="1"/>
              <a:t>body</a:t>
            </a:r>
            <a:r>
              <a:rPr lang="es-ES" dirty="0"/>
              <a:t> { color: blue; } </a:t>
            </a:r>
            <a:endParaRPr lang="es-ES" dirty="0" smtClean="0"/>
          </a:p>
          <a:p>
            <a:pPr lvl="1" algn="ctr"/>
            <a:endParaRPr lang="es-ES" dirty="0"/>
          </a:p>
          <a:p>
            <a:pPr lvl="1" algn="ctr"/>
            <a:r>
              <a:rPr lang="es-ES" dirty="0" smtClean="0">
                <a:solidFill>
                  <a:srgbClr val="1BA1E2"/>
                </a:solidFill>
              </a:rPr>
              <a:t>Todos los elementos dentro del elemento </a:t>
            </a:r>
            <a:r>
              <a:rPr lang="es-ES" dirty="0" err="1" smtClean="0">
                <a:solidFill>
                  <a:srgbClr val="1BA1E2"/>
                </a:solidFill>
              </a:rPr>
              <a:t>body</a:t>
            </a:r>
            <a:r>
              <a:rPr lang="es-ES" dirty="0" smtClean="0">
                <a:solidFill>
                  <a:srgbClr val="1BA1E2"/>
                </a:solidFill>
              </a:rPr>
              <a:t> tendrán color azul.</a:t>
            </a:r>
            <a:endParaRPr lang="es-ES" dirty="0">
              <a:solidFill>
                <a:srgbClr val="1BA1E2"/>
              </a:solidFill>
            </a:endParaRPr>
          </a:p>
          <a:p>
            <a:endParaRPr lang="es-ES" dirty="0"/>
          </a:p>
        </p:txBody>
      </p:sp>
    </p:spTree>
    <p:extLst>
      <p:ext uri="{BB962C8B-B14F-4D97-AF65-F5344CB8AC3E}">
        <p14:creationId xmlns:p14="http://schemas.microsoft.com/office/powerpoint/2010/main" val="1863340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endParaRPr lang="hr-HR" dirty="0"/>
          </a:p>
        </p:txBody>
      </p:sp>
    </p:spTree>
    <p:extLst>
      <p:ext uri="{BB962C8B-B14F-4D97-AF65-F5344CB8AC3E}">
        <p14:creationId xmlns:p14="http://schemas.microsoft.com/office/powerpoint/2010/main" val="204014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Javascript</a:t>
            </a:r>
            <a:r>
              <a:rPr lang="en-US" dirty="0"/>
              <a:t> 101 </a:t>
            </a:r>
            <a:r>
              <a:rPr lang="en-US" dirty="0" smtClean="0"/>
              <a:t>- ¿</a:t>
            </a:r>
            <a:r>
              <a:rPr lang="en-US" dirty="0" err="1" smtClean="0"/>
              <a:t>Qué</a:t>
            </a:r>
            <a:r>
              <a:rPr lang="en-US" dirty="0" smtClean="0"/>
              <a:t> </a:t>
            </a:r>
            <a:r>
              <a:rPr lang="en-US" dirty="0" err="1" smtClean="0"/>
              <a:t>es</a:t>
            </a:r>
            <a:r>
              <a:rPr lang="en-US" dirty="0" smtClean="0"/>
              <a:t> </a:t>
            </a:r>
            <a:r>
              <a:rPr lang="en-US" dirty="0" err="1" smtClean="0"/>
              <a:t>Javascript</a:t>
            </a:r>
            <a:r>
              <a:rPr lang="en-US" dirty="0" smtClean="0"/>
              <a:t>?</a:t>
            </a:r>
            <a:endParaRPr lang="hr-HR"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007031903"/>
              </p:ext>
            </p:extLst>
          </p:nvPr>
        </p:nvGraphicFramePr>
        <p:xfrm>
          <a:off x="766763" y="1628775"/>
          <a:ext cx="10829925"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381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101 </a:t>
            </a:r>
            <a:r>
              <a:rPr lang="en-US" dirty="0" smtClean="0"/>
              <a:t>- ¿</a:t>
            </a:r>
            <a:r>
              <a:rPr lang="en-US" dirty="0" err="1" smtClean="0"/>
              <a:t>Cómo</a:t>
            </a:r>
            <a:r>
              <a:rPr lang="en-US" dirty="0" smtClean="0"/>
              <a:t> utilizer </a:t>
            </a:r>
            <a:r>
              <a:rPr lang="en-US" dirty="0" err="1" smtClean="0"/>
              <a:t>Javascript</a:t>
            </a:r>
            <a:r>
              <a:rPr lang="en-US" dirty="0" smtClean="0"/>
              <a:t>?</a:t>
            </a:r>
            <a:endParaRPr lang="es-ES"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949254377"/>
              </p:ext>
            </p:extLst>
          </p:nvPr>
        </p:nvGraphicFramePr>
        <p:xfrm>
          <a:off x="766763" y="1628775"/>
          <a:ext cx="10829925"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247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s-CO" dirty="0" smtClean="0"/>
              <a:t>Que</a:t>
            </a:r>
            <a:r>
              <a:rPr lang="en-US" dirty="0" smtClean="0"/>
              <a:t> </a:t>
            </a:r>
            <a:r>
              <a:rPr lang="en-US" dirty="0" err="1" smtClean="0"/>
              <a:t>es</a:t>
            </a:r>
            <a:r>
              <a:rPr lang="en-US" dirty="0" smtClean="0"/>
              <a:t> Web 2.0?</a:t>
            </a:r>
            <a:endParaRPr lang="hr-HR" dirty="0"/>
          </a:p>
        </p:txBody>
      </p:sp>
    </p:spTree>
    <p:extLst>
      <p:ext uri="{BB962C8B-B14F-4D97-AF65-F5344CB8AC3E}">
        <p14:creationId xmlns:p14="http://schemas.microsoft.com/office/powerpoint/2010/main" val="134238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Javascript</a:t>
            </a:r>
            <a:r>
              <a:rPr lang="es-ES" dirty="0" smtClean="0"/>
              <a:t> 101 – Peculiaridades de la sintaxis</a:t>
            </a:r>
            <a:endParaRPr lang="es-E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2116763"/>
              </p:ext>
            </p:extLst>
          </p:nvPr>
        </p:nvGraphicFramePr>
        <p:xfrm>
          <a:off x="766763" y="1628775"/>
          <a:ext cx="10829925"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766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Javascript</a:t>
            </a:r>
            <a:r>
              <a:rPr lang="es-ES" dirty="0" smtClean="0"/>
              <a:t> 101 – Variables y Funciones</a:t>
            </a:r>
            <a:endParaRPr lang="es-ES" dirty="0"/>
          </a:p>
        </p:txBody>
      </p:sp>
      <p:sp>
        <p:nvSpPr>
          <p:cNvPr id="3" name="Content Placeholder 2"/>
          <p:cNvSpPr>
            <a:spLocks noGrp="1"/>
          </p:cNvSpPr>
          <p:nvPr>
            <p:ph idx="1"/>
          </p:nvPr>
        </p:nvSpPr>
        <p:spPr/>
        <p:txBody>
          <a:bodyPr/>
          <a:lstStyle/>
          <a:p>
            <a:r>
              <a:rPr lang="es-ES" sz="2400" dirty="0" err="1"/>
              <a:t>var</a:t>
            </a:r>
            <a:r>
              <a:rPr lang="es-ES" sz="2400" dirty="0"/>
              <a:t> </a:t>
            </a:r>
            <a:r>
              <a:rPr lang="es-ES" sz="2400" dirty="0" err="1"/>
              <a:t>msj</a:t>
            </a:r>
            <a:r>
              <a:rPr lang="es-ES" sz="2400" dirty="0"/>
              <a:t> = "hola </a:t>
            </a:r>
            <a:r>
              <a:rPr lang="es-ES" sz="2400" dirty="0" smtClean="0"/>
              <a:t>mundo</a:t>
            </a:r>
            <a:r>
              <a:rPr lang="es-ES" sz="2400" dirty="0"/>
              <a:t>"; </a:t>
            </a:r>
            <a:r>
              <a:rPr lang="es-ES" sz="2400" dirty="0">
                <a:solidFill>
                  <a:srgbClr val="60A917"/>
                </a:solidFill>
              </a:rPr>
              <a:t>//Está será una variable de tipo </a:t>
            </a:r>
            <a:r>
              <a:rPr lang="es-ES" sz="2400" dirty="0" err="1">
                <a:solidFill>
                  <a:srgbClr val="60A917"/>
                </a:solidFill>
              </a:rPr>
              <a:t>string</a:t>
            </a:r>
            <a:r>
              <a:rPr lang="es-ES" sz="2400" dirty="0" smtClean="0">
                <a:solidFill>
                  <a:srgbClr val="60A917"/>
                </a:solidFill>
              </a:rPr>
              <a:t>.</a:t>
            </a:r>
          </a:p>
          <a:p>
            <a:r>
              <a:rPr lang="es-ES" sz="2400" dirty="0" err="1"/>
              <a:t>v</a:t>
            </a:r>
            <a:r>
              <a:rPr lang="es-ES" sz="2400" dirty="0" err="1" smtClean="0"/>
              <a:t>ar</a:t>
            </a:r>
            <a:r>
              <a:rPr lang="es-ES" sz="2400" dirty="0" smtClean="0"/>
              <a:t> numero = 5; </a:t>
            </a:r>
            <a:r>
              <a:rPr lang="es-ES" sz="2400" dirty="0">
                <a:solidFill>
                  <a:srgbClr val="60A917"/>
                </a:solidFill>
              </a:rPr>
              <a:t>//Está será una variable de tipo </a:t>
            </a:r>
            <a:r>
              <a:rPr lang="es-ES" sz="2400" dirty="0" smtClean="0">
                <a:solidFill>
                  <a:srgbClr val="60A917"/>
                </a:solidFill>
              </a:rPr>
              <a:t>entero.</a:t>
            </a:r>
          </a:p>
          <a:p>
            <a:endParaRPr lang="es-ES" sz="2400" dirty="0">
              <a:solidFill>
                <a:srgbClr val="60A917"/>
              </a:solidFill>
            </a:endParaRPr>
          </a:p>
          <a:p>
            <a:r>
              <a:rPr lang="es-ES" sz="2400" dirty="0" err="1"/>
              <a:t>function</a:t>
            </a:r>
            <a:r>
              <a:rPr lang="es-ES" sz="2400" dirty="0"/>
              <a:t> </a:t>
            </a:r>
            <a:r>
              <a:rPr lang="es-ES" sz="2400" dirty="0" err="1"/>
              <a:t>nombreFuncion</a:t>
            </a:r>
            <a:r>
              <a:rPr lang="es-ES" sz="2400" dirty="0"/>
              <a:t> </a:t>
            </a:r>
            <a:r>
              <a:rPr lang="es-ES" sz="2400" dirty="0" smtClean="0"/>
              <a:t>(</a:t>
            </a:r>
            <a:r>
              <a:rPr lang="es-ES" sz="2400" dirty="0" smtClean="0">
                <a:solidFill>
                  <a:srgbClr val="FA6800"/>
                </a:solidFill>
              </a:rPr>
              <a:t>parámetro 1, parámetro n</a:t>
            </a:r>
            <a:r>
              <a:rPr lang="es-ES" sz="2400" dirty="0" smtClean="0"/>
              <a:t>){</a:t>
            </a:r>
          </a:p>
          <a:p>
            <a:r>
              <a:rPr lang="es-ES" sz="2400" dirty="0" smtClean="0"/>
              <a:t>	</a:t>
            </a:r>
            <a:r>
              <a:rPr lang="es-ES" sz="2400" dirty="0" smtClean="0">
                <a:solidFill>
                  <a:srgbClr val="60A917"/>
                </a:solidFill>
              </a:rPr>
              <a:t>//qué hacer</a:t>
            </a:r>
            <a:endParaRPr lang="es-ES" sz="2400" dirty="0">
              <a:solidFill>
                <a:srgbClr val="60A917"/>
              </a:solidFill>
            </a:endParaRPr>
          </a:p>
          <a:p>
            <a:r>
              <a:rPr lang="es-ES" sz="2400" dirty="0" smtClean="0"/>
              <a:t>}</a:t>
            </a:r>
          </a:p>
          <a:p>
            <a:endParaRPr lang="es-ES" sz="2400" dirty="0"/>
          </a:p>
          <a:p>
            <a:r>
              <a:rPr lang="es-ES" sz="2400" dirty="0" err="1"/>
              <a:t>var</a:t>
            </a:r>
            <a:r>
              <a:rPr lang="es-ES" sz="2400" dirty="0"/>
              <a:t> </a:t>
            </a:r>
            <a:r>
              <a:rPr lang="es-ES" sz="2400" dirty="0" err="1" smtClean="0"/>
              <a:t>nombreFuncion</a:t>
            </a:r>
            <a:r>
              <a:rPr lang="es-ES" sz="2400" dirty="0" smtClean="0"/>
              <a:t> </a:t>
            </a:r>
            <a:r>
              <a:rPr lang="es-ES" sz="2400" dirty="0"/>
              <a:t>= </a:t>
            </a:r>
            <a:r>
              <a:rPr lang="es-ES" sz="2400" dirty="0" err="1" smtClean="0"/>
              <a:t>function</a:t>
            </a:r>
            <a:r>
              <a:rPr lang="es-ES" sz="2400" dirty="0" smtClean="0"/>
              <a:t>(</a:t>
            </a:r>
            <a:r>
              <a:rPr lang="es-ES" sz="2400" dirty="0" smtClean="0">
                <a:solidFill>
                  <a:srgbClr val="FA6800"/>
                </a:solidFill>
              </a:rPr>
              <a:t>parámetro </a:t>
            </a:r>
            <a:r>
              <a:rPr lang="es-ES" sz="2400" dirty="0">
                <a:solidFill>
                  <a:srgbClr val="FA6800"/>
                </a:solidFill>
              </a:rPr>
              <a:t>1, parámetro n</a:t>
            </a:r>
            <a:r>
              <a:rPr lang="es-ES" sz="2400" dirty="0" smtClean="0"/>
              <a:t>){</a:t>
            </a:r>
          </a:p>
          <a:p>
            <a:r>
              <a:rPr lang="es-ES" sz="2400" dirty="0" smtClean="0"/>
              <a:t>	</a:t>
            </a:r>
            <a:r>
              <a:rPr lang="es-ES" sz="2400" dirty="0">
                <a:solidFill>
                  <a:srgbClr val="60A917"/>
                </a:solidFill>
              </a:rPr>
              <a:t>//qué hacer</a:t>
            </a:r>
          </a:p>
          <a:p>
            <a:r>
              <a:rPr lang="es-ES" sz="2400" dirty="0" smtClean="0"/>
              <a:t>}</a:t>
            </a:r>
            <a:endParaRPr lang="es-ES" sz="2400" dirty="0"/>
          </a:p>
        </p:txBody>
      </p:sp>
    </p:spTree>
    <p:extLst>
      <p:ext uri="{BB962C8B-B14F-4D97-AF65-F5344CB8AC3E}">
        <p14:creationId xmlns:p14="http://schemas.microsoft.com/office/powerpoint/2010/main" val="1525927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Javascript</a:t>
            </a:r>
            <a:r>
              <a:rPr lang="es-ES" dirty="0"/>
              <a:t> </a:t>
            </a:r>
            <a:r>
              <a:rPr lang="es-ES" dirty="0" smtClean="0"/>
              <a:t>101 – Ciclos y Decisiones </a:t>
            </a:r>
            <a:endParaRPr lang="es-ES" dirty="0"/>
          </a:p>
        </p:txBody>
      </p:sp>
      <p:sp>
        <p:nvSpPr>
          <p:cNvPr id="3" name="Content Placeholder 2"/>
          <p:cNvSpPr>
            <a:spLocks noGrp="1"/>
          </p:cNvSpPr>
          <p:nvPr>
            <p:ph idx="1"/>
          </p:nvPr>
        </p:nvSpPr>
        <p:spPr>
          <a:xfrm>
            <a:off x="767408" y="1628800"/>
            <a:ext cx="5256584" cy="4525963"/>
          </a:xfrm>
        </p:spPr>
        <p:txBody>
          <a:bodyPr/>
          <a:lstStyle/>
          <a:p>
            <a:r>
              <a:rPr lang="es-ES" sz="2000" dirty="0" err="1"/>
              <a:t>if</a:t>
            </a:r>
            <a:r>
              <a:rPr lang="es-ES" sz="2000" dirty="0"/>
              <a:t> </a:t>
            </a:r>
            <a:r>
              <a:rPr lang="es-ES" sz="2000" dirty="0" smtClean="0"/>
              <a:t>(condición)</a:t>
            </a:r>
            <a:endParaRPr lang="es-ES" sz="2000" dirty="0"/>
          </a:p>
          <a:p>
            <a:r>
              <a:rPr lang="es-ES" sz="2000" dirty="0" smtClean="0"/>
              <a:t>{</a:t>
            </a:r>
          </a:p>
          <a:p>
            <a:r>
              <a:rPr lang="es-ES" sz="2000" dirty="0"/>
              <a:t>	</a:t>
            </a:r>
            <a:r>
              <a:rPr lang="es-ES" sz="2000" dirty="0" smtClean="0">
                <a:solidFill>
                  <a:srgbClr val="60A917"/>
                </a:solidFill>
              </a:rPr>
              <a:t>//si la condición es verdadera</a:t>
            </a:r>
            <a:endParaRPr lang="es-ES" sz="2000" dirty="0">
              <a:solidFill>
                <a:srgbClr val="60A917"/>
              </a:solidFill>
            </a:endParaRPr>
          </a:p>
          <a:p>
            <a:r>
              <a:rPr lang="es-ES" sz="2000" dirty="0" smtClean="0"/>
              <a:t>} </a:t>
            </a:r>
            <a:r>
              <a:rPr lang="es-ES" sz="2000" dirty="0" err="1" smtClean="0"/>
              <a:t>else</a:t>
            </a:r>
            <a:r>
              <a:rPr lang="es-ES" sz="2000" dirty="0" smtClean="0"/>
              <a:t> {</a:t>
            </a:r>
            <a:endParaRPr lang="es-ES" sz="2000" dirty="0"/>
          </a:p>
          <a:p>
            <a:r>
              <a:rPr lang="es-ES" sz="2000" dirty="0" smtClean="0"/>
              <a:t>	</a:t>
            </a:r>
            <a:r>
              <a:rPr lang="es-ES" sz="2000" dirty="0" smtClean="0">
                <a:solidFill>
                  <a:srgbClr val="60A917"/>
                </a:solidFill>
              </a:rPr>
              <a:t>//si la condición es falsa</a:t>
            </a:r>
            <a:endParaRPr lang="es-ES" sz="2000" dirty="0">
              <a:solidFill>
                <a:srgbClr val="60A917"/>
              </a:solidFill>
            </a:endParaRPr>
          </a:p>
          <a:p>
            <a:r>
              <a:rPr lang="es-ES" sz="2000" dirty="0" smtClean="0"/>
              <a:t>}</a:t>
            </a:r>
            <a:endParaRPr lang="es-ES" sz="2000" dirty="0"/>
          </a:p>
        </p:txBody>
      </p:sp>
      <p:sp>
        <p:nvSpPr>
          <p:cNvPr id="4" name="Content Placeholder 2"/>
          <p:cNvSpPr txBox="1">
            <a:spLocks/>
          </p:cNvSpPr>
          <p:nvPr/>
        </p:nvSpPr>
        <p:spPr>
          <a:xfrm>
            <a:off x="6240016" y="1628800"/>
            <a:ext cx="5256584" cy="4525963"/>
          </a:xfrm>
          <a:prstGeom prst="rect">
            <a:avLst/>
          </a:prstGeom>
        </p:spPr>
        <p:txBody>
          <a:bodyPr/>
          <a:lstStyle>
            <a:lvl1pPr marL="0" indent="0" algn="l" defTabSz="914400" rtl="0" eaLnBrk="1" latinLnBrk="0" hangingPunct="1">
              <a:spcBef>
                <a:spcPct val="20000"/>
              </a:spcBef>
              <a:buClr>
                <a:schemeClr val="tx1"/>
              </a:buClr>
              <a:buFontTx/>
              <a:buNone/>
              <a:defRPr sz="32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err="1"/>
              <a:t>for</a:t>
            </a:r>
            <a:r>
              <a:rPr lang="es-ES" sz="2000" dirty="0"/>
              <a:t> (</a:t>
            </a:r>
            <a:r>
              <a:rPr lang="es-ES" sz="2000" dirty="0" err="1"/>
              <a:t>var</a:t>
            </a:r>
            <a:r>
              <a:rPr lang="es-ES" sz="2000" dirty="0"/>
              <a:t> i = 0; i &lt; </a:t>
            </a:r>
            <a:r>
              <a:rPr lang="es-ES" sz="2000" dirty="0" smtClean="0">
                <a:solidFill>
                  <a:srgbClr val="FA6800"/>
                </a:solidFill>
              </a:rPr>
              <a:t>longitud</a:t>
            </a:r>
            <a:r>
              <a:rPr lang="es-ES" sz="2000" dirty="0" smtClean="0"/>
              <a:t>; </a:t>
            </a:r>
            <a:r>
              <a:rPr lang="es-ES" sz="2000" dirty="0"/>
              <a:t>i++) </a:t>
            </a:r>
            <a:endParaRPr lang="es-ES" sz="2000" dirty="0" smtClean="0"/>
          </a:p>
          <a:p>
            <a:r>
              <a:rPr lang="es-ES" sz="2000" dirty="0" smtClean="0"/>
              <a:t>{</a:t>
            </a:r>
            <a:endParaRPr lang="es-ES" sz="2000" dirty="0"/>
          </a:p>
          <a:p>
            <a:r>
              <a:rPr lang="es-ES" sz="2000" dirty="0" smtClean="0"/>
              <a:t>	</a:t>
            </a:r>
            <a:r>
              <a:rPr lang="es-ES" sz="2000" dirty="0" smtClean="0">
                <a:solidFill>
                  <a:srgbClr val="60A917"/>
                </a:solidFill>
              </a:rPr>
              <a:t>//realizar tarea</a:t>
            </a:r>
            <a:endParaRPr lang="es-ES" sz="2000" dirty="0">
              <a:solidFill>
                <a:srgbClr val="60A917"/>
              </a:solidFill>
            </a:endParaRPr>
          </a:p>
          <a:p>
            <a:r>
              <a:rPr lang="es-ES" sz="2000" dirty="0" smtClean="0"/>
              <a:t>};</a:t>
            </a:r>
          </a:p>
          <a:p>
            <a:endParaRPr lang="es-ES" sz="2000" dirty="0"/>
          </a:p>
          <a:p>
            <a:r>
              <a:rPr lang="en-US" sz="2000" dirty="0"/>
              <a:t>while </a:t>
            </a:r>
            <a:r>
              <a:rPr lang="en-US" sz="2000" dirty="0" smtClean="0"/>
              <a:t>(</a:t>
            </a:r>
            <a:r>
              <a:rPr lang="en-US" sz="2000" dirty="0" err="1" smtClean="0">
                <a:solidFill>
                  <a:srgbClr val="FA6800"/>
                </a:solidFill>
              </a:rPr>
              <a:t>condición</a:t>
            </a:r>
            <a:r>
              <a:rPr lang="en-US" sz="2000" dirty="0" smtClean="0"/>
              <a:t>) </a:t>
            </a:r>
            <a:r>
              <a:rPr lang="en-US" sz="2000" dirty="0" smtClean="0">
                <a:solidFill>
                  <a:srgbClr val="60A917"/>
                </a:solidFill>
              </a:rPr>
              <a:t>//</a:t>
            </a:r>
            <a:r>
              <a:rPr lang="en-US" sz="2000" dirty="0" err="1" smtClean="0">
                <a:solidFill>
                  <a:srgbClr val="60A917"/>
                </a:solidFill>
              </a:rPr>
              <a:t>mientras</a:t>
            </a:r>
            <a:r>
              <a:rPr lang="en-US" sz="2000" dirty="0" smtClean="0">
                <a:solidFill>
                  <a:srgbClr val="60A917"/>
                </a:solidFill>
              </a:rPr>
              <a:t> se </a:t>
            </a:r>
            <a:r>
              <a:rPr lang="en-US" sz="2000" dirty="0" err="1" smtClean="0">
                <a:solidFill>
                  <a:srgbClr val="60A917"/>
                </a:solidFill>
              </a:rPr>
              <a:t>cumpla</a:t>
            </a:r>
            <a:r>
              <a:rPr lang="en-US" sz="2000" dirty="0"/>
              <a:t/>
            </a:r>
            <a:br>
              <a:rPr lang="en-US" sz="2000" dirty="0"/>
            </a:br>
            <a:r>
              <a:rPr lang="en-US" sz="2000" dirty="0" smtClean="0"/>
              <a:t>{</a:t>
            </a:r>
            <a:r>
              <a:rPr lang="en-US" sz="2000" dirty="0"/>
              <a:t/>
            </a:r>
            <a:br>
              <a:rPr lang="en-US" sz="2000" dirty="0"/>
            </a:br>
            <a:r>
              <a:rPr lang="en-US" sz="2000" dirty="0" smtClean="0"/>
              <a:t>	</a:t>
            </a:r>
            <a:r>
              <a:rPr lang="es-ES" sz="2000" dirty="0">
                <a:solidFill>
                  <a:srgbClr val="60A917"/>
                </a:solidFill>
              </a:rPr>
              <a:t>//realizar </a:t>
            </a:r>
            <a:r>
              <a:rPr lang="es-ES" sz="2000" dirty="0" smtClean="0">
                <a:solidFill>
                  <a:srgbClr val="60A917"/>
                </a:solidFill>
              </a:rPr>
              <a:t>tarea</a:t>
            </a:r>
            <a:r>
              <a:rPr lang="en-US" sz="2000" dirty="0"/>
              <a:t/>
            </a:r>
            <a:br>
              <a:rPr lang="en-US" sz="2000" dirty="0"/>
            </a:br>
            <a:r>
              <a:rPr lang="en-US" sz="2000" dirty="0" smtClean="0"/>
              <a:t>}</a:t>
            </a:r>
            <a:endParaRPr lang="es-ES" sz="2000" dirty="0"/>
          </a:p>
        </p:txBody>
      </p:sp>
    </p:spTree>
    <p:extLst>
      <p:ext uri="{BB962C8B-B14F-4D97-AF65-F5344CB8AC3E}">
        <p14:creationId xmlns:p14="http://schemas.microsoft.com/office/powerpoint/2010/main" val="186887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Javascript</a:t>
            </a:r>
            <a:r>
              <a:rPr lang="es-ES" dirty="0"/>
              <a:t> </a:t>
            </a:r>
            <a:r>
              <a:rPr lang="es-ES" dirty="0" smtClean="0"/>
              <a:t>101 – Seleccionando Elementos</a:t>
            </a:r>
            <a:endParaRPr lang="es-ES"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273745328"/>
              </p:ext>
            </p:extLst>
          </p:nvPr>
        </p:nvGraphicFramePr>
        <p:xfrm>
          <a:off x="766763" y="1628775"/>
          <a:ext cx="10829925"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214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Javascript</a:t>
            </a:r>
            <a:r>
              <a:rPr lang="es-ES" dirty="0"/>
              <a:t> </a:t>
            </a:r>
            <a:r>
              <a:rPr lang="es-ES" dirty="0" smtClean="0"/>
              <a:t>101 – Agregando eventos</a:t>
            </a:r>
            <a:endParaRPr lang="es-ES"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024244346"/>
              </p:ext>
            </p:extLst>
          </p:nvPr>
        </p:nvGraphicFramePr>
        <p:xfrm>
          <a:off x="766763" y="1628775"/>
          <a:ext cx="10829925"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355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6600" dirty="0" smtClean="0"/>
              <a:t>HTML- CSS - JS</a:t>
            </a:r>
            <a:endParaRPr lang="en-GB" sz="6600" dirty="0"/>
          </a:p>
        </p:txBody>
      </p:sp>
      <p:sp>
        <p:nvSpPr>
          <p:cNvPr id="3" name="Text Placeholder 2"/>
          <p:cNvSpPr>
            <a:spLocks noGrp="1"/>
          </p:cNvSpPr>
          <p:nvPr>
            <p:ph type="body" sz="quarter" idx="10"/>
          </p:nvPr>
        </p:nvSpPr>
        <p:spPr/>
        <p:txBody>
          <a:bodyPr/>
          <a:lstStyle/>
          <a:p>
            <a:r>
              <a:rPr lang="en-US" dirty="0" smtClean="0"/>
              <a:t>Gustavo Adolfo Rodríguez </a:t>
            </a:r>
            <a:r>
              <a:rPr lang="en-US" dirty="0" err="1" smtClean="0"/>
              <a:t>Quinayas</a:t>
            </a:r>
            <a:endParaRPr lang="hr-HR" dirty="0"/>
          </a:p>
        </p:txBody>
      </p:sp>
      <p:sp>
        <p:nvSpPr>
          <p:cNvPr id="9" name="Text Placeholder 8"/>
          <p:cNvSpPr>
            <a:spLocks noGrp="1"/>
          </p:cNvSpPr>
          <p:nvPr>
            <p:ph type="body" sz="quarter" idx="11"/>
          </p:nvPr>
        </p:nvSpPr>
        <p:spPr>
          <a:prstGeom prst="rect">
            <a:avLst/>
          </a:prstGeom>
        </p:spPr>
        <p:txBody>
          <a:bodyPr/>
          <a:lstStyle/>
          <a:p>
            <a:r>
              <a:rPr lang="es-CO" sz="1600" dirty="0" smtClean="0"/>
              <a:t>garodriguez335@misena.edu.co</a:t>
            </a:r>
            <a:endParaRPr lang="hr-HR" sz="1600" dirty="0"/>
          </a:p>
        </p:txBody>
      </p:sp>
      <p:sp>
        <p:nvSpPr>
          <p:cNvPr id="12" name="Text Placeholder 11"/>
          <p:cNvSpPr>
            <a:spLocks noGrp="1"/>
          </p:cNvSpPr>
          <p:nvPr>
            <p:ph type="body" sz="quarter" idx="12"/>
          </p:nvPr>
        </p:nvSpPr>
        <p:spPr>
          <a:prstGeom prst="rect">
            <a:avLst/>
          </a:prstGeom>
        </p:spPr>
        <p:txBody>
          <a:bodyPr/>
          <a:lstStyle/>
          <a:p>
            <a:r>
              <a:rPr lang="en-US" dirty="0" smtClean="0"/>
              <a:t>@</a:t>
            </a:r>
            <a:r>
              <a:rPr lang="en-US" dirty="0" err="1" smtClean="0"/>
              <a:t>tavoz.q</a:t>
            </a:r>
            <a:endParaRPr lang="hr-HR" dirty="0"/>
          </a:p>
        </p:txBody>
      </p:sp>
      <p:sp>
        <p:nvSpPr>
          <p:cNvPr id="4" name="Text Placeholder 3"/>
          <p:cNvSpPr>
            <a:spLocks noGrp="1"/>
          </p:cNvSpPr>
          <p:nvPr>
            <p:ph type="body" sz="quarter" idx="13"/>
          </p:nvPr>
        </p:nvSpPr>
        <p:spPr/>
        <p:txBody>
          <a:bodyPr/>
          <a:lstStyle/>
          <a:p>
            <a:r>
              <a:rPr lang="en-US" dirty="0" err="1" smtClean="0"/>
              <a:t>txvoz</a:t>
            </a:r>
            <a:endParaRPr lang="hr-HR" dirty="0"/>
          </a:p>
        </p:txBody>
      </p:sp>
    </p:spTree>
    <p:extLst>
      <p:ext uri="{BB962C8B-B14F-4D97-AF65-F5344CB8AC3E}">
        <p14:creationId xmlns:p14="http://schemas.microsoft.com/office/powerpoint/2010/main" val="4092143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GB" dirty="0" smtClean="0"/>
              <a:t>Web 2,0 - ¿</a:t>
            </a:r>
            <a:r>
              <a:rPr lang="en-GB" dirty="0" err="1" smtClean="0"/>
              <a:t>Qué</a:t>
            </a:r>
            <a:r>
              <a:rPr lang="en-GB" dirty="0" smtClean="0"/>
              <a:t> </a:t>
            </a:r>
            <a:r>
              <a:rPr lang="en-GB" dirty="0" err="1" smtClean="0"/>
              <a:t>es</a:t>
            </a:r>
            <a:r>
              <a:rPr lang="en-GB" dirty="0" smtClean="0"/>
              <a:t>?</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42527262"/>
              </p:ext>
            </p:extLst>
          </p:nvPr>
        </p:nvGraphicFramePr>
        <p:xfrm>
          <a:off x="766763" y="1628775"/>
          <a:ext cx="10829925"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490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Qué</a:t>
            </a:r>
            <a:r>
              <a:rPr lang="en-US" dirty="0" smtClean="0"/>
              <a:t> </a:t>
            </a:r>
            <a:r>
              <a:rPr lang="en-US" dirty="0" err="1" smtClean="0"/>
              <a:t>es</a:t>
            </a:r>
            <a:r>
              <a:rPr lang="en-US" dirty="0" smtClean="0"/>
              <a:t> HTML?</a:t>
            </a:r>
            <a:endParaRPr lang="hr-HR" dirty="0"/>
          </a:p>
        </p:txBody>
      </p:sp>
    </p:spTree>
    <p:extLst>
      <p:ext uri="{BB962C8B-B14F-4D97-AF65-F5344CB8AC3E}">
        <p14:creationId xmlns:p14="http://schemas.microsoft.com/office/powerpoint/2010/main" val="264909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GB" dirty="0" smtClean="0"/>
              <a:t>HTML 101 - ¿</a:t>
            </a:r>
            <a:r>
              <a:rPr lang="en-GB" dirty="0" err="1" smtClean="0"/>
              <a:t>Qué</a:t>
            </a:r>
            <a:r>
              <a:rPr lang="en-GB" dirty="0" smtClean="0"/>
              <a:t> </a:t>
            </a:r>
            <a:r>
              <a:rPr lang="en-GB" dirty="0" err="1" smtClean="0"/>
              <a:t>es</a:t>
            </a:r>
            <a:r>
              <a:rPr lang="en-GB" dirty="0" smtClean="0"/>
              <a:t> HTML?</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93448716"/>
              </p:ext>
            </p:extLst>
          </p:nvPr>
        </p:nvGraphicFramePr>
        <p:xfrm>
          <a:off x="766763" y="1628775"/>
          <a:ext cx="10829925"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470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HTML 101 – </a:t>
            </a:r>
            <a:r>
              <a:rPr lang="en-US" dirty="0" err="1" smtClean="0"/>
              <a:t>Sintaxis</a:t>
            </a:r>
            <a:r>
              <a:rPr lang="en-US" dirty="0" smtClean="0"/>
              <a:t> -&gt; </a:t>
            </a:r>
            <a:r>
              <a:rPr lang="en-US" dirty="0" err="1" smtClean="0"/>
              <a:t>Etiquetas</a:t>
            </a:r>
            <a:endParaRPr lang="hr-HR" dirty="0"/>
          </a:p>
        </p:txBody>
      </p:sp>
      <p:sp>
        <p:nvSpPr>
          <p:cNvPr id="12" name="Content Placeholder 2"/>
          <p:cNvSpPr>
            <a:spLocks noGrp="1"/>
          </p:cNvSpPr>
          <p:nvPr>
            <p:ph idx="10"/>
          </p:nvPr>
        </p:nvSpPr>
        <p:spPr>
          <a:solidFill>
            <a:srgbClr val="1BA1E2"/>
          </a:solidFill>
        </p:spPr>
        <p:txBody>
          <a:bodyPr anchor="b"/>
          <a:lstStyle/>
          <a:p>
            <a:r>
              <a:rPr lang="en-GB" sz="2800" dirty="0" smtClean="0"/>
              <a:t>Con </a:t>
            </a:r>
            <a:r>
              <a:rPr lang="en-GB" sz="2800" dirty="0" err="1" smtClean="0"/>
              <a:t>contenido</a:t>
            </a:r>
            <a:r>
              <a:rPr lang="en-GB" dirty="0"/>
              <a:t>:</a:t>
            </a:r>
            <a:endParaRPr lang="en-GB" sz="2800" dirty="0" smtClean="0"/>
          </a:p>
          <a:p>
            <a:r>
              <a:rPr lang="en-GB" sz="2800" dirty="0" smtClean="0"/>
              <a:t>&lt;x&gt; = </a:t>
            </a:r>
            <a:r>
              <a:rPr lang="en-GB" sz="2800" dirty="0" err="1" smtClean="0"/>
              <a:t>apertura</a:t>
            </a:r>
            <a:endParaRPr lang="en-GB" sz="2800" dirty="0" smtClean="0"/>
          </a:p>
          <a:p>
            <a:r>
              <a:rPr lang="en-GB" dirty="0" smtClean="0"/>
              <a:t>&lt;/x&gt; = </a:t>
            </a:r>
            <a:r>
              <a:rPr lang="en-GB" dirty="0" err="1" smtClean="0"/>
              <a:t>cierre</a:t>
            </a:r>
            <a:endParaRPr lang="en-GB" dirty="0" smtClean="0"/>
          </a:p>
          <a:p>
            <a:r>
              <a:rPr lang="en-GB" dirty="0" smtClean="0"/>
              <a:t>&lt;x&gt; </a:t>
            </a:r>
            <a:r>
              <a:rPr lang="en-GB" dirty="0" err="1" smtClean="0"/>
              <a:t>contenido</a:t>
            </a:r>
            <a:r>
              <a:rPr lang="en-GB" dirty="0" smtClean="0"/>
              <a:t> &lt;/x&gt;</a:t>
            </a:r>
          </a:p>
        </p:txBody>
      </p:sp>
      <p:sp>
        <p:nvSpPr>
          <p:cNvPr id="13" name="Content Placeholder 2"/>
          <p:cNvSpPr>
            <a:spLocks noGrp="1"/>
          </p:cNvSpPr>
          <p:nvPr>
            <p:ph idx="11"/>
          </p:nvPr>
        </p:nvSpPr>
        <p:spPr>
          <a:solidFill>
            <a:srgbClr val="1BA1E2"/>
          </a:solidFill>
        </p:spPr>
        <p:txBody>
          <a:bodyPr anchor="b"/>
          <a:lstStyle/>
          <a:p>
            <a:r>
              <a:rPr lang="en-GB" sz="2800" dirty="0" smtClean="0"/>
              <a:t>Sin </a:t>
            </a:r>
            <a:r>
              <a:rPr lang="en-GB" sz="2800" dirty="0" err="1" smtClean="0"/>
              <a:t>contenido</a:t>
            </a:r>
            <a:endParaRPr lang="en-GB" sz="2800" dirty="0" smtClean="0"/>
          </a:p>
          <a:p>
            <a:r>
              <a:rPr lang="en-GB" dirty="0"/>
              <a:t>&lt;x</a:t>
            </a:r>
            <a:r>
              <a:rPr lang="en-GB" dirty="0" smtClean="0"/>
              <a:t>/&gt; </a:t>
            </a:r>
            <a:r>
              <a:rPr lang="es-ES" dirty="0" smtClean="0"/>
              <a:t>= cierre al final</a:t>
            </a:r>
            <a:endParaRPr lang="en-GB" dirty="0"/>
          </a:p>
          <a:p>
            <a:endParaRPr lang="en-GB" sz="2800" dirty="0" smtClean="0"/>
          </a:p>
          <a:p>
            <a:r>
              <a:rPr lang="en-GB" dirty="0" smtClean="0"/>
              <a:t>&lt;</a:t>
            </a:r>
            <a:r>
              <a:rPr lang="en-GB" dirty="0" err="1" smtClean="0"/>
              <a:t>br</a:t>
            </a:r>
            <a:r>
              <a:rPr lang="en-GB" dirty="0" smtClean="0"/>
              <a:t>/&gt;, &lt;</a:t>
            </a:r>
            <a:r>
              <a:rPr lang="en-GB" dirty="0" err="1" smtClean="0"/>
              <a:t>img</a:t>
            </a:r>
            <a:r>
              <a:rPr lang="en-GB" dirty="0" smtClean="0"/>
              <a:t> /&gt;, …</a:t>
            </a:r>
            <a:endParaRPr lang="en-GB" sz="2800" dirty="0"/>
          </a:p>
        </p:txBody>
      </p:sp>
      <p:sp>
        <p:nvSpPr>
          <p:cNvPr id="9" name="Content Placeholder 8"/>
          <p:cNvSpPr>
            <a:spLocks noGrp="1"/>
          </p:cNvSpPr>
          <p:nvPr>
            <p:ph idx="1"/>
          </p:nvPr>
        </p:nvSpPr>
        <p:spPr/>
        <p:txBody>
          <a:bodyPr/>
          <a:lstStyle/>
          <a:p>
            <a:r>
              <a:rPr lang="es-ES" sz="2800" dirty="0" smtClean="0">
                <a:solidFill>
                  <a:srgbClr val="1BA1E2"/>
                </a:solidFill>
              </a:rPr>
              <a:t>Sin Atributos:</a:t>
            </a:r>
          </a:p>
          <a:p>
            <a:r>
              <a:rPr lang="es-ES" sz="2800" dirty="0" smtClean="0"/>
              <a:t>&lt;p&gt;texto&lt;/p&gt;</a:t>
            </a:r>
          </a:p>
          <a:p>
            <a:r>
              <a:rPr lang="es-ES" sz="2800" dirty="0" smtClean="0"/>
              <a:t>&lt;h1&gt;Encabezado 1&lt;/h1&gt;</a:t>
            </a:r>
          </a:p>
          <a:p>
            <a:r>
              <a:rPr lang="es-ES" sz="2800" dirty="0" smtClean="0"/>
              <a:t>&lt;h2&gt;Encabezado 2&lt;/h2&gt; ….. &lt;/h6&gt;</a:t>
            </a:r>
          </a:p>
          <a:p>
            <a:endParaRPr lang="es-ES" sz="2800" dirty="0" smtClean="0"/>
          </a:p>
          <a:p>
            <a:r>
              <a:rPr lang="es-ES" sz="2800" dirty="0" smtClean="0">
                <a:solidFill>
                  <a:srgbClr val="FA6800"/>
                </a:solidFill>
              </a:rPr>
              <a:t>Con atributos</a:t>
            </a:r>
            <a:r>
              <a:rPr lang="es-ES" sz="2800" dirty="0">
                <a:solidFill>
                  <a:srgbClr val="FA6800"/>
                </a:solidFill>
              </a:rPr>
              <a:t>:</a:t>
            </a:r>
            <a:endParaRPr lang="es-ES" sz="2800" dirty="0" smtClean="0">
              <a:solidFill>
                <a:srgbClr val="FA6800"/>
              </a:solidFill>
            </a:endParaRPr>
          </a:p>
          <a:p>
            <a:r>
              <a:rPr lang="es-ES" sz="2800" dirty="0" smtClean="0"/>
              <a:t>&lt;</a:t>
            </a:r>
            <a:r>
              <a:rPr lang="es-ES" sz="2800" dirty="0" err="1" smtClean="0"/>
              <a:t>img</a:t>
            </a:r>
            <a:r>
              <a:rPr lang="es-ES" sz="2800" dirty="0" smtClean="0"/>
              <a:t> </a:t>
            </a:r>
            <a:r>
              <a:rPr lang="es-ES" sz="2800" dirty="0" err="1" smtClean="0">
                <a:solidFill>
                  <a:srgbClr val="FA6800"/>
                </a:solidFill>
              </a:rPr>
              <a:t>src</a:t>
            </a:r>
            <a:r>
              <a:rPr lang="es-ES" sz="2800" dirty="0" smtClean="0">
                <a:solidFill>
                  <a:srgbClr val="FA6800"/>
                </a:solidFill>
              </a:rPr>
              <a:t>=“imagen.jpg” </a:t>
            </a:r>
            <a:r>
              <a:rPr lang="es-ES" sz="2800" dirty="0" err="1" smtClean="0"/>
              <a:t>alt</a:t>
            </a:r>
            <a:r>
              <a:rPr lang="es-ES" sz="2800" dirty="0" smtClean="0"/>
              <a:t>=“texto” /&gt;</a:t>
            </a:r>
          </a:p>
          <a:p>
            <a:r>
              <a:rPr lang="es-ES" sz="2800" dirty="0" smtClean="0"/>
              <a:t>&lt;a </a:t>
            </a:r>
            <a:r>
              <a:rPr lang="es-ES" sz="2800" dirty="0" err="1" smtClean="0">
                <a:solidFill>
                  <a:srgbClr val="FA6800"/>
                </a:solidFill>
              </a:rPr>
              <a:t>href</a:t>
            </a:r>
            <a:r>
              <a:rPr lang="es-ES" sz="2800" dirty="0" smtClean="0">
                <a:solidFill>
                  <a:srgbClr val="FA6800"/>
                </a:solidFill>
              </a:rPr>
              <a:t>=“enlace”</a:t>
            </a:r>
            <a:r>
              <a:rPr lang="es-ES" sz="2800" dirty="0" smtClean="0"/>
              <a:t>&gt;texto&lt;/a&gt;</a:t>
            </a:r>
          </a:p>
          <a:p>
            <a:endParaRPr lang="es-ES" sz="2800" dirty="0"/>
          </a:p>
          <a:p>
            <a:r>
              <a:rPr lang="en-GB" sz="2800" dirty="0" smtClean="0"/>
              <a:t>&lt;div&gt; &lt;/div&gt; </a:t>
            </a:r>
            <a:r>
              <a:rPr lang="en-GB" sz="2800" dirty="0" smtClean="0">
                <a:solidFill>
                  <a:srgbClr val="60A917"/>
                </a:solidFill>
              </a:rPr>
              <a:t>&lt;!-- </a:t>
            </a:r>
            <a:r>
              <a:rPr lang="es-ES" sz="2800" dirty="0" smtClean="0">
                <a:solidFill>
                  <a:srgbClr val="60A917"/>
                </a:solidFill>
              </a:rPr>
              <a:t>Comentarios--&gt;</a:t>
            </a:r>
            <a:endParaRPr lang="en-GB" sz="2800" dirty="0">
              <a:solidFill>
                <a:srgbClr val="60A917"/>
              </a:solidFill>
            </a:endParaRPr>
          </a:p>
          <a:p>
            <a:endParaRPr lang="hr-HR" sz="2800" dirty="0"/>
          </a:p>
        </p:txBody>
      </p:sp>
    </p:spTree>
    <p:extLst>
      <p:ext uri="{BB962C8B-B14F-4D97-AF65-F5344CB8AC3E}">
        <p14:creationId xmlns:p14="http://schemas.microsoft.com/office/powerpoint/2010/main" val="85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HTML 101 – Sintaxis -&gt; </a:t>
            </a:r>
            <a:r>
              <a:rPr lang="es-ES" smtClean="0"/>
              <a:t>Esqueleto</a:t>
            </a:r>
            <a:endParaRPr lang="hr-HR" dirty="0"/>
          </a:p>
        </p:txBody>
      </p:sp>
      <p:sp>
        <p:nvSpPr>
          <p:cNvPr id="6" name="Content Placeholder 5"/>
          <p:cNvSpPr>
            <a:spLocks noGrp="1"/>
          </p:cNvSpPr>
          <p:nvPr>
            <p:ph idx="10"/>
          </p:nvPr>
        </p:nvSpPr>
        <p:spPr>
          <a:solidFill>
            <a:srgbClr val="1BA1E2"/>
          </a:solidFill>
        </p:spPr>
        <p:txBody>
          <a:bodyPr/>
          <a:lstStyle/>
          <a:p>
            <a:r>
              <a:rPr lang="es-ES" dirty="0" smtClean="0"/>
              <a:t>Encabezado:</a:t>
            </a:r>
          </a:p>
          <a:p>
            <a:r>
              <a:rPr lang="es-ES" dirty="0" smtClean="0"/>
              <a:t>&lt;head&gt; &lt;/head&gt;</a:t>
            </a:r>
            <a:endParaRPr lang="es-ES" dirty="0"/>
          </a:p>
        </p:txBody>
      </p:sp>
      <p:sp>
        <p:nvSpPr>
          <p:cNvPr id="7" name="Content Placeholder 6"/>
          <p:cNvSpPr>
            <a:spLocks noGrp="1"/>
          </p:cNvSpPr>
          <p:nvPr>
            <p:ph idx="11"/>
          </p:nvPr>
        </p:nvSpPr>
        <p:spPr>
          <a:solidFill>
            <a:srgbClr val="1BA1E2"/>
          </a:solidFill>
        </p:spPr>
        <p:txBody>
          <a:bodyPr/>
          <a:lstStyle/>
          <a:p>
            <a:r>
              <a:rPr lang="es-ES" dirty="0" smtClean="0"/>
              <a:t>Cuerpo:</a:t>
            </a:r>
          </a:p>
          <a:p>
            <a:r>
              <a:rPr lang="es-ES" dirty="0" smtClean="0"/>
              <a:t>&lt;</a:t>
            </a:r>
            <a:r>
              <a:rPr lang="es-ES" dirty="0" err="1" smtClean="0"/>
              <a:t>body</a:t>
            </a:r>
            <a:r>
              <a:rPr lang="es-ES" dirty="0" smtClean="0"/>
              <a:t>&gt; &lt;/</a:t>
            </a:r>
            <a:r>
              <a:rPr lang="es-ES" dirty="0" err="1" smtClean="0"/>
              <a:t>body</a:t>
            </a:r>
            <a:r>
              <a:rPr lang="es-ES" dirty="0" smtClean="0"/>
              <a:t>&gt;</a:t>
            </a:r>
          </a:p>
        </p:txBody>
      </p:sp>
      <p:sp>
        <p:nvSpPr>
          <p:cNvPr id="9" name="Content Placeholder 8"/>
          <p:cNvSpPr>
            <a:spLocks noGrp="1"/>
          </p:cNvSpPr>
          <p:nvPr>
            <p:ph idx="1"/>
          </p:nvPr>
        </p:nvSpPr>
        <p:spPr/>
        <p:txBody>
          <a:bodyPr/>
          <a:lstStyle/>
          <a:p>
            <a:r>
              <a:rPr lang="en-US" sz="2800" dirty="0" smtClean="0"/>
              <a:t>&lt;!DOCTYPE html&gt;</a:t>
            </a:r>
            <a:br>
              <a:rPr lang="en-US" sz="2800" dirty="0" smtClean="0"/>
            </a:br>
            <a:r>
              <a:rPr lang="en-US" sz="2800" dirty="0" smtClean="0"/>
              <a:t>&lt;html </a:t>
            </a:r>
            <a:r>
              <a:rPr lang="en-US" sz="2800" dirty="0" err="1" smtClean="0"/>
              <a:t>lang</a:t>
            </a:r>
            <a:r>
              <a:rPr lang="en-US" sz="2800" dirty="0" smtClean="0"/>
              <a:t>=“</a:t>
            </a:r>
            <a:r>
              <a:rPr lang="en-US" sz="2800" dirty="0" err="1" smtClean="0"/>
              <a:t>es</a:t>
            </a:r>
            <a:r>
              <a:rPr lang="en-US" sz="2800" dirty="0" smtClean="0"/>
              <a:t>”&gt;</a:t>
            </a:r>
          </a:p>
          <a:p>
            <a:r>
              <a:rPr lang="es-ES" sz="2800" dirty="0" smtClean="0"/>
              <a:t>	&lt;head&gt;</a:t>
            </a:r>
          </a:p>
          <a:p>
            <a:endParaRPr lang="es-ES" sz="2800" dirty="0" smtClean="0"/>
          </a:p>
          <a:p>
            <a:r>
              <a:rPr lang="es-ES" sz="2800" dirty="0" smtClean="0"/>
              <a:t>	&lt;/head&gt;</a:t>
            </a:r>
          </a:p>
          <a:p>
            <a:r>
              <a:rPr lang="en-US" sz="2800" dirty="0" smtClean="0"/>
              <a:t/>
            </a:r>
            <a:br>
              <a:rPr lang="en-US" sz="2800" dirty="0" smtClean="0"/>
            </a:br>
            <a:r>
              <a:rPr lang="en-US" sz="2800" dirty="0" smtClean="0"/>
              <a:t>	&lt;body&gt;</a:t>
            </a:r>
            <a:br>
              <a:rPr lang="en-US" sz="2800" dirty="0" smtClean="0"/>
            </a:br>
            <a:r>
              <a:rPr lang="en-US" sz="2800" dirty="0" smtClean="0"/>
              <a:t/>
            </a:r>
            <a:br>
              <a:rPr lang="en-US" sz="2800" dirty="0" smtClean="0"/>
            </a:br>
            <a:r>
              <a:rPr lang="en-US" sz="2800" dirty="0" smtClean="0"/>
              <a:t>	&lt;/body&gt;</a:t>
            </a:r>
            <a:br>
              <a:rPr lang="en-US" sz="2800" dirty="0" smtClean="0"/>
            </a:br>
            <a:r>
              <a:rPr lang="en-US" sz="2800" dirty="0" smtClean="0"/>
              <a:t>&lt;/html&gt;</a:t>
            </a:r>
            <a:endParaRPr lang="hr-HR" sz="2800" dirty="0"/>
          </a:p>
        </p:txBody>
      </p:sp>
    </p:spTree>
    <p:extLst>
      <p:ext uri="{BB962C8B-B14F-4D97-AF65-F5344CB8AC3E}">
        <p14:creationId xmlns:p14="http://schemas.microsoft.com/office/powerpoint/2010/main" val="413946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s-ES" dirty="0" smtClean="0">
                <a:solidFill>
                  <a:srgbClr val="1BA1E2"/>
                </a:solidFill>
              </a:rPr>
              <a:t>Identificadores</a:t>
            </a:r>
          </a:p>
          <a:p>
            <a:pPr marL="457200" indent="-457200">
              <a:buFont typeface="Arial" panose="020B0604020202020204" pitchFamily="34" charset="0"/>
              <a:buChar char="•"/>
            </a:pPr>
            <a:r>
              <a:rPr lang="es-ES" sz="2800" dirty="0" smtClean="0"/>
              <a:t>Identificar un elemento del documento.</a:t>
            </a:r>
          </a:p>
          <a:p>
            <a:pPr marL="457200" indent="-457200">
              <a:buFont typeface="Arial" panose="020B0604020202020204" pitchFamily="34" charset="0"/>
              <a:buChar char="•"/>
            </a:pPr>
            <a:r>
              <a:rPr lang="es-ES" sz="2800" dirty="0" smtClean="0"/>
              <a:t>No debe repetirse, debe ser único.</a:t>
            </a:r>
            <a:endParaRPr lang="es-ES" sz="2800" dirty="0"/>
          </a:p>
          <a:p>
            <a:endParaRPr lang="es-ES" dirty="0" smtClean="0"/>
          </a:p>
          <a:p>
            <a:r>
              <a:rPr lang="es-ES" dirty="0" smtClean="0">
                <a:solidFill>
                  <a:srgbClr val="1BA1E2"/>
                </a:solidFill>
              </a:rPr>
              <a:t>Clases</a:t>
            </a:r>
          </a:p>
          <a:p>
            <a:pPr marL="457200" indent="-457200">
              <a:buFont typeface="Arial" panose="020B0604020202020204" pitchFamily="34" charset="0"/>
              <a:buChar char="•"/>
            </a:pPr>
            <a:r>
              <a:rPr lang="es-ES" sz="2800" dirty="0" smtClean="0"/>
              <a:t>Identificar un grupo de elementos.</a:t>
            </a:r>
          </a:p>
          <a:p>
            <a:pPr marL="457200" indent="-457200">
              <a:buFont typeface="Arial" panose="020B0604020202020204" pitchFamily="34" charset="0"/>
              <a:buChar char="•"/>
            </a:pPr>
            <a:r>
              <a:rPr lang="es-ES" sz="2800" dirty="0" smtClean="0"/>
              <a:t>Reutilizar reglas sobre un grupo de elementos.</a:t>
            </a:r>
            <a:endParaRPr lang="es-ES" sz="2800" dirty="0"/>
          </a:p>
          <a:p>
            <a:endParaRPr lang="es-ES" dirty="0"/>
          </a:p>
        </p:txBody>
      </p:sp>
      <p:sp>
        <p:nvSpPr>
          <p:cNvPr id="2" name="Title 1"/>
          <p:cNvSpPr>
            <a:spLocks noGrp="1"/>
          </p:cNvSpPr>
          <p:nvPr>
            <p:ph type="title"/>
          </p:nvPr>
        </p:nvSpPr>
        <p:spPr/>
        <p:txBody>
          <a:bodyPr/>
          <a:lstStyle/>
          <a:p>
            <a:r>
              <a:rPr lang="es-ES" dirty="0" smtClean="0"/>
              <a:t>HTML 101 – Clases  identificadores</a:t>
            </a:r>
            <a:endParaRPr lang="es-ES" dirty="0"/>
          </a:p>
        </p:txBody>
      </p:sp>
    </p:spTree>
    <p:extLst>
      <p:ext uri="{BB962C8B-B14F-4D97-AF65-F5344CB8AC3E}">
        <p14:creationId xmlns:p14="http://schemas.microsoft.com/office/powerpoint/2010/main" val="3026724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HTML 101 – Estructura Documento Web</a:t>
            </a:r>
            <a:endParaRPr lang="es-ES" dirty="0"/>
          </a:p>
        </p:txBody>
      </p:sp>
      <p:pic>
        <p:nvPicPr>
          <p:cNvPr id="6" name="5 Imagen" descr="http://www.racotecnic.com/wp-content/uploads/2011/02/html5_11.png"/>
          <p:cNvPicPr/>
          <p:nvPr/>
        </p:nvPicPr>
        <p:blipFill>
          <a:blip r:embed="rId2">
            <a:extLst>
              <a:ext uri="{28A0092B-C50C-407E-A947-70E740481C1C}">
                <a14:useLocalDpi xmlns:a14="http://schemas.microsoft.com/office/drawing/2010/main" val="0"/>
              </a:ext>
            </a:extLst>
          </a:blip>
          <a:srcRect/>
          <a:stretch>
            <a:fillRect/>
          </a:stretch>
        </p:blipFill>
        <p:spPr bwMode="auto">
          <a:xfrm>
            <a:off x="1107116" y="1772816"/>
            <a:ext cx="4720581" cy="4464497"/>
          </a:xfrm>
          <a:prstGeom prst="rect">
            <a:avLst/>
          </a:prstGeom>
          <a:noFill/>
          <a:ln>
            <a:noFill/>
          </a:ln>
        </p:spPr>
      </p:pic>
      <p:pic>
        <p:nvPicPr>
          <p:cNvPr id="7" name="5 Marcador de contenido" descr="http://www.racotecnic.com/wp-content/uploads/2011/02/html5_2.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23992" y="1772816"/>
            <a:ext cx="4718251" cy="4462127"/>
          </a:xfrm>
          <a:prstGeom prst="rect">
            <a:avLst/>
          </a:prstGeom>
          <a:noFill/>
          <a:ln>
            <a:noFill/>
          </a:ln>
        </p:spPr>
      </p:pic>
    </p:spTree>
    <p:extLst>
      <p:ext uri="{BB962C8B-B14F-4D97-AF65-F5344CB8AC3E}">
        <p14:creationId xmlns:p14="http://schemas.microsoft.com/office/powerpoint/2010/main" val="99793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Segoe UI Light">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Dark.potx" id="{8F6DAD8A-A79B-49ED-9FCE-52D33E8714A7}" vid="{EE50E494-AB0D-4253-BA7E-244FF5EB1C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Win8_Dark</Template>
  <TotalTime>281</TotalTime>
  <Words>837</Words>
  <Application>Microsoft Office PowerPoint</Application>
  <PresentationFormat>Panorámica</PresentationFormat>
  <Paragraphs>155</Paragraphs>
  <Slides>25</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Segoe UI</vt:lpstr>
      <vt:lpstr>Segoe UI Light</vt:lpstr>
      <vt:lpstr>Segoe WP</vt:lpstr>
      <vt:lpstr>Office Theme</vt:lpstr>
      <vt:lpstr>HTML- CSS - JS</vt:lpstr>
      <vt:lpstr>¿Que es Web 2.0?</vt:lpstr>
      <vt:lpstr>Web 2,0 - ¿Qué es?</vt:lpstr>
      <vt:lpstr>¿Qué es HTML?</vt:lpstr>
      <vt:lpstr>HTML 101 - ¿Qué es HTML?</vt:lpstr>
      <vt:lpstr>HTML 101 – Sintaxis -&gt; Etiquetas</vt:lpstr>
      <vt:lpstr>HTML 101 – Sintaxis -&gt; Esqueleto</vt:lpstr>
      <vt:lpstr>HTML 101 – Clases  identificadores</vt:lpstr>
      <vt:lpstr>HTML 101 – Estructura Documento Web</vt:lpstr>
      <vt:lpstr>HTML 101 – Estructura Documento Web</vt:lpstr>
      <vt:lpstr>CSS</vt:lpstr>
      <vt:lpstr>CSS 101 - ¿Qué es CSS?</vt:lpstr>
      <vt:lpstr>CSS 101 - Sintaxis</vt:lpstr>
      <vt:lpstr>CSS 101 - ¿Cómo agregar CSS a un HTML?</vt:lpstr>
      <vt:lpstr>CSS 101 - Selectores</vt:lpstr>
      <vt:lpstr>CSS 101 - Herencia</vt:lpstr>
      <vt:lpstr>Javascript</vt:lpstr>
      <vt:lpstr>Javascript 101 - ¿Qué es Javascript?</vt:lpstr>
      <vt:lpstr>Javascript 101 - ¿Cómo utilizer Javascript?</vt:lpstr>
      <vt:lpstr>Javascript 101 – Peculiaridades de la sintaxis</vt:lpstr>
      <vt:lpstr>Javascript 101 – Variables y Funciones</vt:lpstr>
      <vt:lpstr>Javascript 101 – Ciclos y Decisiones </vt:lpstr>
      <vt:lpstr>Javascript 101 – Seleccionando Elementos</vt:lpstr>
      <vt:lpstr>Javascript 101 – Agregando eventos</vt:lpstr>
      <vt:lpstr>HTML- CSS - JS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101</dc:title>
  <dc:creator>Alejandro de Arriba</dc:creator>
  <cp:lastModifiedBy>Gustavo Rodriguez Quinayas</cp:lastModifiedBy>
  <cp:revision>45</cp:revision>
  <dcterms:created xsi:type="dcterms:W3CDTF">2013-07-05T19:49:41Z</dcterms:created>
  <dcterms:modified xsi:type="dcterms:W3CDTF">2015-04-14T15:13:07Z</dcterms:modified>
</cp:coreProperties>
</file>