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 web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Chalenko</a:t>
            </a:r>
            <a:r>
              <a:rPr lang="en-US" dirty="0" smtClean="0"/>
              <a:t> Andrey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2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Task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</a:t>
            </a:r>
            <a:r>
              <a:rPr lang="en-US" sz="3200" dirty="0" err="1" smtClean="0"/>
              <a:t>git</a:t>
            </a:r>
            <a:r>
              <a:rPr lang="en-US" sz="3200" dirty="0" smtClean="0"/>
              <a:t> repository</a:t>
            </a:r>
          </a:p>
          <a:p>
            <a:r>
              <a:rPr lang="en-US" sz="3200" dirty="0"/>
              <a:t>provide a </a:t>
            </a:r>
            <a:r>
              <a:rPr lang="en-US" sz="3200" dirty="0" smtClean="0"/>
              <a:t>comfortable </a:t>
            </a:r>
            <a:r>
              <a:rPr lang="en-US" sz="3200" dirty="0"/>
              <a:t>and quick change on the </a:t>
            </a:r>
            <a:r>
              <a:rPr lang="en-US" sz="3200" dirty="0" smtClean="0"/>
              <a:t>server</a:t>
            </a:r>
            <a:endParaRPr lang="ru-RU" sz="3200" dirty="0" smtClean="0"/>
          </a:p>
          <a:p>
            <a:r>
              <a:rPr lang="en-US" sz="3200" dirty="0" smtClean="0"/>
              <a:t>Building and testing web 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98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9200" y="192315"/>
            <a:ext cx="9601200" cy="14859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the system looks like</a:t>
            </a:r>
            <a:endParaRPr lang="ru-RU" dirty="0"/>
          </a:p>
        </p:txBody>
      </p:sp>
      <p:pic>
        <p:nvPicPr>
          <p:cNvPr id="1028" name="Picture 4" descr="Картинки по запросу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3" y="4038597"/>
            <a:ext cx="1353911" cy="135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s://www.internet-design.ru/upload/iblock/4ea/programmist.svg"/>
          <p:cNvSpPr>
            <a:spLocks noChangeAspect="1" noChangeArrowheads="1"/>
          </p:cNvSpPr>
          <p:nvPr/>
        </p:nvSpPr>
        <p:spPr bwMode="auto">
          <a:xfrm>
            <a:off x="155575" y="-144463"/>
            <a:ext cx="4002768" cy="40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6" y="4038597"/>
            <a:ext cx="1418774" cy="1418774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10" idx="3"/>
            <a:endCxn id="1028" idx="1"/>
          </p:cNvCxnSpPr>
          <p:nvPr/>
        </p:nvCxnSpPr>
        <p:spPr>
          <a:xfrm flipV="1">
            <a:off x="2218640" y="4715553"/>
            <a:ext cx="1645333" cy="32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0062" y="434198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  <p:pic>
        <p:nvPicPr>
          <p:cNvPr id="1038" name="Picture 14" descr="Картинки по запросу jenkin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47" y="1573665"/>
            <a:ext cx="1395360" cy="154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/>
          <p:cNvCxnSpPr>
            <a:endCxn id="1038" idx="2"/>
          </p:cNvCxnSpPr>
          <p:nvPr/>
        </p:nvCxnSpPr>
        <p:spPr>
          <a:xfrm flipV="1">
            <a:off x="4978400" y="3120571"/>
            <a:ext cx="367027" cy="1088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2199" y="3210252"/>
            <a:ext cx="115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hook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0" y="1573665"/>
            <a:ext cx="1113971" cy="1113971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stCxn id="1038" idx="3"/>
            <a:endCxn id="18" idx="1"/>
          </p:cNvCxnSpPr>
          <p:nvPr/>
        </p:nvCxnSpPr>
        <p:spPr>
          <a:xfrm flipV="1">
            <a:off x="6043107" y="2130651"/>
            <a:ext cx="2211893" cy="216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0236" y="179013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 script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35" y="1468634"/>
            <a:ext cx="1324032" cy="132403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97" y="4885772"/>
            <a:ext cx="2526006" cy="1972228"/>
          </a:xfrm>
          <a:prstGeom prst="rect">
            <a:avLst/>
          </a:prstGeom>
        </p:spPr>
      </p:pic>
      <p:cxnSp>
        <p:nvCxnSpPr>
          <p:cNvPr id="25" name="Прямая со стрелкой 24"/>
          <p:cNvCxnSpPr>
            <a:stCxn id="22" idx="2"/>
          </p:cNvCxnSpPr>
          <p:nvPr/>
        </p:nvCxnSpPr>
        <p:spPr>
          <a:xfrm flipH="1">
            <a:off x="8577943" y="2792666"/>
            <a:ext cx="1413908" cy="2062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29835" y="3858318"/>
            <a:ext cx="107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site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10" idx="2"/>
            <a:endCxn id="23" idx="1"/>
          </p:cNvCxnSpPr>
          <p:nvPr/>
        </p:nvCxnSpPr>
        <p:spPr>
          <a:xfrm>
            <a:off x="1509253" y="5457371"/>
            <a:ext cx="4517544" cy="414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07954" y="5851521"/>
            <a:ext cx="180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9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</a:t>
            </a:r>
            <a:r>
              <a:rPr lang="en-US" b="1" dirty="0" smtClean="0"/>
              <a:t>AWS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085" y="2396674"/>
            <a:ext cx="9639315" cy="7311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49777" y="1499357"/>
            <a:ext cx="3806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Created </a:t>
            </a:r>
            <a:r>
              <a:rPr lang="en-US" sz="2800" dirty="0" smtClean="0"/>
              <a:t>Instance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49777" y="3410857"/>
            <a:ext cx="4085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Security Group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42" y="3887910"/>
            <a:ext cx="8794554" cy="27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jenkins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65943" y="1785257"/>
            <a:ext cx="34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script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69" y="2286000"/>
            <a:ext cx="9105062" cy="2172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1740" y="4481052"/>
            <a:ext cx="34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trigger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70" y="5065420"/>
            <a:ext cx="5232401" cy="15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9101"/>
            <a:ext cx="2924629" cy="1485900"/>
          </a:xfrm>
        </p:spPr>
        <p:txBody>
          <a:bodyPr/>
          <a:lstStyle/>
          <a:p>
            <a:r>
              <a:rPr lang="en-US" dirty="0" smtClean="0"/>
              <a:t>Docker Compose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45" y="1428750"/>
            <a:ext cx="3152555" cy="50696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709885" y="169101"/>
            <a:ext cx="29246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Dockerfile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45" y="1503128"/>
            <a:ext cx="5282630" cy="35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09885" y="169101"/>
            <a:ext cx="292462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Dockerfile</a:t>
            </a:r>
            <a:r>
              <a:rPr lang="en-US" dirty="0" smtClean="0"/>
              <a:t> client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62" y="1510839"/>
            <a:ext cx="5871266" cy="39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1715" y="2848428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Thanks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7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54</TotalTime>
  <Words>60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Ci/CD web project</vt:lpstr>
      <vt:lpstr>Task project</vt:lpstr>
      <vt:lpstr>What the system looks like</vt:lpstr>
      <vt:lpstr>Configure AWS</vt:lpstr>
      <vt:lpstr>Config jenkins</vt:lpstr>
      <vt:lpstr>Docker Compose</vt:lpstr>
      <vt:lpstr>Презентация PowerPoint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web project</dc:title>
  <dc:creator>andrysha_1999@mail.ru</dc:creator>
  <cp:lastModifiedBy>andrysha_1999@mail.ru</cp:lastModifiedBy>
  <cp:revision>10</cp:revision>
  <dcterms:created xsi:type="dcterms:W3CDTF">2019-11-12T12:33:34Z</dcterms:created>
  <dcterms:modified xsi:type="dcterms:W3CDTF">2019-11-12T13:28:08Z</dcterms:modified>
</cp:coreProperties>
</file>