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76" r:id="rId4"/>
    <p:sldId id="280" r:id="rId5"/>
    <p:sldId id="277" r:id="rId6"/>
    <p:sldId id="278" r:id="rId7"/>
    <p:sldId id="279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Zherdiy" initials="AZ" lastIdx="0" clrIdx="0">
    <p:extLst>
      <p:ext uri="{19B8F6BF-5375-455C-9EA6-DF929625EA0E}">
        <p15:presenceInfo xmlns:p15="http://schemas.microsoft.com/office/powerpoint/2012/main" userId="413fc36468c059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89F4F-64E2-410C-8E19-CD6066533F4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30FE-EBE6-41FF-B154-C49DA8F1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5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Робота з браузером і </a:t>
            </a:r>
            <a:r>
              <a:rPr lang="en-US" dirty="0" smtClean="0"/>
              <a:t>BOM</a:t>
            </a:r>
            <a:r>
              <a:rPr lang="uk-UA" dirty="0" smtClean="0"/>
              <a:t>, глобальний об</a:t>
            </a:r>
            <a:r>
              <a:rPr lang="en-US" dirty="0" smtClean="0"/>
              <a:t>’</a:t>
            </a:r>
            <a:r>
              <a:rPr lang="uk-UA" dirty="0" err="1" smtClean="0"/>
              <a:t>єкт</a:t>
            </a:r>
            <a:r>
              <a:rPr lang="uk-UA" dirty="0" smtClean="0"/>
              <a:t> </a:t>
            </a:r>
            <a:r>
              <a:rPr lang="en-US" dirty="0" smtClean="0"/>
              <a:t>window</a:t>
            </a:r>
            <a:r>
              <a:rPr lang="uk-UA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74629" y="3579223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лекція </a:t>
            </a:r>
            <a:r>
              <a:rPr lang="en-US" dirty="0"/>
              <a:t>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33419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7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</a:t>
            </a:r>
            <a:r>
              <a:rPr lang="en-US" dirty="0" smtClean="0"/>
              <a:t>M </a:t>
            </a:r>
            <a:r>
              <a:rPr lang="uk-UA" dirty="0" smtClean="0"/>
              <a:t>як зв</a:t>
            </a:r>
            <a:r>
              <a:rPr lang="en-US" dirty="0" smtClean="0"/>
              <a:t>’</a:t>
            </a:r>
            <a:r>
              <a:rPr lang="uk-UA" dirty="0" err="1" smtClean="0"/>
              <a:t>язок</a:t>
            </a:r>
            <a:r>
              <a:rPr lang="uk-UA" dirty="0" smtClean="0"/>
              <a:t> базового </a:t>
            </a:r>
            <a:r>
              <a:rPr lang="en-US" dirty="0" smtClean="0"/>
              <a:t>JavaScript </a:t>
            </a:r>
            <a:r>
              <a:rPr lang="uk-UA" dirty="0" smtClean="0"/>
              <a:t>і </a:t>
            </a:r>
            <a:r>
              <a:rPr lang="en-US" dirty="0" smtClean="0"/>
              <a:t>HTML </a:t>
            </a:r>
            <a:r>
              <a:rPr lang="uk-UA" dirty="0" smtClean="0"/>
              <a:t>сторінки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984810" cy="4312121"/>
          </a:xfrm>
        </p:spPr>
        <p:txBody>
          <a:bodyPr>
            <a:normAutofit/>
          </a:bodyPr>
          <a:lstStyle/>
          <a:p>
            <a:r>
              <a:rPr lang="en-US" sz="2000" dirty="0" smtClean="0">
                <a:effectLst/>
              </a:rPr>
              <a:t>DOM – </a:t>
            </a:r>
            <a:r>
              <a:rPr lang="uk-UA" sz="2000" dirty="0" smtClean="0">
                <a:effectLst/>
              </a:rPr>
              <a:t>об</a:t>
            </a:r>
            <a:r>
              <a:rPr lang="en-US" sz="2000" dirty="0" smtClean="0">
                <a:effectLst/>
              </a:rPr>
              <a:t>’</a:t>
            </a:r>
            <a:r>
              <a:rPr lang="uk-UA" sz="2000" dirty="0" err="1" smtClean="0">
                <a:effectLst/>
              </a:rPr>
              <a:t>єкт</a:t>
            </a:r>
            <a:r>
              <a:rPr lang="uk-UA" sz="2000" dirty="0" smtClean="0">
                <a:effectLst/>
              </a:rPr>
              <a:t> </a:t>
            </a:r>
            <a:r>
              <a:rPr lang="en-US" sz="2000" dirty="0" smtClean="0">
                <a:effectLst/>
              </a:rPr>
              <a:t>document </a:t>
            </a:r>
            <a:r>
              <a:rPr lang="uk-UA" sz="2000" dirty="0" smtClean="0">
                <a:effectLst/>
              </a:rPr>
              <a:t>і </a:t>
            </a:r>
            <a:r>
              <a:rPr lang="uk-UA" sz="2000" dirty="0" err="1" smtClean="0">
                <a:effectLst/>
              </a:rPr>
              <a:t>пов</a:t>
            </a:r>
            <a:r>
              <a:rPr lang="en-US" sz="2000" dirty="0" smtClean="0">
                <a:effectLst/>
              </a:rPr>
              <a:t>’</a:t>
            </a:r>
            <a:r>
              <a:rPr lang="uk-UA" sz="2000" dirty="0" err="1" smtClean="0">
                <a:effectLst/>
              </a:rPr>
              <a:t>язані</a:t>
            </a:r>
            <a:r>
              <a:rPr lang="uk-UA" sz="2000" dirty="0" smtClean="0">
                <a:effectLst/>
              </a:rPr>
              <a:t> з ним об</a:t>
            </a:r>
            <a:r>
              <a:rPr lang="en-US" sz="2000" dirty="0" smtClean="0">
                <a:effectLst/>
              </a:rPr>
              <a:t>’</a:t>
            </a:r>
            <a:r>
              <a:rPr lang="uk-UA" sz="2000" dirty="0" err="1" smtClean="0">
                <a:effectLst/>
              </a:rPr>
              <a:t>єкти</a:t>
            </a:r>
            <a:r>
              <a:rPr lang="uk-UA" sz="2000" dirty="0" smtClean="0">
                <a:effectLst/>
              </a:rPr>
              <a:t> котрі дають можливість  отримати доступ до вмісту сторінки. Більшість взаємодії з </a:t>
            </a:r>
            <a:r>
              <a:rPr lang="en-US" sz="2000" dirty="0" smtClean="0">
                <a:effectLst/>
              </a:rPr>
              <a:t>HTML </a:t>
            </a:r>
            <a:r>
              <a:rPr lang="uk-UA" sz="2000" dirty="0" smtClean="0">
                <a:effectLst/>
              </a:rPr>
              <a:t>обробляється тут</a:t>
            </a:r>
            <a:endParaRPr lang="en-US" sz="2000" dirty="0" smtClean="0">
              <a:effectLst/>
            </a:endParaRPr>
          </a:p>
          <a:p>
            <a:r>
              <a:rPr lang="en-US" sz="2000" dirty="0" smtClean="0">
                <a:effectLst/>
              </a:rPr>
              <a:t>BOM</a:t>
            </a:r>
            <a:r>
              <a:rPr lang="uk-UA" sz="2000" dirty="0" smtClean="0">
                <a:effectLst/>
              </a:rPr>
              <a:t> – це об</a:t>
            </a:r>
            <a:r>
              <a:rPr lang="en-US" sz="2000" dirty="0" smtClean="0">
                <a:effectLst/>
              </a:rPr>
              <a:t>’</a:t>
            </a:r>
            <a:r>
              <a:rPr lang="uk-UA" sz="2000" dirty="0" err="1" smtClean="0">
                <a:effectLst/>
              </a:rPr>
              <a:t>єкти</a:t>
            </a:r>
            <a:r>
              <a:rPr lang="uk-UA" sz="2000" dirty="0" smtClean="0">
                <a:effectLst/>
              </a:rPr>
              <a:t> котрі дають можливість управляти поведінкою браузера з </a:t>
            </a:r>
            <a:r>
              <a:rPr lang="en-US" sz="2000" dirty="0" smtClean="0">
                <a:effectLst/>
              </a:rPr>
              <a:t>JavaScript</a:t>
            </a:r>
            <a:r>
              <a:rPr lang="uk-UA" sz="2000" dirty="0" smtClean="0">
                <a:effectLst/>
              </a:rPr>
              <a:t> </a:t>
            </a:r>
            <a:endParaRPr lang="en-US" sz="2000" dirty="0" smtClean="0">
              <a:effectLst/>
            </a:endParaRPr>
          </a:p>
          <a:p>
            <a:endParaRPr lang="uk-UA" sz="2000" dirty="0" smtClean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821" y="3794568"/>
            <a:ext cx="4286848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Глобальний </a:t>
            </a:r>
            <a:r>
              <a:rPr lang="uk-UA" dirty="0"/>
              <a:t>об</a:t>
            </a:r>
            <a:r>
              <a:rPr lang="en-US" dirty="0"/>
              <a:t>’</a:t>
            </a:r>
            <a:r>
              <a:rPr lang="uk-UA" dirty="0" err="1"/>
              <a:t>єкт</a:t>
            </a:r>
            <a:r>
              <a:rPr lang="uk-UA" dirty="0"/>
              <a:t> </a:t>
            </a:r>
            <a:r>
              <a:rPr lang="en-US" dirty="0" smtClean="0"/>
              <a:t>window</a:t>
            </a:r>
            <a:r>
              <a:rPr lang="uk-UA" dirty="0" smtClean="0"/>
              <a:t>, його властивості і методи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/>
          </a:bodyPr>
          <a:lstStyle/>
          <a:p>
            <a:r>
              <a:rPr lang="uk-UA" sz="2000" dirty="0" smtClean="0">
                <a:effectLst/>
              </a:rPr>
              <a:t>Методи </a:t>
            </a:r>
          </a:p>
          <a:p>
            <a:pPr lvl="1"/>
            <a:r>
              <a:rPr lang="en-US" sz="1600" dirty="0" smtClean="0">
                <a:effectLst/>
              </a:rPr>
              <a:t>alert</a:t>
            </a:r>
          </a:p>
          <a:p>
            <a:pPr lvl="1"/>
            <a:r>
              <a:rPr lang="en-US" sz="1600" dirty="0" smtClean="0">
                <a:effectLst/>
              </a:rPr>
              <a:t>confirm</a:t>
            </a:r>
          </a:p>
          <a:p>
            <a:pPr lvl="1"/>
            <a:r>
              <a:rPr lang="en-US" sz="1600" dirty="0" err="1" smtClean="0">
                <a:effectLst/>
              </a:rPr>
              <a:t>promt</a:t>
            </a:r>
            <a:endParaRPr lang="en-US" sz="1600" dirty="0" smtClean="0">
              <a:effectLst/>
            </a:endParaRPr>
          </a:p>
          <a:p>
            <a:pPr lvl="1"/>
            <a:r>
              <a:rPr lang="en-US" sz="1600" dirty="0" smtClean="0">
                <a:effectLst/>
              </a:rPr>
              <a:t>open</a:t>
            </a:r>
          </a:p>
          <a:p>
            <a:pPr lvl="1"/>
            <a:r>
              <a:rPr lang="en-US" sz="1600" dirty="0" smtClean="0">
                <a:effectLst/>
              </a:rPr>
              <a:t>close</a:t>
            </a:r>
            <a:endParaRPr lang="en-US" sz="1600" dirty="0">
              <a:effectLst/>
            </a:endParaRPr>
          </a:p>
          <a:p>
            <a:pPr lvl="1"/>
            <a:r>
              <a:rPr lang="en-US" sz="1600" dirty="0" smtClean="0">
                <a:effectLst/>
              </a:rPr>
              <a:t>print</a:t>
            </a:r>
          </a:p>
          <a:p>
            <a:pPr lvl="1"/>
            <a:r>
              <a:rPr lang="en-US" sz="1600" dirty="0" err="1" smtClean="0">
                <a:effectLst/>
              </a:rPr>
              <a:t>encodeURI</a:t>
            </a:r>
            <a:endParaRPr lang="en-US" sz="1600" dirty="0" smtClean="0">
              <a:effectLst/>
            </a:endParaRPr>
          </a:p>
          <a:p>
            <a:pPr lvl="1"/>
            <a:r>
              <a:rPr lang="en-US" sz="1600" dirty="0" err="1" smtClean="0">
                <a:effectLst/>
              </a:rPr>
              <a:t>setTimeout</a:t>
            </a:r>
            <a:endParaRPr lang="en-US" sz="1600" dirty="0" smtClean="0">
              <a:effectLst/>
            </a:endParaRPr>
          </a:p>
          <a:p>
            <a:pPr lvl="1"/>
            <a:r>
              <a:rPr lang="en-US" sz="1600" dirty="0" err="1" smtClean="0">
                <a:effectLst/>
              </a:rPr>
              <a:t>setInterval</a:t>
            </a:r>
            <a:endParaRPr lang="en-US" sz="1600" dirty="0" smtClean="0">
              <a:effectLst/>
            </a:endParaRPr>
          </a:p>
          <a:p>
            <a:pPr lvl="1"/>
            <a:endParaRPr lang="uk-UA" sz="1600" dirty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1318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Глобальний </a:t>
            </a:r>
            <a:r>
              <a:rPr lang="uk-UA" dirty="0"/>
              <a:t>об</a:t>
            </a:r>
            <a:r>
              <a:rPr lang="en-US" dirty="0"/>
              <a:t>’</a:t>
            </a:r>
            <a:r>
              <a:rPr lang="uk-UA" dirty="0" err="1"/>
              <a:t>єкт</a:t>
            </a:r>
            <a:r>
              <a:rPr lang="uk-UA" dirty="0"/>
              <a:t> </a:t>
            </a:r>
            <a:r>
              <a:rPr lang="en-US" dirty="0" smtClean="0"/>
              <a:t>window</a:t>
            </a:r>
            <a:r>
              <a:rPr lang="uk-UA" dirty="0" smtClean="0"/>
              <a:t>, його властивості і методи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/>
          </a:bodyPr>
          <a:lstStyle/>
          <a:p>
            <a:r>
              <a:rPr lang="uk-UA" sz="2000" dirty="0" smtClean="0">
                <a:effectLst/>
              </a:rPr>
              <a:t>Властивості</a:t>
            </a:r>
          </a:p>
          <a:p>
            <a:pPr lvl="1"/>
            <a:r>
              <a:rPr lang="en-US" sz="1600" dirty="0" err="1" smtClean="0">
                <a:effectLst/>
              </a:rPr>
              <a:t>innerWidth</a:t>
            </a:r>
            <a:endParaRPr lang="en-US" sz="1600" dirty="0" smtClean="0">
              <a:effectLst/>
            </a:endParaRPr>
          </a:p>
          <a:p>
            <a:pPr lvl="1"/>
            <a:r>
              <a:rPr lang="en-US" sz="1600" dirty="0" err="1" smtClean="0">
                <a:effectLst/>
              </a:rPr>
              <a:t>localStorege</a:t>
            </a:r>
            <a:endParaRPr lang="en-US" sz="1600" dirty="0" smtClean="0">
              <a:effectLst/>
            </a:endParaRPr>
          </a:p>
          <a:p>
            <a:pPr lvl="1"/>
            <a:r>
              <a:rPr lang="en-US" sz="1600" dirty="0" smtClean="0">
                <a:effectLst/>
              </a:rPr>
              <a:t>history</a:t>
            </a:r>
          </a:p>
          <a:p>
            <a:pPr lvl="1"/>
            <a:r>
              <a:rPr lang="en-US" sz="1600" dirty="0" smtClean="0">
                <a:effectLst/>
              </a:rPr>
              <a:t>location</a:t>
            </a:r>
            <a:endParaRPr lang="uk-UA" sz="1600" dirty="0">
              <a:effectLst/>
            </a:endParaRPr>
          </a:p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573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Об</a:t>
            </a:r>
            <a:r>
              <a:rPr lang="en-US" dirty="0" smtClean="0"/>
              <a:t>’</a:t>
            </a:r>
            <a:r>
              <a:rPr lang="uk-UA" dirty="0" err="1" smtClean="0"/>
              <a:t>єкти</a:t>
            </a:r>
            <a:r>
              <a:rPr lang="uk-UA" dirty="0" smtClean="0"/>
              <a:t> доступні як властивості </a:t>
            </a:r>
            <a:r>
              <a:rPr lang="en-US" dirty="0" smtClean="0"/>
              <a:t>window</a:t>
            </a:r>
            <a:r>
              <a:rPr lang="uk-UA" dirty="0" smtClean="0"/>
              <a:t>, їх властивості і методи: </a:t>
            </a:r>
            <a:r>
              <a:rPr lang="en-US" dirty="0"/>
              <a:t>location, history, navigator, screen, </a:t>
            </a:r>
            <a:r>
              <a:rPr lang="en-US" dirty="0" smtClean="0"/>
              <a:t>document, frames, </a:t>
            </a:r>
            <a:r>
              <a:rPr lang="en-US" dirty="0" err="1" smtClean="0"/>
              <a:t>HMLHttpRequest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/>
          </a:bodyPr>
          <a:lstStyle/>
          <a:p>
            <a:r>
              <a:rPr lang="en-US" sz="2000" dirty="0"/>
              <a:t>l</a:t>
            </a:r>
            <a:r>
              <a:rPr lang="en-US" sz="2000" dirty="0" smtClean="0"/>
              <a:t>ocation – </a:t>
            </a:r>
            <a:r>
              <a:rPr lang="uk-UA" sz="2000" dirty="0" smtClean="0"/>
              <a:t>містить інформацію про поточний </a:t>
            </a:r>
            <a:r>
              <a:rPr lang="en-US" sz="2000" dirty="0" smtClean="0"/>
              <a:t>URL</a:t>
            </a:r>
          </a:p>
          <a:p>
            <a:r>
              <a:rPr lang="en-US" sz="2000" dirty="0">
                <a:effectLst/>
              </a:rPr>
              <a:t>h</a:t>
            </a:r>
            <a:r>
              <a:rPr lang="en-US" sz="2000" dirty="0" smtClean="0">
                <a:effectLst/>
              </a:rPr>
              <a:t>istory – </a:t>
            </a:r>
            <a:r>
              <a:rPr lang="uk-UA" sz="2000" dirty="0" smtClean="0">
                <a:effectLst/>
              </a:rPr>
              <a:t>містить </a:t>
            </a:r>
            <a:r>
              <a:rPr lang="en-US" sz="2000" dirty="0" smtClean="0">
                <a:effectLst/>
              </a:rPr>
              <a:t>URL-</a:t>
            </a:r>
            <a:r>
              <a:rPr lang="uk-UA" sz="2000" dirty="0" err="1" smtClean="0">
                <a:effectLst/>
              </a:rPr>
              <a:t>ли</a:t>
            </a:r>
            <a:r>
              <a:rPr lang="uk-UA" sz="2000" dirty="0" smtClean="0">
                <a:effectLst/>
              </a:rPr>
              <a:t> котрі користувач відвідував в поточному вікні</a:t>
            </a:r>
          </a:p>
          <a:p>
            <a:r>
              <a:rPr lang="en-US" sz="2000" dirty="0">
                <a:effectLst/>
              </a:rPr>
              <a:t>n</a:t>
            </a:r>
            <a:r>
              <a:rPr lang="en-US" sz="2000" dirty="0" smtClean="0">
                <a:effectLst/>
              </a:rPr>
              <a:t>avigator – </a:t>
            </a:r>
            <a:r>
              <a:rPr lang="uk-UA" sz="2000" dirty="0" smtClean="0">
                <a:effectLst/>
              </a:rPr>
              <a:t>містить інформацію про браузер користувача</a:t>
            </a:r>
          </a:p>
          <a:p>
            <a:r>
              <a:rPr lang="en-US" sz="2000" dirty="0">
                <a:effectLst/>
              </a:rPr>
              <a:t>s</a:t>
            </a:r>
            <a:r>
              <a:rPr lang="en-US" sz="2000" dirty="0" smtClean="0">
                <a:effectLst/>
              </a:rPr>
              <a:t>creen – </a:t>
            </a:r>
            <a:r>
              <a:rPr lang="uk-UA" sz="2000" dirty="0" smtClean="0">
                <a:effectLst/>
              </a:rPr>
              <a:t>містить інформацію про </a:t>
            </a:r>
            <a:r>
              <a:rPr lang="uk-UA" sz="2000" dirty="0">
                <a:effectLst/>
              </a:rPr>
              <a:t>е</a:t>
            </a:r>
            <a:r>
              <a:rPr lang="uk-UA" sz="2000" dirty="0" smtClean="0">
                <a:effectLst/>
              </a:rPr>
              <a:t>кран користувача</a:t>
            </a:r>
          </a:p>
          <a:p>
            <a:r>
              <a:rPr lang="en-US" sz="2000" dirty="0">
                <a:effectLst/>
              </a:rPr>
              <a:t>f</a:t>
            </a:r>
            <a:r>
              <a:rPr lang="en-US" sz="2000" dirty="0" smtClean="0">
                <a:effectLst/>
              </a:rPr>
              <a:t>rames – </a:t>
            </a:r>
            <a:r>
              <a:rPr lang="uk-UA" sz="2000" dirty="0" smtClean="0">
                <a:effectLst/>
              </a:rPr>
              <a:t>містить інформацію про всі </a:t>
            </a:r>
            <a:r>
              <a:rPr lang="en-US" sz="2000" dirty="0" smtClean="0">
                <a:effectLst/>
              </a:rPr>
              <a:t>frame </a:t>
            </a:r>
            <a:r>
              <a:rPr lang="uk-UA" sz="2000" dirty="0" smtClean="0">
                <a:effectLst/>
              </a:rPr>
              <a:t>і </a:t>
            </a:r>
            <a:r>
              <a:rPr lang="en-US" sz="2000" dirty="0" smtClean="0">
                <a:effectLst/>
              </a:rPr>
              <a:t>ifr</a:t>
            </a:r>
            <a:r>
              <a:rPr lang="en-US" sz="2000" dirty="0" smtClean="0">
                <a:effectLst/>
              </a:rPr>
              <a:t>ame</a:t>
            </a:r>
          </a:p>
          <a:p>
            <a:r>
              <a:rPr lang="en-US" sz="2000" dirty="0">
                <a:effectLst/>
              </a:rPr>
              <a:t>d</a:t>
            </a:r>
            <a:r>
              <a:rPr lang="en-US" sz="2000" dirty="0" smtClean="0">
                <a:effectLst/>
              </a:rPr>
              <a:t>ocument – </a:t>
            </a:r>
            <a:r>
              <a:rPr lang="uk-UA" sz="2000" dirty="0" smtClean="0">
                <a:effectLst/>
              </a:rPr>
              <a:t>дає можливість взаємодіяти з вмістом сторінки</a:t>
            </a:r>
            <a:endParaRPr lang="en-US" sz="2000" dirty="0" smtClean="0">
              <a:effectLst/>
            </a:endParaRPr>
          </a:p>
          <a:p>
            <a:r>
              <a:rPr lang="en-US" sz="2000" dirty="0" err="1" smtClean="0"/>
              <a:t>HMLHttpRequest</a:t>
            </a:r>
            <a:r>
              <a:rPr lang="en-US" sz="2000" dirty="0" smtClean="0"/>
              <a:t> – </a:t>
            </a:r>
            <a:r>
              <a:rPr lang="uk-UA" sz="2000" dirty="0" smtClean="0"/>
              <a:t>дає </a:t>
            </a:r>
            <a:r>
              <a:rPr lang="uk-UA" sz="2000" dirty="0" err="1" smtClean="0"/>
              <a:t>мождивість</a:t>
            </a:r>
            <a:r>
              <a:rPr lang="uk-UA" sz="2000" dirty="0" smtClean="0"/>
              <a:t> створювати асинхронні запити</a:t>
            </a:r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endParaRPr lang="uk-UA" sz="2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515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Взаємодія вікон (</a:t>
            </a:r>
            <a:r>
              <a:rPr lang="uk-UA" dirty="0" smtClean="0"/>
              <a:t>глобальних об</a:t>
            </a:r>
            <a:r>
              <a:rPr lang="en-US" dirty="0" smtClean="0"/>
              <a:t>’</a:t>
            </a:r>
            <a:r>
              <a:rPr lang="uk-UA" dirty="0" err="1" smtClean="0"/>
              <a:t>єктів</a:t>
            </a:r>
            <a:r>
              <a:rPr lang="uk-UA" dirty="0" smtClean="0"/>
              <a:t>) в фреймовій структурі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effectLst/>
              </a:rPr>
              <a:t>iframe</a:t>
            </a:r>
          </a:p>
          <a:p>
            <a:r>
              <a:rPr lang="en-US" dirty="0" err="1" smtClean="0">
                <a:effectLst/>
              </a:rPr>
              <a:t>iframe.contentWindow</a:t>
            </a:r>
            <a:endParaRPr lang="uk-UA" dirty="0" smtClean="0">
              <a:effectLst/>
            </a:endParaRPr>
          </a:p>
          <a:p>
            <a:pPr lvl="1"/>
            <a:r>
              <a:rPr lang="en-US" dirty="0" err="1">
                <a:effectLst/>
              </a:rPr>
              <a:t>window.frames</a:t>
            </a:r>
            <a:r>
              <a:rPr lang="en-US" dirty="0">
                <a:effectLst/>
              </a:rPr>
              <a:t>[0</a:t>
            </a:r>
            <a:r>
              <a:rPr lang="en-US" dirty="0" smtClean="0">
                <a:effectLst/>
              </a:rPr>
              <a:t>]</a:t>
            </a:r>
            <a:r>
              <a:rPr lang="uk-UA" dirty="0" smtClean="0">
                <a:effectLst/>
              </a:rPr>
              <a:t> – доступ по номеру</a:t>
            </a:r>
          </a:p>
          <a:p>
            <a:pPr lvl="1"/>
            <a:r>
              <a:rPr lang="en-US" dirty="0" err="1" smtClean="0">
                <a:effectLst/>
              </a:rPr>
              <a:t>window.frames.iframeName</a:t>
            </a:r>
            <a:r>
              <a:rPr lang="uk-UA" dirty="0" smtClean="0">
                <a:effectLst/>
              </a:rPr>
              <a:t> – доступ по імені</a:t>
            </a:r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window.parent</a:t>
            </a:r>
            <a:endParaRPr lang="uk-UA" dirty="0" smtClean="0">
              <a:effectLst/>
            </a:endParaRPr>
          </a:p>
          <a:p>
            <a:pPr lvl="1"/>
            <a:r>
              <a:rPr lang="en-US" sz="1600" dirty="0" err="1">
                <a:effectLst/>
              </a:rPr>
              <a:t>window.frames</a:t>
            </a:r>
            <a:r>
              <a:rPr lang="en-US" sz="1600" dirty="0">
                <a:effectLst/>
              </a:rPr>
              <a:t>[0].parent === window; // </a:t>
            </a:r>
            <a:r>
              <a:rPr lang="en-US" sz="1600" dirty="0" smtClean="0">
                <a:effectLst/>
              </a:rPr>
              <a:t>true</a:t>
            </a:r>
            <a:endParaRPr lang="uk-UA" sz="1600" dirty="0" smtClean="0">
              <a:effectLst/>
            </a:endParaRPr>
          </a:p>
          <a:p>
            <a:pPr lvl="1"/>
            <a:r>
              <a:rPr lang="en-US" sz="1600" dirty="0" err="1" smtClean="0">
                <a:effectLst/>
              </a:rPr>
              <a:t>window.top</a:t>
            </a:r>
            <a:endParaRPr lang="en-US" sz="1600" dirty="0" smtClean="0">
              <a:effectLst/>
            </a:endParaRPr>
          </a:p>
          <a:p>
            <a:pPr lvl="1"/>
            <a:r>
              <a:rPr lang="en-US" sz="1600" dirty="0" err="1">
                <a:effectLst/>
              </a:rPr>
              <a:t>window.frames</a:t>
            </a:r>
            <a:r>
              <a:rPr lang="en-US" sz="1600" dirty="0">
                <a:effectLst/>
              </a:rPr>
              <a:t>[0].frames[0].frames[0].top === </a:t>
            </a:r>
            <a:r>
              <a:rPr lang="en-US" sz="1600" dirty="0" smtClean="0">
                <a:effectLst/>
              </a:rPr>
              <a:t>window</a:t>
            </a:r>
            <a:endParaRPr lang="uk-UA" sz="1600" dirty="0" smtClean="0">
              <a:effectLst/>
            </a:endParaRPr>
          </a:p>
          <a:p>
            <a:r>
              <a:rPr lang="uk-UA" sz="2000" dirty="0" err="1" smtClean="0">
                <a:effectLst/>
              </a:rPr>
              <a:t>Кросс-доменність</a:t>
            </a:r>
            <a:r>
              <a:rPr lang="en-US" sz="2000" dirty="0" smtClean="0">
                <a:effectLst/>
              </a:rPr>
              <a:t>: </a:t>
            </a:r>
            <a:r>
              <a:rPr lang="uk-UA" sz="2000" dirty="0" smtClean="0">
                <a:effectLst/>
              </a:rPr>
              <a:t>обмеження доступу</a:t>
            </a:r>
            <a:endParaRPr lang="en-US" sz="2000" dirty="0" smtClean="0">
              <a:effectLst/>
            </a:endParaRPr>
          </a:p>
          <a:p>
            <a:r>
              <a:rPr lang="uk-UA" sz="2000" dirty="0" smtClean="0">
                <a:effectLst/>
              </a:rPr>
              <a:t>Атрибут </a:t>
            </a:r>
            <a:r>
              <a:rPr lang="en-US" sz="2000" dirty="0" smtClean="0">
                <a:effectLst/>
              </a:rPr>
              <a:t>sandbox</a:t>
            </a:r>
          </a:p>
          <a:p>
            <a:pPr lvl="1"/>
            <a:r>
              <a:rPr lang="en-US" sz="1700" b="1" dirty="0" smtClean="0">
                <a:effectLst/>
              </a:rPr>
              <a:t>allow-same-origin</a:t>
            </a:r>
          </a:p>
          <a:p>
            <a:pPr lvl="1"/>
            <a:r>
              <a:rPr lang="en-US" sz="1700" b="1" dirty="0" smtClean="0">
                <a:effectLst/>
              </a:rPr>
              <a:t>allow-top-navigation</a:t>
            </a:r>
          </a:p>
          <a:p>
            <a:pPr lvl="1"/>
            <a:r>
              <a:rPr lang="en-US" sz="1700" b="1" dirty="0" smtClean="0">
                <a:effectLst/>
              </a:rPr>
              <a:t>allow-forms</a:t>
            </a:r>
          </a:p>
          <a:p>
            <a:pPr lvl="1"/>
            <a:r>
              <a:rPr lang="en-US" sz="1700" b="1" dirty="0" smtClean="0">
                <a:effectLst/>
              </a:rPr>
              <a:t>allow-scripts</a:t>
            </a:r>
            <a:endParaRPr lang="uk-UA" sz="17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uk-UA" sz="2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2325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Таймери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effectLst/>
              </a:rPr>
              <a:t>setTimeout</a:t>
            </a:r>
            <a:r>
              <a:rPr lang="en-US" sz="2000" dirty="0" smtClean="0">
                <a:effectLst/>
              </a:rPr>
              <a:t> </a:t>
            </a:r>
          </a:p>
          <a:p>
            <a:pPr lvl="1"/>
            <a:r>
              <a:rPr lang="en-US" sz="1600" dirty="0" err="1">
                <a:effectLst/>
              </a:rPr>
              <a:t>var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timerId</a:t>
            </a:r>
            <a:r>
              <a:rPr lang="en-US" sz="1600" dirty="0">
                <a:effectLst/>
              </a:rPr>
              <a:t> = </a:t>
            </a:r>
            <a:r>
              <a:rPr lang="en-US" sz="1600" dirty="0" err="1">
                <a:effectLst/>
              </a:rPr>
              <a:t>setTimeout</a:t>
            </a:r>
            <a:r>
              <a:rPr lang="en-US" sz="1600" dirty="0">
                <a:effectLst/>
              </a:rPr>
              <a:t>(</a:t>
            </a:r>
            <a:r>
              <a:rPr lang="en-US" sz="1600" dirty="0" err="1">
                <a:effectLst/>
              </a:rPr>
              <a:t>func</a:t>
            </a:r>
            <a:r>
              <a:rPr lang="en-US" sz="1600" dirty="0">
                <a:effectLst/>
              </a:rPr>
              <a:t> / code, delay[, arg1, arg2</a:t>
            </a:r>
            <a:r>
              <a:rPr lang="en-US" sz="1600" dirty="0" smtClean="0">
                <a:effectLst/>
              </a:rPr>
              <a:t>...])</a:t>
            </a:r>
            <a:endParaRPr lang="en-US" sz="1600" dirty="0">
              <a:effectLst/>
            </a:endParaRPr>
          </a:p>
          <a:p>
            <a:r>
              <a:rPr lang="en-US" sz="2000" dirty="0" err="1" smtClean="0">
                <a:effectLst/>
              </a:rPr>
              <a:t>setInterval</a:t>
            </a:r>
            <a:endParaRPr lang="en-US" sz="2000" dirty="0" smtClean="0">
              <a:effectLst/>
            </a:endParaRPr>
          </a:p>
          <a:p>
            <a:pPr lvl="1"/>
            <a:r>
              <a:rPr lang="en-US" sz="1600" dirty="0" err="1">
                <a:effectLst/>
              </a:rPr>
              <a:t>var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timerId</a:t>
            </a:r>
            <a:r>
              <a:rPr lang="en-US" sz="1600" dirty="0">
                <a:effectLst/>
              </a:rPr>
              <a:t> = </a:t>
            </a:r>
            <a:r>
              <a:rPr lang="en-US" sz="1600" dirty="0" err="1">
                <a:effectLst/>
              </a:rPr>
              <a:t>setInterval</a:t>
            </a:r>
            <a:r>
              <a:rPr lang="en-US" sz="1600" dirty="0">
                <a:effectLst/>
              </a:rPr>
              <a:t>(</a:t>
            </a:r>
            <a:r>
              <a:rPr lang="en-US" sz="1600" dirty="0" err="1">
                <a:effectLst/>
              </a:rPr>
              <a:t>func</a:t>
            </a:r>
            <a:r>
              <a:rPr lang="en-US" sz="1600" dirty="0">
                <a:effectLst/>
              </a:rPr>
              <a:t> / code, delay[, arg1, arg2...])</a:t>
            </a:r>
            <a:endParaRPr lang="en-US" sz="1600" dirty="0" smtClean="0">
              <a:effectLst/>
            </a:endParaRPr>
          </a:p>
          <a:p>
            <a:r>
              <a:rPr lang="en-US" sz="2000" dirty="0" err="1">
                <a:effectLst/>
              </a:rPr>
              <a:t>clearTimeout</a:t>
            </a:r>
            <a:r>
              <a:rPr lang="en-US" sz="2000" dirty="0">
                <a:effectLst/>
              </a:rPr>
              <a:t>(</a:t>
            </a:r>
            <a:r>
              <a:rPr lang="en-US" sz="2000" dirty="0" err="1">
                <a:effectLst/>
              </a:rPr>
              <a:t>timerId</a:t>
            </a:r>
            <a:r>
              <a:rPr lang="en-US" sz="2000" dirty="0">
                <a:effectLst/>
              </a:rPr>
              <a:t>);</a:t>
            </a:r>
          </a:p>
          <a:p>
            <a:r>
              <a:rPr lang="uk-UA" sz="2000" dirty="0" smtClean="0">
                <a:effectLst/>
              </a:rPr>
              <a:t>Таймери і модальні вірна</a:t>
            </a:r>
          </a:p>
          <a:p>
            <a:endParaRPr lang="en-US" sz="2000" dirty="0">
              <a:effectLst/>
            </a:endParaRPr>
          </a:p>
          <a:p>
            <a:endParaRPr lang="en-US" sz="2000" dirty="0" smtClean="0">
              <a:effectLst/>
            </a:endParaRPr>
          </a:p>
          <a:p>
            <a:pPr lvl="1"/>
            <a:endParaRPr lang="uk-UA" sz="16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3236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Завдання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078542" cy="41922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dirty="0" smtClean="0"/>
              <a:t>Створити функцію котра відкриє нове вікно в браузері , в вікні повинна розміщуватись кнопка при кліку на яку вікно повинно закритись</a:t>
            </a:r>
          </a:p>
          <a:p>
            <a:r>
              <a:rPr lang="uk-UA" dirty="0" smtClean="0"/>
              <a:t>Створити нову</a:t>
            </a:r>
            <a:r>
              <a:rPr lang="en-US" dirty="0" smtClean="0"/>
              <a:t> HTML</a:t>
            </a:r>
            <a:r>
              <a:rPr lang="uk-UA" dirty="0" smtClean="0"/>
              <a:t> сторінку яка міститиме </a:t>
            </a:r>
            <a:r>
              <a:rPr lang="en-US" dirty="0" smtClean="0"/>
              <a:t>iframe.</a:t>
            </a:r>
            <a:r>
              <a:rPr lang="uk-UA" dirty="0" smtClean="0"/>
              <a:t> Створити </a:t>
            </a:r>
            <a:r>
              <a:rPr lang="uk-UA" dirty="0" err="1" smtClean="0"/>
              <a:t>скрипт</a:t>
            </a:r>
            <a:r>
              <a:rPr lang="uk-UA" dirty="0" smtClean="0"/>
              <a:t> який з головної сторінки змінить </a:t>
            </a:r>
            <a:r>
              <a:rPr lang="en-US" dirty="0" smtClean="0"/>
              <a:t>URL</a:t>
            </a:r>
            <a:r>
              <a:rPr lang="uk-UA" dirty="0" smtClean="0"/>
              <a:t> для даного </a:t>
            </a:r>
            <a:r>
              <a:rPr lang="en-US" smtClean="0"/>
              <a:t>iframe.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3191378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1663</TotalTime>
  <Words>315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Trebuchet MS</vt:lpstr>
      <vt:lpstr>Berlin</vt:lpstr>
      <vt:lpstr>JavaScript</vt:lpstr>
      <vt:lpstr>DOM як зв’язок базового JavaScript і HTML сторінки </vt:lpstr>
      <vt:lpstr>Глобальний об’єкт window, його властивості і методи </vt:lpstr>
      <vt:lpstr>Глобальний об’єкт window, його властивості і методи </vt:lpstr>
      <vt:lpstr>Об’єкти доступні як властивості window, їх властивості і методи: location, history, navigator, screen, document, frames, HMLHttpRequest</vt:lpstr>
      <vt:lpstr>Взаємодія вікон (глобальних об’єктів) в фреймовій структурі</vt:lpstr>
      <vt:lpstr>Таймери</vt:lpstr>
      <vt:lpstr>Завдання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Andriy Zherdiy</dc:creator>
  <cp:lastModifiedBy>Andriy Zherdiy</cp:lastModifiedBy>
  <cp:revision>122</cp:revision>
  <dcterms:created xsi:type="dcterms:W3CDTF">2016-04-03T22:17:25Z</dcterms:created>
  <dcterms:modified xsi:type="dcterms:W3CDTF">2016-04-25T04:37:53Z</dcterms:modified>
</cp:coreProperties>
</file>