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3" r:id="rId7"/>
    <p:sldId id="265" r:id="rId8"/>
    <p:sldId id="267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Zherdiy" initials="AZ" lastIdx="0" clrIdx="0">
    <p:extLst>
      <p:ext uri="{19B8F6BF-5375-455C-9EA6-DF929625EA0E}">
        <p15:presenceInfo xmlns:p15="http://schemas.microsoft.com/office/powerpoint/2012/main" userId="413fc36468c059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інструкції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74629" y="357922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лекція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3419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7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Поняття інструкцій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1600" dirty="0" smtClean="0"/>
              <a:t>Інструкції – засоби реалізації логіки програми</a:t>
            </a:r>
          </a:p>
          <a:p>
            <a:r>
              <a:rPr lang="uk-UA" sz="1600" dirty="0" smtClean="0"/>
              <a:t>Об</a:t>
            </a:r>
            <a:r>
              <a:rPr lang="en-US" sz="1600" dirty="0"/>
              <a:t>’</a:t>
            </a:r>
            <a:r>
              <a:rPr lang="uk-UA" sz="1600" dirty="0"/>
              <a:t>єднання інструкцій, оператор </a:t>
            </a:r>
            <a:r>
              <a:rPr lang="en-US" sz="1600" dirty="0"/>
              <a:t>“</a:t>
            </a:r>
            <a:r>
              <a:rPr lang="uk-UA" sz="1600" dirty="0"/>
              <a:t>,</a:t>
            </a:r>
            <a:r>
              <a:rPr lang="en-US" sz="1600" dirty="0" smtClean="0"/>
              <a:t>”</a:t>
            </a:r>
          </a:p>
          <a:p>
            <a:r>
              <a:rPr lang="uk-UA" sz="1600" dirty="0"/>
              <a:t>Блок інструкцій </a:t>
            </a:r>
            <a:r>
              <a:rPr lang="en-US" sz="1600" dirty="0"/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28431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Умовні інструкції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818653" cy="4188618"/>
          </a:xfrm>
        </p:spPr>
        <p:txBody>
          <a:bodyPr>
            <a:normAutofit fontScale="85000" lnSpcReduction="20000"/>
          </a:bodyPr>
          <a:lstStyle/>
          <a:p>
            <a:r>
              <a:rPr lang="en-US" sz="4900" b="1" dirty="0" smtClean="0"/>
              <a:t>If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name = '</a:t>
            </a:r>
            <a:r>
              <a:rPr lang="uk-UA" dirty="0"/>
              <a:t>Андрій'</a:t>
            </a:r>
          </a:p>
          <a:p>
            <a:pPr marL="457200" lvl="1" indent="0">
              <a:buNone/>
            </a:pPr>
            <a:endParaRPr lang="uk-UA" dirty="0"/>
          </a:p>
          <a:p>
            <a:pPr marL="457200" lvl="1" indent="0">
              <a:buNone/>
            </a:pPr>
            <a:r>
              <a:rPr lang="en-US" dirty="0"/>
              <a:t>if (name == '</a:t>
            </a:r>
            <a:r>
              <a:rPr lang="uk-UA" dirty="0"/>
              <a:t>Андрій') {</a:t>
            </a:r>
          </a:p>
          <a:p>
            <a:pPr marL="457200" lvl="1" indent="0">
              <a:buNone/>
            </a:pPr>
            <a:r>
              <a:rPr lang="uk-UA" dirty="0"/>
              <a:t>    </a:t>
            </a:r>
            <a:r>
              <a:rPr lang="en-US" dirty="0"/>
              <a:t>console.log('</a:t>
            </a:r>
            <a:r>
              <a:rPr lang="uk-UA" dirty="0"/>
              <a:t>Привіт, Андрій!');</a:t>
            </a:r>
            <a:endParaRPr lang="en-US" dirty="0"/>
          </a:p>
          <a:p>
            <a:pPr marL="457200" lvl="1" indent="0">
              <a:buNone/>
            </a:pPr>
            <a:r>
              <a:rPr lang="uk-UA" dirty="0"/>
              <a:t>}</a:t>
            </a:r>
            <a:endParaRPr lang="en-US" dirty="0" smtClean="0"/>
          </a:p>
          <a:p>
            <a:r>
              <a:rPr lang="en-US" sz="4000" b="1" dirty="0" smtClean="0"/>
              <a:t>If/else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name = '</a:t>
            </a:r>
            <a:r>
              <a:rPr lang="uk-UA" dirty="0"/>
              <a:t>Андрій'</a:t>
            </a:r>
          </a:p>
          <a:p>
            <a:pPr marL="457200" lvl="1" indent="0">
              <a:buNone/>
            </a:pPr>
            <a:endParaRPr lang="uk-UA" dirty="0"/>
          </a:p>
          <a:p>
            <a:pPr marL="457200" lvl="1" indent="0">
              <a:buNone/>
            </a:pPr>
            <a:r>
              <a:rPr lang="en-US" dirty="0"/>
              <a:t>if (name == '</a:t>
            </a:r>
            <a:r>
              <a:rPr lang="uk-UA" dirty="0"/>
              <a:t>Андрій') {</a:t>
            </a:r>
          </a:p>
          <a:p>
            <a:pPr marL="457200" lvl="1" indent="0">
              <a:buNone/>
            </a:pPr>
            <a:r>
              <a:rPr lang="uk-UA" dirty="0"/>
              <a:t>    </a:t>
            </a:r>
            <a:r>
              <a:rPr lang="en-US" dirty="0"/>
              <a:t>console.log('</a:t>
            </a:r>
            <a:r>
              <a:rPr lang="uk-UA" dirty="0"/>
              <a:t>Привіт, Андрій</a:t>
            </a:r>
            <a:r>
              <a:rPr lang="uk-UA" dirty="0" smtClean="0"/>
              <a:t>!');</a:t>
            </a:r>
            <a:endParaRPr lang="en-US" dirty="0" smtClean="0"/>
          </a:p>
          <a:p>
            <a:pPr marL="457200" lvl="1" indent="0">
              <a:buNone/>
            </a:pPr>
            <a:r>
              <a:rPr lang="uk-UA" dirty="0" smtClean="0"/>
              <a:t>} </a:t>
            </a:r>
            <a:r>
              <a:rPr lang="en-US" dirty="0" smtClean="0"/>
              <a:t>else {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en-US" dirty="0"/>
              <a:t>console.log('</a:t>
            </a:r>
            <a:r>
              <a:rPr lang="uk-UA" dirty="0"/>
              <a:t>Привіт, невідомий користувач');</a:t>
            </a:r>
          </a:p>
          <a:p>
            <a:pPr marL="457200" lvl="1" indent="0">
              <a:buNone/>
            </a:pPr>
            <a:r>
              <a:rPr lang="uk-UA" dirty="0" smtClean="0"/>
              <a:t>}</a:t>
            </a: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04858" y="2336873"/>
            <a:ext cx="4181434" cy="4188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/>
              <a:t>If/else </a:t>
            </a:r>
            <a:r>
              <a:rPr lang="en-US" sz="4000" b="1" dirty="0" smtClean="0"/>
              <a:t>if/else </a:t>
            </a:r>
            <a:r>
              <a:rPr lang="en-US" sz="4000" b="1" dirty="0" err="1" smtClean="0"/>
              <a:t>else</a:t>
            </a:r>
            <a:endParaRPr lang="en-US" sz="4000" b="1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400" dirty="0" err="1" smtClean="0"/>
              <a:t>var</a:t>
            </a:r>
            <a:r>
              <a:rPr lang="en-US" sz="1400" dirty="0" smtClean="0"/>
              <a:t> name = '</a:t>
            </a:r>
            <a:r>
              <a:rPr lang="uk-UA" sz="1400" dirty="0" smtClean="0"/>
              <a:t>Андрій'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uk-UA" sz="140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400" dirty="0" smtClean="0"/>
              <a:t>if (name == '</a:t>
            </a:r>
            <a:r>
              <a:rPr lang="uk-UA" sz="1400" dirty="0" smtClean="0"/>
              <a:t>Андрій')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uk-UA" sz="1400" dirty="0" smtClean="0"/>
              <a:t>    </a:t>
            </a:r>
            <a:r>
              <a:rPr lang="en-US" sz="1400" dirty="0" smtClean="0"/>
              <a:t>console.log('</a:t>
            </a:r>
            <a:r>
              <a:rPr lang="uk-UA" sz="1400" dirty="0" smtClean="0"/>
              <a:t>Привіт, Андрій!');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uk-UA" sz="1400" dirty="0" smtClean="0"/>
              <a:t>} </a:t>
            </a:r>
            <a:r>
              <a:rPr lang="en-US" sz="1400" dirty="0" smtClean="0"/>
              <a:t>else if (name == '</a:t>
            </a:r>
            <a:r>
              <a:rPr lang="uk-UA" sz="1400" dirty="0" smtClean="0"/>
              <a:t>Дмитро'){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uk-UA" sz="1400" dirty="0" smtClean="0"/>
              <a:t>    </a:t>
            </a:r>
            <a:r>
              <a:rPr lang="en-US" sz="1400" dirty="0" smtClean="0"/>
              <a:t>console.log('</a:t>
            </a:r>
            <a:r>
              <a:rPr lang="uk-UA" sz="1400" dirty="0" smtClean="0"/>
              <a:t>Привіт, Дмитро!');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uk-UA" sz="1400" dirty="0" smtClean="0"/>
              <a:t>} </a:t>
            </a:r>
            <a:r>
              <a:rPr lang="en-US" sz="1400" dirty="0" smtClean="0"/>
              <a:t>else if (name == '</a:t>
            </a:r>
            <a:r>
              <a:rPr lang="uk-UA" sz="1400" dirty="0" smtClean="0"/>
              <a:t>Василь')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uk-UA" sz="1400" dirty="0" smtClean="0"/>
              <a:t>    </a:t>
            </a:r>
            <a:r>
              <a:rPr lang="en-US" sz="1400" dirty="0" smtClean="0"/>
              <a:t>console.log('</a:t>
            </a:r>
            <a:r>
              <a:rPr lang="uk-UA" sz="1400" dirty="0" smtClean="0"/>
              <a:t>Привіт, Василь!');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uk-UA" sz="1400" dirty="0" smtClean="0"/>
              <a:t>} </a:t>
            </a:r>
            <a:r>
              <a:rPr lang="en-US" sz="1400" dirty="0" smtClean="0"/>
              <a:t>else if (name == '</a:t>
            </a:r>
            <a:r>
              <a:rPr lang="uk-UA" sz="1400" dirty="0" smtClean="0"/>
              <a:t>Микола'){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uk-UA" sz="1400" dirty="0" smtClean="0"/>
              <a:t>    </a:t>
            </a:r>
            <a:r>
              <a:rPr lang="en-US" sz="1400" dirty="0" smtClean="0"/>
              <a:t>console.log('</a:t>
            </a:r>
            <a:r>
              <a:rPr lang="uk-UA" sz="1400" dirty="0" smtClean="0"/>
              <a:t>Привіт, Микола!');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uk-UA" sz="1400" dirty="0" smtClean="0"/>
              <a:t>} </a:t>
            </a:r>
            <a:r>
              <a:rPr lang="en-US" sz="1400" dirty="0" smtClean="0"/>
              <a:t>else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400" dirty="0" smtClean="0"/>
              <a:t>    console.log('</a:t>
            </a:r>
            <a:r>
              <a:rPr lang="uk-UA" sz="1400" dirty="0" smtClean="0"/>
              <a:t>Привіт, невідомий користувач');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uk-UA" sz="1400" dirty="0" smtClean="0"/>
              <a:t>}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313688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Інструкції циклів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265752" cy="3582663"/>
          </a:xfrm>
        </p:spPr>
        <p:txBody>
          <a:bodyPr>
            <a:normAutofit/>
          </a:bodyPr>
          <a:lstStyle/>
          <a:p>
            <a:r>
              <a:rPr lang="en-US" dirty="0" smtClean="0"/>
              <a:t>for</a:t>
            </a:r>
          </a:p>
          <a:p>
            <a:pPr marL="457200" lvl="1" indent="0">
              <a:buNone/>
            </a:pPr>
            <a:r>
              <a:rPr lang="en-US" sz="1100" dirty="0"/>
              <a:t>for (</a:t>
            </a:r>
            <a:r>
              <a:rPr lang="en-US" sz="1100" dirty="0" err="1"/>
              <a:t>var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 = 0; </a:t>
            </a:r>
            <a:r>
              <a:rPr lang="en-US" sz="1100" dirty="0" err="1"/>
              <a:t>i</a:t>
            </a:r>
            <a:r>
              <a:rPr lang="en-US" sz="1100" dirty="0"/>
              <a:t> &lt; </a:t>
            </a:r>
            <a:r>
              <a:rPr lang="en-US" sz="1100" dirty="0" smtClean="0"/>
              <a:t>5; </a:t>
            </a:r>
            <a:r>
              <a:rPr lang="en-US" sz="1100" dirty="0" err="1"/>
              <a:t>i</a:t>
            </a:r>
            <a:r>
              <a:rPr lang="en-US" sz="1100" dirty="0"/>
              <a:t>++) {</a:t>
            </a:r>
          </a:p>
          <a:p>
            <a:pPr marL="457200" lvl="1" indent="0">
              <a:buNone/>
            </a:pPr>
            <a:r>
              <a:rPr lang="en-US" sz="1100" dirty="0"/>
              <a:t>   console.log(</a:t>
            </a:r>
            <a:r>
              <a:rPr lang="en-US" sz="1100" dirty="0" err="1"/>
              <a:t>i</a:t>
            </a:r>
            <a:r>
              <a:rPr lang="en-US" sz="1100" dirty="0"/>
              <a:t>);</a:t>
            </a:r>
          </a:p>
          <a:p>
            <a:pPr marL="457200" lvl="1" indent="0">
              <a:buNone/>
            </a:pPr>
            <a:r>
              <a:rPr lang="en-US" sz="1100" dirty="0"/>
              <a:t>   </a:t>
            </a:r>
            <a:r>
              <a:rPr lang="en-US" sz="1100" dirty="0" smtClean="0"/>
              <a:t>//</a:t>
            </a:r>
            <a:r>
              <a:rPr lang="uk-UA" sz="1100" dirty="0" smtClean="0"/>
              <a:t> будь-які дії</a:t>
            </a:r>
            <a:endParaRPr lang="uk-UA" sz="1100" dirty="0"/>
          </a:p>
          <a:p>
            <a:pPr marL="457200" lvl="1" indent="0">
              <a:buNone/>
            </a:pPr>
            <a:r>
              <a:rPr lang="uk-UA" sz="1100" dirty="0"/>
              <a:t>}</a:t>
            </a:r>
            <a:endParaRPr lang="en-US" sz="1100" dirty="0" smtClean="0"/>
          </a:p>
          <a:p>
            <a:r>
              <a:rPr lang="en-US" dirty="0"/>
              <a:t>f</a:t>
            </a:r>
            <a:r>
              <a:rPr lang="en-US" dirty="0" smtClean="0"/>
              <a:t>or .. </a:t>
            </a:r>
            <a:r>
              <a:rPr lang="en-US" dirty="0"/>
              <a:t>i</a:t>
            </a:r>
            <a:r>
              <a:rPr lang="en-US" dirty="0" smtClean="0"/>
              <a:t>n ..</a:t>
            </a:r>
            <a:endParaRPr lang="uk-UA" dirty="0" smtClean="0"/>
          </a:p>
          <a:p>
            <a:pPr marL="457200" lvl="1" indent="0">
              <a:buNone/>
            </a:pP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obj</a:t>
            </a:r>
            <a:r>
              <a:rPr lang="en-US" sz="1200" dirty="0"/>
              <a:t> = {a:1, b:2, c:3};</a:t>
            </a:r>
          </a:p>
          <a:p>
            <a:pPr marL="457200" lvl="1" indent="0">
              <a:buNone/>
            </a:pPr>
            <a:r>
              <a:rPr lang="en-US" sz="1200" dirty="0"/>
              <a:t>    </a:t>
            </a:r>
          </a:p>
          <a:p>
            <a:pPr marL="457200" lvl="1" indent="0">
              <a:buNone/>
            </a:pPr>
            <a:r>
              <a:rPr lang="en-US" sz="1200" dirty="0"/>
              <a:t>for (</a:t>
            </a:r>
            <a:r>
              <a:rPr lang="en-US" sz="1200" dirty="0" err="1"/>
              <a:t>var</a:t>
            </a:r>
            <a:r>
              <a:rPr lang="en-US" sz="1200" dirty="0"/>
              <a:t> prop in </a:t>
            </a:r>
            <a:r>
              <a:rPr lang="en-US" sz="1200" dirty="0" err="1"/>
              <a:t>obj</a:t>
            </a:r>
            <a:r>
              <a:rPr lang="en-US" sz="1200" dirty="0"/>
              <a:t>) {</a:t>
            </a:r>
          </a:p>
          <a:p>
            <a:pPr marL="457200" lvl="1" indent="0">
              <a:buNone/>
            </a:pPr>
            <a:r>
              <a:rPr lang="en-US" sz="1200" dirty="0"/>
              <a:t>  console.log("obj." + prop + " = " + </a:t>
            </a:r>
            <a:r>
              <a:rPr lang="en-US" sz="1200" dirty="0" err="1"/>
              <a:t>obj</a:t>
            </a:r>
            <a:r>
              <a:rPr lang="en-US" sz="1200" dirty="0"/>
              <a:t>[prop]);</a:t>
            </a:r>
          </a:p>
          <a:p>
            <a:pPr marL="457200" lvl="1" indent="0">
              <a:buNone/>
            </a:pPr>
            <a:r>
              <a:rPr lang="en-US" sz="1200" dirty="0"/>
              <a:t>}</a:t>
            </a:r>
            <a:endParaRPr lang="en-US" sz="12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27187" y="2336873"/>
            <a:ext cx="3135221" cy="3582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while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n-NO" sz="1200" dirty="0" smtClean="0"/>
              <a:t>var i = 0;</a:t>
            </a:r>
          </a:p>
          <a:p>
            <a:pPr marL="457200" lvl="1" indent="0">
              <a:buNone/>
            </a:pPr>
            <a:r>
              <a:rPr lang="nn-NO" sz="1200" dirty="0"/>
              <a:t>while (i &lt; 5</a:t>
            </a:r>
            <a:r>
              <a:rPr lang="nn-NO" sz="1200" dirty="0" smtClean="0"/>
              <a:t>) </a:t>
            </a:r>
            <a:r>
              <a:rPr lang="nn-NO" sz="1200" dirty="0" smtClean="0"/>
              <a:t>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n-NO" sz="1200" dirty="0" smtClean="0"/>
              <a:t>console.log(i);</a:t>
            </a:r>
          </a:p>
          <a:p>
            <a:pPr marL="457200" lvl="1" indent="0">
              <a:buNone/>
            </a:pPr>
            <a:r>
              <a:rPr lang="nn-NO" sz="1200" dirty="0"/>
              <a:t>i += 1</a:t>
            </a:r>
            <a:r>
              <a:rPr lang="nn-NO" sz="1200" dirty="0" smtClean="0"/>
              <a:t>;</a:t>
            </a:r>
            <a:endParaRPr lang="nn-NO" sz="120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n-NO" sz="1200" dirty="0" smtClean="0"/>
              <a:t>}</a:t>
            </a:r>
            <a:endParaRPr lang="en-US" sz="1200" dirty="0" smtClean="0"/>
          </a:p>
          <a:p>
            <a:r>
              <a:rPr lang="en-US" dirty="0" smtClean="0"/>
              <a:t>do </a:t>
            </a:r>
            <a:r>
              <a:rPr lang="en-US" dirty="0" smtClean="0"/>
              <a:t>.. while</a:t>
            </a:r>
            <a:endParaRPr lang="uk-UA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n-NO" sz="1200" dirty="0" smtClean="0"/>
              <a:t>var i = 0;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n-NO" sz="1200" dirty="0" smtClean="0"/>
              <a:t>do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n-NO" sz="1200" dirty="0" smtClean="0"/>
              <a:t>   i += 1;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n-NO" sz="1200" dirty="0" smtClean="0"/>
              <a:t>   console.log(i);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nn-NO" sz="1200" dirty="0" smtClean="0"/>
              <a:t>} while (i &lt; 5);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87978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Інструкції переключення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21867" cy="4329934"/>
          </a:xfrm>
        </p:spPr>
        <p:txBody>
          <a:bodyPr>
            <a:normAutofit/>
          </a:bodyPr>
          <a:lstStyle/>
          <a:p>
            <a:r>
              <a:rPr lang="en-US" dirty="0" smtClean="0"/>
              <a:t>switch/case/default</a:t>
            </a:r>
            <a:endParaRPr lang="uk-UA" dirty="0" smtClean="0"/>
          </a:p>
          <a:p>
            <a:pPr marL="457200" lvl="1" indent="0">
              <a:buNone/>
            </a:pPr>
            <a:r>
              <a:rPr lang="en-US" sz="1000" dirty="0" err="1"/>
              <a:t>var</a:t>
            </a:r>
            <a:r>
              <a:rPr lang="en-US" sz="1000" dirty="0"/>
              <a:t> name = '</a:t>
            </a:r>
            <a:r>
              <a:rPr lang="uk-UA" sz="1000" dirty="0"/>
              <a:t>Андрій'</a:t>
            </a:r>
          </a:p>
          <a:p>
            <a:pPr marL="457200" lvl="1" indent="0">
              <a:buNone/>
            </a:pPr>
            <a:endParaRPr lang="uk-UA" sz="1000" dirty="0"/>
          </a:p>
          <a:p>
            <a:pPr marL="457200" lvl="1" indent="0">
              <a:buNone/>
            </a:pPr>
            <a:r>
              <a:rPr lang="en-US" sz="1000" dirty="0"/>
              <a:t>switch </a:t>
            </a:r>
            <a:r>
              <a:rPr lang="en-US" sz="1000" dirty="0" smtClean="0"/>
              <a:t>(name) </a:t>
            </a:r>
            <a:r>
              <a:rPr lang="en-US" sz="1000" dirty="0"/>
              <a:t>{</a:t>
            </a:r>
          </a:p>
          <a:p>
            <a:pPr marL="457200" lvl="1" indent="0">
              <a:buNone/>
            </a:pPr>
            <a:r>
              <a:rPr lang="en-US" sz="1000" dirty="0"/>
              <a:t>  case '</a:t>
            </a:r>
            <a:r>
              <a:rPr lang="uk-UA" sz="1000" dirty="0"/>
              <a:t>Андрій':</a:t>
            </a:r>
          </a:p>
          <a:p>
            <a:pPr marL="457200" lvl="1" indent="0">
              <a:buNone/>
            </a:pPr>
            <a:r>
              <a:rPr lang="uk-UA" sz="1000" dirty="0"/>
              <a:t>    </a:t>
            </a:r>
            <a:r>
              <a:rPr lang="en-US" sz="1000" dirty="0"/>
              <a:t>console.log('</a:t>
            </a:r>
            <a:r>
              <a:rPr lang="uk-UA" sz="1000" dirty="0"/>
              <a:t>Привіт, Андрій!');    </a:t>
            </a:r>
            <a:r>
              <a:rPr lang="en-US" sz="1000" dirty="0"/>
              <a:t>break;</a:t>
            </a:r>
          </a:p>
          <a:p>
            <a:pPr marL="457200" lvl="1" indent="0">
              <a:buNone/>
            </a:pPr>
            <a:r>
              <a:rPr lang="en-US" sz="1000" dirty="0"/>
              <a:t>  case '</a:t>
            </a:r>
            <a:r>
              <a:rPr lang="uk-UA" sz="1000" dirty="0"/>
              <a:t>Дмитро':</a:t>
            </a:r>
          </a:p>
          <a:p>
            <a:pPr marL="457200" lvl="1" indent="0">
              <a:buNone/>
            </a:pPr>
            <a:r>
              <a:rPr lang="uk-UA" sz="1000" dirty="0"/>
              <a:t>    </a:t>
            </a:r>
            <a:r>
              <a:rPr lang="en-US" sz="1000" dirty="0"/>
              <a:t>console.log('</a:t>
            </a:r>
            <a:r>
              <a:rPr lang="uk-UA" sz="1000" dirty="0"/>
              <a:t>Привіт, Дмитро!');</a:t>
            </a:r>
          </a:p>
          <a:p>
            <a:pPr marL="457200" lvl="1" indent="0">
              <a:buNone/>
            </a:pPr>
            <a:r>
              <a:rPr lang="uk-UA" sz="1000" dirty="0"/>
              <a:t>    </a:t>
            </a:r>
            <a:r>
              <a:rPr lang="en-US" sz="1000" dirty="0"/>
              <a:t>break;</a:t>
            </a:r>
          </a:p>
          <a:p>
            <a:pPr marL="457200" lvl="1" indent="0">
              <a:buNone/>
            </a:pPr>
            <a:r>
              <a:rPr lang="en-US" sz="1000" dirty="0"/>
              <a:t>  case '</a:t>
            </a:r>
            <a:r>
              <a:rPr lang="uk-UA" sz="1000" dirty="0"/>
              <a:t>Василь':</a:t>
            </a:r>
          </a:p>
          <a:p>
            <a:pPr marL="457200" lvl="1" indent="0">
              <a:buNone/>
            </a:pPr>
            <a:r>
              <a:rPr lang="uk-UA" sz="1000" dirty="0"/>
              <a:t>    </a:t>
            </a:r>
            <a:r>
              <a:rPr lang="en-US" sz="1000" dirty="0"/>
              <a:t>console.log('</a:t>
            </a:r>
            <a:r>
              <a:rPr lang="uk-UA" sz="1000" dirty="0"/>
              <a:t>Привіт, Василь!');</a:t>
            </a:r>
          </a:p>
          <a:p>
            <a:pPr marL="457200" lvl="1" indent="0">
              <a:buNone/>
            </a:pPr>
            <a:r>
              <a:rPr lang="uk-UA" sz="1000" dirty="0"/>
              <a:t>    </a:t>
            </a:r>
            <a:r>
              <a:rPr lang="en-US" sz="1000" dirty="0"/>
              <a:t>break;</a:t>
            </a:r>
          </a:p>
          <a:p>
            <a:pPr marL="457200" lvl="1" indent="0">
              <a:buNone/>
            </a:pPr>
            <a:r>
              <a:rPr lang="en-US" sz="1000" dirty="0"/>
              <a:t>  case '</a:t>
            </a:r>
            <a:r>
              <a:rPr lang="uk-UA" sz="1000" dirty="0"/>
              <a:t>Коля':</a:t>
            </a:r>
          </a:p>
          <a:p>
            <a:pPr marL="457200" lvl="1" indent="0">
              <a:buNone/>
            </a:pPr>
            <a:r>
              <a:rPr lang="uk-UA" sz="1000" dirty="0"/>
              <a:t>  </a:t>
            </a:r>
            <a:r>
              <a:rPr lang="en-US" sz="1000" dirty="0"/>
              <a:t>case '</a:t>
            </a:r>
            <a:r>
              <a:rPr lang="uk-UA" sz="1000" dirty="0"/>
              <a:t>Микола':</a:t>
            </a:r>
          </a:p>
          <a:p>
            <a:pPr marL="457200" lvl="1" indent="0">
              <a:buNone/>
            </a:pPr>
            <a:r>
              <a:rPr lang="uk-UA" sz="1000" dirty="0"/>
              <a:t>    </a:t>
            </a:r>
            <a:r>
              <a:rPr lang="en-US" sz="1000" dirty="0"/>
              <a:t>console.log('</a:t>
            </a:r>
            <a:r>
              <a:rPr lang="uk-UA" sz="1000" dirty="0"/>
              <a:t>Привіт, Микола!');</a:t>
            </a:r>
          </a:p>
          <a:p>
            <a:pPr marL="457200" lvl="1" indent="0">
              <a:buNone/>
            </a:pPr>
            <a:r>
              <a:rPr lang="uk-UA" sz="1000" dirty="0"/>
              <a:t>    </a:t>
            </a:r>
            <a:r>
              <a:rPr lang="en-US" sz="1000" dirty="0"/>
              <a:t>break;</a:t>
            </a:r>
          </a:p>
          <a:p>
            <a:pPr marL="457200" lvl="1" indent="0">
              <a:buNone/>
            </a:pPr>
            <a:r>
              <a:rPr lang="en-US" sz="1000" dirty="0"/>
              <a:t>  default:</a:t>
            </a:r>
          </a:p>
          <a:p>
            <a:pPr marL="457200" lvl="1" indent="0">
              <a:buNone/>
            </a:pPr>
            <a:r>
              <a:rPr lang="en-US" sz="1000" dirty="0"/>
              <a:t>    console.log('</a:t>
            </a:r>
            <a:r>
              <a:rPr lang="uk-UA" sz="1000" dirty="0"/>
              <a:t>Привіт, невідомий користувач');</a:t>
            </a:r>
          </a:p>
          <a:p>
            <a:pPr marL="457200" lvl="1" indent="0">
              <a:buNone/>
            </a:pPr>
            <a:r>
              <a:rPr lang="uk-UA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096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Інструкції переривання і </a:t>
            </a:r>
            <a:r>
              <a:rPr lang="uk-UA" dirty="0" err="1" smtClean="0"/>
              <a:t>повеннення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21867" cy="3582663"/>
          </a:xfrm>
        </p:spPr>
        <p:txBody>
          <a:bodyPr>
            <a:normAutofit/>
          </a:bodyPr>
          <a:lstStyle/>
          <a:p>
            <a:r>
              <a:rPr lang="en-US" dirty="0" smtClean="0"/>
              <a:t>return –  </a:t>
            </a:r>
            <a:r>
              <a:rPr lang="uk-UA" sz="2000" dirty="0" smtClean="0"/>
              <a:t>зупинка поточної функції, повернення результату</a:t>
            </a:r>
            <a:endParaRPr lang="en-US" sz="2000" dirty="0" smtClean="0"/>
          </a:p>
          <a:p>
            <a:r>
              <a:rPr lang="en-US" dirty="0" smtClean="0"/>
              <a:t>continue</a:t>
            </a:r>
            <a:r>
              <a:rPr lang="uk-UA" dirty="0" smtClean="0"/>
              <a:t> – </a:t>
            </a:r>
            <a:r>
              <a:rPr lang="uk-UA" sz="2000" dirty="0" smtClean="0"/>
              <a:t>зупиняє поточну ітерацію циклу і передає управління до вершини циклу для наступної ітерації</a:t>
            </a:r>
            <a:endParaRPr lang="en-US" sz="2000" dirty="0" smtClean="0"/>
          </a:p>
          <a:p>
            <a:r>
              <a:rPr lang="en-US" dirty="0" smtClean="0"/>
              <a:t>break</a:t>
            </a:r>
            <a:r>
              <a:rPr lang="uk-UA" dirty="0" smtClean="0"/>
              <a:t> – </a:t>
            </a:r>
            <a:r>
              <a:rPr lang="uk-UA" sz="2000" dirty="0" smtClean="0"/>
              <a:t>зупиняє поточний цикл і передає управління наступній інструкції</a:t>
            </a:r>
            <a:endParaRPr lang="en-US" sz="2000" dirty="0" smtClean="0"/>
          </a:p>
          <a:p>
            <a:r>
              <a:rPr lang="en-US" dirty="0"/>
              <a:t>t</a:t>
            </a:r>
            <a:r>
              <a:rPr lang="en-US" dirty="0" smtClean="0"/>
              <a:t>hrow – </a:t>
            </a:r>
            <a:r>
              <a:rPr lang="uk-UA" sz="2000" dirty="0" smtClean="0"/>
              <a:t>викликає виключення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9919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Інструкції перехоплення і обробки виключень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21867" cy="425512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try/catch/finally</a:t>
            </a:r>
          </a:p>
          <a:p>
            <a:pPr marL="457200" lvl="1" indent="0">
              <a:buNone/>
            </a:pPr>
            <a:r>
              <a:rPr lang="en-US" sz="1200" dirty="0"/>
              <a:t>try {</a:t>
            </a:r>
          </a:p>
          <a:p>
            <a:pPr marL="457200" lvl="1" indent="0">
              <a:buNone/>
            </a:pPr>
            <a:r>
              <a:rPr lang="en-US" sz="1200" dirty="0"/>
              <a:t>    throw new Error("oops");</a:t>
            </a:r>
          </a:p>
          <a:p>
            <a:pPr marL="457200" lvl="1" indent="0">
              <a:buNone/>
            </a:pPr>
            <a:r>
              <a:rPr lang="en-US" sz="1200" dirty="0"/>
              <a:t>  }</a:t>
            </a:r>
          </a:p>
          <a:p>
            <a:pPr marL="457200" lvl="1" indent="0">
              <a:buNone/>
            </a:pPr>
            <a:r>
              <a:rPr lang="en-US" sz="1200" dirty="0"/>
              <a:t>  catch (ex) {</a:t>
            </a:r>
          </a:p>
          <a:p>
            <a:pPr marL="457200" lvl="1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console.error</a:t>
            </a:r>
            <a:r>
              <a:rPr lang="en-US" sz="1200" dirty="0"/>
              <a:t>("inner", </a:t>
            </a:r>
            <a:r>
              <a:rPr lang="en-US" sz="1200" dirty="0" err="1"/>
              <a:t>ex.message</a:t>
            </a:r>
            <a:r>
              <a:rPr lang="en-US" sz="1200" dirty="0"/>
              <a:t>);</a:t>
            </a:r>
          </a:p>
          <a:p>
            <a:pPr marL="457200" lvl="1" indent="0">
              <a:buNone/>
            </a:pPr>
            <a:r>
              <a:rPr lang="en-US" sz="1200" dirty="0"/>
              <a:t>    throw ex;</a:t>
            </a:r>
          </a:p>
          <a:p>
            <a:pPr marL="457200" lvl="1" indent="0">
              <a:buNone/>
            </a:pPr>
            <a:r>
              <a:rPr lang="en-US" sz="1200" dirty="0"/>
              <a:t>  }</a:t>
            </a:r>
          </a:p>
          <a:p>
            <a:pPr marL="457200" lvl="1" indent="0">
              <a:buNone/>
            </a:pPr>
            <a:r>
              <a:rPr lang="en-US" sz="1200" dirty="0"/>
              <a:t>  finally {</a:t>
            </a:r>
          </a:p>
          <a:p>
            <a:pPr marL="457200" lvl="1" indent="0">
              <a:buNone/>
            </a:pPr>
            <a:r>
              <a:rPr lang="en-US" sz="1200" dirty="0"/>
              <a:t>    console.log("finally");</a:t>
            </a:r>
          </a:p>
          <a:p>
            <a:pPr marL="457200" lvl="1" indent="0">
              <a:buNone/>
            </a:pPr>
            <a:r>
              <a:rPr lang="en-US" sz="1200" dirty="0"/>
              <a:t>  </a:t>
            </a:r>
            <a:r>
              <a:rPr lang="en-US" sz="1200" dirty="0" smtClean="0"/>
              <a:t>}</a:t>
            </a:r>
          </a:p>
          <a:p>
            <a:r>
              <a:rPr lang="uk-UA" dirty="0" smtClean="0"/>
              <a:t>Тип даних </a:t>
            </a:r>
            <a:r>
              <a:rPr lang="en-US" dirty="0" smtClean="0"/>
              <a:t>Error</a:t>
            </a:r>
          </a:p>
          <a:p>
            <a:pPr marL="457200" lvl="1" indent="0">
              <a:buNone/>
            </a:pPr>
            <a:r>
              <a:rPr lang="en-US" dirty="0"/>
              <a:t>try {</a:t>
            </a:r>
          </a:p>
          <a:p>
            <a:pPr marL="457200" lvl="1" indent="0">
              <a:buNone/>
            </a:pPr>
            <a:r>
              <a:rPr lang="en-US" dirty="0"/>
              <a:t>    throw new </a:t>
            </a:r>
            <a:r>
              <a:rPr lang="en-US" dirty="0" err="1"/>
              <a:t>EvalError</a:t>
            </a:r>
            <a:r>
              <a:rPr lang="en-US" dirty="0"/>
              <a:t>('</a:t>
            </a:r>
            <a:r>
              <a:rPr lang="en-US" dirty="0" err="1"/>
              <a:t>eval</a:t>
            </a:r>
            <a:r>
              <a:rPr lang="en-US" dirty="0"/>
              <a:t>');</a:t>
            </a:r>
          </a:p>
          <a:p>
            <a:pPr marL="457200" lvl="1" indent="0">
              <a:buNone/>
            </a:pPr>
            <a:r>
              <a:rPr lang="en-US" dirty="0"/>
              <a:t>} catch (e) {</a:t>
            </a:r>
          </a:p>
          <a:p>
            <a:pPr marL="457200" lvl="1" indent="0">
              <a:buNone/>
            </a:pPr>
            <a:r>
              <a:rPr lang="en-US" dirty="0"/>
              <a:t>    if (e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err="1"/>
              <a:t>EvalError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      alert("</a:t>
            </a:r>
            <a:r>
              <a:rPr lang="uk-UA" dirty="0" err="1"/>
              <a:t>Ошибка</a:t>
            </a:r>
            <a:r>
              <a:rPr lang="uk-UA" dirty="0"/>
              <a:t> при </a:t>
            </a:r>
            <a:r>
              <a:rPr lang="uk-UA" dirty="0" err="1"/>
              <a:t>выполнении</a:t>
            </a:r>
            <a:r>
              <a:rPr lang="uk-UA" dirty="0"/>
              <a:t>: " + </a:t>
            </a:r>
            <a:r>
              <a:rPr lang="en-US" dirty="0" err="1"/>
              <a:t>e.message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    } else {</a:t>
            </a:r>
          </a:p>
          <a:p>
            <a:pPr marL="457200" lvl="1" indent="0">
              <a:buNone/>
            </a:pPr>
            <a:r>
              <a:rPr lang="en-US" dirty="0"/>
              <a:t>        throw(e)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new </a:t>
            </a:r>
            <a:r>
              <a:rPr lang="en-US" dirty="0"/>
              <a:t>Error([message[, </a:t>
            </a:r>
            <a:r>
              <a:rPr lang="en-US" dirty="0" err="1"/>
              <a:t>fileName</a:t>
            </a:r>
            <a:r>
              <a:rPr lang="en-US" dirty="0"/>
              <a:t>[, </a:t>
            </a:r>
            <a:r>
              <a:rPr lang="en-US" dirty="0" err="1"/>
              <a:t>lineNumber</a:t>
            </a:r>
            <a:r>
              <a:rPr lang="en-US" dirty="0"/>
              <a:t>]]])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17345" y="2520938"/>
            <a:ext cx="624946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/>
              <a:t>EvalError</a:t>
            </a:r>
            <a:r>
              <a:rPr lang="en-US" dirty="0" smtClean="0"/>
              <a:t>  -</a:t>
            </a:r>
            <a:r>
              <a:rPr lang="ru-RU" sz="1600" dirty="0" smtClean="0"/>
              <a:t>Ошибка </a:t>
            </a:r>
            <a:r>
              <a:rPr lang="ru-RU" sz="1600" dirty="0"/>
              <a:t>при выполнении </a:t>
            </a:r>
            <a:r>
              <a:rPr lang="ru-RU" sz="1600" dirty="0" err="1"/>
              <a:t>eval</a:t>
            </a:r>
            <a:r>
              <a:rPr lang="ru-RU" sz="1600" dirty="0"/>
              <a:t>()</a:t>
            </a:r>
          </a:p>
          <a:p>
            <a:r>
              <a:rPr lang="ru-RU" b="1" dirty="0" err="1" smtClean="0"/>
              <a:t>RangeError</a:t>
            </a:r>
            <a:r>
              <a:rPr lang="en-US" dirty="0" smtClean="0"/>
              <a:t> - </a:t>
            </a:r>
            <a:r>
              <a:rPr lang="ru-RU" sz="1600" dirty="0" smtClean="0"/>
              <a:t>Эта </a:t>
            </a:r>
            <a:r>
              <a:rPr lang="ru-RU" sz="1600" dirty="0"/>
              <a:t>ошибка происходит, когда переданный </a:t>
            </a:r>
            <a:r>
              <a:rPr lang="en-US" sz="1600" dirty="0" smtClean="0"/>
              <a:t>	</a:t>
            </a:r>
            <a:r>
              <a:rPr lang="ru-RU" sz="1600" dirty="0" smtClean="0"/>
              <a:t>параметр </a:t>
            </a:r>
            <a:r>
              <a:rPr lang="ru-RU" sz="1600" dirty="0"/>
              <a:t>лежит за границами допустимого диапазона</a:t>
            </a:r>
          </a:p>
          <a:p>
            <a:r>
              <a:rPr lang="ru-RU" b="1" dirty="0" err="1" smtClean="0"/>
              <a:t>ReferenceError</a:t>
            </a:r>
            <a:r>
              <a:rPr lang="en-US" dirty="0" smtClean="0"/>
              <a:t> - </a:t>
            </a:r>
            <a:r>
              <a:rPr lang="ru-RU" sz="1600" dirty="0" smtClean="0"/>
              <a:t>Ошибка </a:t>
            </a:r>
            <a:r>
              <a:rPr lang="ru-RU" sz="1600" dirty="0"/>
              <a:t>при разыменовании неверной </a:t>
            </a:r>
            <a:r>
              <a:rPr lang="en-US" sz="1600" dirty="0" smtClean="0"/>
              <a:t>	</a:t>
            </a:r>
            <a:r>
              <a:rPr lang="ru-RU" sz="1600" dirty="0" smtClean="0"/>
              <a:t>ссылки</a:t>
            </a:r>
            <a:endParaRPr lang="ru-RU" sz="1600" dirty="0"/>
          </a:p>
          <a:p>
            <a:r>
              <a:rPr lang="ru-RU" b="1" dirty="0" err="1" smtClean="0"/>
              <a:t>SyntaxError</a:t>
            </a:r>
            <a:r>
              <a:rPr lang="en-US" dirty="0" smtClean="0"/>
              <a:t> - </a:t>
            </a:r>
            <a:r>
              <a:rPr lang="ru-RU" sz="1600" dirty="0" smtClean="0"/>
              <a:t>Синтаксическая </a:t>
            </a:r>
            <a:r>
              <a:rPr lang="ru-RU" sz="1600" dirty="0"/>
              <a:t>ошибка, которая произошла </a:t>
            </a:r>
            <a:r>
              <a:rPr lang="en-US" sz="1600" dirty="0" smtClean="0"/>
              <a:t>	</a:t>
            </a:r>
            <a:r>
              <a:rPr lang="ru-RU" sz="1600" dirty="0" smtClean="0"/>
              <a:t>при </a:t>
            </a:r>
            <a:r>
              <a:rPr lang="ru-RU" sz="1600" dirty="0"/>
              <a:t>разборе кода, переданного </a:t>
            </a:r>
            <a:r>
              <a:rPr lang="ru-RU" sz="1600" dirty="0" err="1"/>
              <a:t>eval</a:t>
            </a:r>
            <a:r>
              <a:rPr lang="ru-RU" sz="1600" dirty="0"/>
              <a:t>()</a:t>
            </a:r>
          </a:p>
          <a:p>
            <a:r>
              <a:rPr lang="ru-RU" b="1" dirty="0" err="1" smtClean="0"/>
              <a:t>TypeError</a:t>
            </a:r>
            <a:r>
              <a:rPr lang="en-US" dirty="0" smtClean="0"/>
              <a:t> - </a:t>
            </a:r>
            <a:r>
              <a:rPr lang="ru-RU" sz="1600" dirty="0" smtClean="0"/>
              <a:t>Переменная </a:t>
            </a:r>
            <a:r>
              <a:rPr lang="ru-RU" sz="1600" dirty="0"/>
              <a:t>или параметр неправильного типа</a:t>
            </a:r>
          </a:p>
          <a:p>
            <a:r>
              <a:rPr lang="ru-RU" b="1" dirty="0" err="1" smtClean="0"/>
              <a:t>URIError</a:t>
            </a:r>
            <a:r>
              <a:rPr lang="en-US" dirty="0" smtClean="0"/>
              <a:t> - </a:t>
            </a:r>
            <a:r>
              <a:rPr lang="ru-RU" sz="1600" dirty="0" smtClean="0"/>
              <a:t>Ошибка </a:t>
            </a:r>
            <a:r>
              <a:rPr lang="ru-RU" sz="1600" dirty="0"/>
              <a:t>происходит, когда </a:t>
            </a:r>
            <a:r>
              <a:rPr lang="ru-RU" sz="1600" dirty="0" err="1"/>
              <a:t>encodeURI</a:t>
            </a:r>
            <a:r>
              <a:rPr lang="ru-RU" sz="1600" dirty="0"/>
              <a:t>() или </a:t>
            </a:r>
            <a:r>
              <a:rPr lang="en-US" sz="1600" dirty="0" smtClean="0"/>
              <a:t>	</a:t>
            </a:r>
            <a:r>
              <a:rPr lang="ru-RU" sz="1600" dirty="0" err="1" smtClean="0"/>
              <a:t>decodeURI</a:t>
            </a:r>
            <a:r>
              <a:rPr lang="ru-RU" sz="1600" dirty="0"/>
              <a:t>() вызваны с неправильными параметрами</a:t>
            </a:r>
            <a:endParaRPr lang="en-US" sz="1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DDE4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</a:rPr>
              <a:t>new Error([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</a:rPr>
              <a:t>[,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</a:rPr>
              <a:t>[,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</a:rPr>
              <a:t>lineNumber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D4E53"/>
                </a:solidFill>
                <a:effectLst/>
                <a:latin typeface="Consolas" panose="020B0609020204030204" pitchFamily="49" charset="0"/>
              </a:rPr>
              <a:t>]]])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6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Побудова таблиці в циклі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21867" cy="3582663"/>
          </a:xfrm>
        </p:spPr>
        <p:txBody>
          <a:bodyPr>
            <a:normAutofit/>
          </a:bodyPr>
          <a:lstStyle/>
          <a:p>
            <a:r>
              <a:rPr lang="uk-UA" dirty="0" smtClean="0"/>
              <a:t>Використання елемента </a:t>
            </a:r>
            <a:r>
              <a:rPr lang="en-US" dirty="0" smtClean="0"/>
              <a:t>stile</a:t>
            </a:r>
          </a:p>
          <a:p>
            <a:r>
              <a:rPr lang="uk-UA" dirty="0" smtClean="0"/>
              <a:t>Використання правил </a:t>
            </a:r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3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78542" cy="419226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uk-UA" dirty="0" smtClean="0"/>
              <a:t>Створити </a:t>
            </a:r>
            <a:r>
              <a:rPr lang="uk-UA" dirty="0"/>
              <a:t>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r>
              <a:rPr lang="uk-UA" dirty="0"/>
              <a:t> </a:t>
            </a:r>
            <a:r>
              <a:rPr lang="en-US" dirty="0"/>
              <a:t>user </a:t>
            </a:r>
            <a:r>
              <a:rPr lang="uk-UA" dirty="0"/>
              <a:t>з властивостями </a:t>
            </a:r>
            <a:r>
              <a:rPr lang="en-US" dirty="0"/>
              <a:t>“name”, “email”, “age”</a:t>
            </a:r>
            <a:r>
              <a:rPr lang="uk-UA" dirty="0"/>
              <a:t>, </a:t>
            </a:r>
            <a:r>
              <a:rPr lang="en-US" dirty="0"/>
              <a:t>“</a:t>
            </a:r>
            <a:r>
              <a:rPr lang="en-US" dirty="0" err="1"/>
              <a:t>isAdmin</a:t>
            </a:r>
            <a:r>
              <a:rPr lang="en-US" dirty="0" smtClean="0"/>
              <a:t>”</a:t>
            </a:r>
          </a:p>
          <a:p>
            <a:r>
              <a:rPr lang="uk-UA" dirty="0" smtClean="0"/>
              <a:t>У властивість </a:t>
            </a:r>
            <a:r>
              <a:rPr lang="en-US" dirty="0" smtClean="0"/>
              <a:t>“age” </a:t>
            </a:r>
            <a:r>
              <a:rPr lang="uk-UA" dirty="0" smtClean="0"/>
              <a:t>записати значення за допомогою виразу</a:t>
            </a:r>
          </a:p>
          <a:p>
            <a:pPr marL="457200" lvl="1" indent="0">
              <a:buNone/>
            </a:pPr>
            <a:r>
              <a:rPr lang="en-US" b="1" dirty="0" err="1"/>
              <a:t>Math.round</a:t>
            </a:r>
            <a:r>
              <a:rPr lang="en-US" b="1" dirty="0"/>
              <a:t>(</a:t>
            </a:r>
            <a:r>
              <a:rPr lang="en-US" b="1" dirty="0" err="1"/>
              <a:t>Math.random</a:t>
            </a:r>
            <a:r>
              <a:rPr lang="en-US" b="1" dirty="0"/>
              <a:t>() * 100 </a:t>
            </a:r>
            <a:r>
              <a:rPr lang="en-US" b="1" dirty="0" smtClean="0"/>
              <a:t>)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sz="1400" b="1" dirty="0" smtClean="0"/>
              <a:t>(</a:t>
            </a:r>
            <a:r>
              <a:rPr lang="uk-UA" sz="1400" b="1" dirty="0" smtClean="0"/>
              <a:t>розібратись що значить такий запис</a:t>
            </a:r>
            <a:r>
              <a:rPr lang="en-US" sz="1400" b="1" dirty="0" smtClean="0"/>
              <a:t>)</a:t>
            </a:r>
            <a:endParaRPr lang="uk-UA" sz="1400" b="1" dirty="0"/>
          </a:p>
          <a:p>
            <a:r>
              <a:rPr lang="uk-UA" dirty="0" smtClean="0"/>
              <a:t>За допомогою вивчених інструкцій організувати вивід в консоль віку користувача з правильним множником слова </a:t>
            </a:r>
            <a:r>
              <a:rPr lang="en-US" dirty="0" smtClean="0"/>
              <a:t>“</a:t>
            </a:r>
            <a:r>
              <a:rPr lang="uk-UA" dirty="0" smtClean="0"/>
              <a:t>рік</a:t>
            </a:r>
            <a:r>
              <a:rPr lang="en-US" dirty="0" smtClean="0"/>
              <a:t>”</a:t>
            </a:r>
            <a:endParaRPr lang="uk-UA" dirty="0" smtClean="0"/>
          </a:p>
          <a:p>
            <a:pPr marL="457200" lvl="1" indent="0">
              <a:buNone/>
            </a:pPr>
            <a:r>
              <a:rPr lang="uk-UA" sz="1400" dirty="0" smtClean="0"/>
              <a:t>Наприклад:</a:t>
            </a:r>
          </a:p>
          <a:p>
            <a:pPr marL="457200" lvl="1" indent="0">
              <a:buNone/>
            </a:pPr>
            <a:r>
              <a:rPr lang="uk-UA" sz="1400" dirty="0" smtClean="0"/>
              <a:t>1 рік</a:t>
            </a:r>
          </a:p>
          <a:p>
            <a:pPr marL="457200" lvl="1" indent="0">
              <a:buNone/>
            </a:pPr>
            <a:r>
              <a:rPr lang="uk-UA" sz="1400" dirty="0" smtClean="0"/>
              <a:t>2 роки</a:t>
            </a:r>
          </a:p>
          <a:p>
            <a:pPr marL="457200" lvl="1" indent="0">
              <a:buNone/>
            </a:pPr>
            <a:r>
              <a:rPr lang="uk-UA" sz="1400" dirty="0" smtClean="0"/>
              <a:t>…</a:t>
            </a:r>
          </a:p>
          <a:p>
            <a:pPr marL="457200" lvl="1" indent="0">
              <a:buNone/>
            </a:pPr>
            <a:r>
              <a:rPr lang="uk-UA" sz="1400" dirty="0" smtClean="0"/>
              <a:t>6 років</a:t>
            </a:r>
          </a:p>
          <a:p>
            <a:pPr marL="457200" lvl="1" indent="0">
              <a:buNone/>
            </a:pPr>
            <a:r>
              <a:rPr lang="uk-UA" sz="1400" dirty="0" smtClean="0"/>
              <a:t>…</a:t>
            </a:r>
            <a:endParaRPr lang="en-US" dirty="0" smtClean="0"/>
          </a:p>
          <a:p>
            <a:r>
              <a:rPr lang="uk-UA" dirty="0" smtClean="0"/>
              <a:t>Реалізувати завдання різними способами</a:t>
            </a:r>
          </a:p>
          <a:p>
            <a:r>
              <a:rPr lang="uk-UA" dirty="0" smtClean="0"/>
              <a:t>Проаналізувати та визначити який спосіб краще і чому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191378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555</TotalTime>
  <Words>593</Words>
  <Application>Microsoft Office PowerPoint</Application>
  <PresentationFormat>Widescreen</PresentationFormat>
  <Paragraphs>133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Trebuchet MS</vt:lpstr>
      <vt:lpstr>Berlin</vt:lpstr>
      <vt:lpstr>JavaScript</vt:lpstr>
      <vt:lpstr>Поняття інструкцій</vt:lpstr>
      <vt:lpstr>Умовні інструкції</vt:lpstr>
      <vt:lpstr>Інструкції циклів</vt:lpstr>
      <vt:lpstr>Інструкції переключення</vt:lpstr>
      <vt:lpstr>Інструкції переривання і повеннення</vt:lpstr>
      <vt:lpstr>Інструкції перехоплення і обробки виключень</vt:lpstr>
      <vt:lpstr>Побудова таблиці в циклі</vt:lpstr>
      <vt:lpstr>Завдання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Andriy Zherdiy</dc:creator>
  <cp:lastModifiedBy>Andriy Zherdiy</cp:lastModifiedBy>
  <cp:revision>54</cp:revision>
  <dcterms:created xsi:type="dcterms:W3CDTF">2016-04-03T22:17:25Z</dcterms:created>
  <dcterms:modified xsi:type="dcterms:W3CDTF">2016-04-07T06:43:41Z</dcterms:modified>
</cp:coreProperties>
</file>