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6" r:id="rId4"/>
    <p:sldId id="277" r:id="rId5"/>
    <p:sldId id="278" r:id="rId6"/>
    <p:sldId id="279" r:id="rId7"/>
    <p:sldId id="280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Zherdiy" initials="AZ" lastIdx="0" clrIdx="0">
    <p:extLst>
      <p:ext uri="{19B8F6BF-5375-455C-9EA6-DF929625EA0E}">
        <p15:presenceInfo xmlns:p15="http://schemas.microsoft.com/office/powerpoint/2012/main" userId="413fc36468c059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функції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4629" y="357922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лекція </a:t>
            </a:r>
            <a:r>
              <a:rPr lang="en-US" dirty="0"/>
              <a:t>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3419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Імена функцій, їх створення та виклик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 fontScale="92500" lnSpcReduction="20000"/>
          </a:bodyPr>
          <a:lstStyle/>
          <a:p>
            <a:r>
              <a:rPr lang="uk-UA" sz="2000" dirty="0" smtClean="0">
                <a:effectLst/>
              </a:rPr>
              <a:t>Функція – спеціальний тип об</a:t>
            </a:r>
            <a:r>
              <a:rPr lang="en-US" sz="2000" dirty="0" smtClean="0">
                <a:effectLst/>
              </a:rPr>
              <a:t>’</a:t>
            </a:r>
            <a:r>
              <a:rPr lang="uk-UA" sz="2000" dirty="0" err="1" smtClean="0">
                <a:effectLst/>
              </a:rPr>
              <a:t>єктів</a:t>
            </a:r>
            <a:r>
              <a:rPr lang="uk-UA" sz="2000" dirty="0" smtClean="0">
                <a:effectLst/>
              </a:rPr>
              <a:t>, що дозволяє </a:t>
            </a:r>
            <a:r>
              <a:rPr lang="uk-UA" sz="2000" dirty="0" err="1" smtClean="0">
                <a:effectLst/>
              </a:rPr>
              <a:t>формквати</a:t>
            </a:r>
            <a:r>
              <a:rPr lang="uk-UA" sz="2000" dirty="0" smtClean="0">
                <a:effectLst/>
              </a:rPr>
              <a:t> </a:t>
            </a:r>
            <a:r>
              <a:rPr lang="uk-UA" sz="2000" dirty="0" err="1" smtClean="0">
                <a:effectLst/>
              </a:rPr>
              <a:t>визнаену</a:t>
            </a:r>
            <a:r>
              <a:rPr lang="uk-UA" sz="2000" dirty="0" smtClean="0">
                <a:effectLst/>
              </a:rPr>
              <a:t> логіку поведінки і обробки даних</a:t>
            </a:r>
          </a:p>
          <a:p>
            <a:r>
              <a:rPr lang="uk-UA" sz="2000" dirty="0" smtClean="0">
                <a:effectLst/>
              </a:rPr>
              <a:t>Декларативний стиль</a:t>
            </a:r>
          </a:p>
          <a:p>
            <a:pPr lvl="1"/>
            <a:r>
              <a:rPr lang="en-US" sz="1600" dirty="0" smtClean="0">
                <a:effectLst/>
              </a:rPr>
              <a:t>function square (number1, number2){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	</a:t>
            </a:r>
            <a:r>
              <a:rPr lang="en-US" sz="1600" dirty="0" smtClean="0">
                <a:effectLst/>
              </a:rPr>
              <a:t>return number1 * number2;</a:t>
            </a:r>
          </a:p>
          <a:p>
            <a:pPr marL="457200" lvl="1" indent="0">
              <a:buNone/>
            </a:pPr>
            <a:r>
              <a:rPr lang="en-US" sz="1600" dirty="0" smtClean="0">
                <a:effectLst/>
              </a:rPr>
              <a:t>    } </a:t>
            </a:r>
            <a:endParaRPr lang="en-US" sz="1600" dirty="0" smtClean="0">
              <a:effectLst/>
            </a:endParaRPr>
          </a:p>
          <a:p>
            <a:r>
              <a:rPr lang="uk-UA" sz="2000" dirty="0" smtClean="0">
                <a:effectLst/>
              </a:rPr>
              <a:t>Функціональний </a:t>
            </a:r>
            <a:r>
              <a:rPr lang="uk-UA" sz="2000" dirty="0" err="1" smtClean="0">
                <a:effectLst/>
              </a:rPr>
              <a:t>стилль</a:t>
            </a:r>
            <a:endParaRPr lang="en-US" sz="2000" dirty="0">
              <a:effectLst/>
            </a:endParaRPr>
          </a:p>
          <a:p>
            <a:pPr lvl="1"/>
            <a:r>
              <a:rPr lang="en-US" sz="1600" dirty="0" err="1" smtClean="0">
                <a:effectLst/>
              </a:rPr>
              <a:t>var</a:t>
            </a:r>
            <a:r>
              <a:rPr lang="en-US" sz="1600" dirty="0" smtClean="0">
                <a:effectLst/>
              </a:rPr>
              <a:t> square = </a:t>
            </a:r>
            <a:r>
              <a:rPr lang="uk-UA" sz="1600" dirty="0" smtClean="0">
                <a:effectLst/>
              </a:rPr>
              <a:t> </a:t>
            </a:r>
            <a:r>
              <a:rPr lang="en-US" sz="1600" dirty="0" smtClean="0">
                <a:effectLst/>
              </a:rPr>
              <a:t>function (</a:t>
            </a:r>
            <a:r>
              <a:rPr lang="en-US" sz="1600" dirty="0">
                <a:effectLst/>
              </a:rPr>
              <a:t>number1, number2){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	return number1 * number2;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  } </a:t>
            </a:r>
            <a:endParaRPr lang="en-US" sz="1600" dirty="0" smtClean="0">
              <a:effectLst/>
            </a:endParaRPr>
          </a:p>
          <a:p>
            <a:r>
              <a:rPr lang="uk-UA" sz="2000" dirty="0" smtClean="0">
                <a:effectLst/>
              </a:rPr>
              <a:t>Динамічне створення</a:t>
            </a:r>
          </a:p>
          <a:p>
            <a:pPr lvl="1"/>
            <a:r>
              <a:rPr lang="en-US" sz="1600" dirty="0" err="1">
                <a:effectLst/>
              </a:rPr>
              <a:t>var</a:t>
            </a:r>
            <a:r>
              <a:rPr lang="en-US" sz="1600" dirty="0">
                <a:effectLst/>
              </a:rPr>
              <a:t> square = new Function('number1', 'number2', 'return number1 * number2;');</a:t>
            </a:r>
            <a:endParaRPr lang="en-US" sz="2000" dirty="0" smtClean="0">
              <a:effectLst/>
            </a:endParaRPr>
          </a:p>
          <a:p>
            <a:r>
              <a:rPr lang="uk-UA" sz="2000" dirty="0" smtClean="0">
                <a:effectLst/>
              </a:rPr>
              <a:t>Функції методи – задані як значення властивості об</a:t>
            </a:r>
            <a:r>
              <a:rPr lang="en-US" sz="2000" dirty="0" smtClean="0">
                <a:effectLst/>
              </a:rPr>
              <a:t>’</a:t>
            </a:r>
            <a:r>
              <a:rPr lang="uk-UA" sz="2000" dirty="0" err="1" smtClean="0">
                <a:effectLst/>
              </a:rPr>
              <a:t>єкта</a:t>
            </a:r>
            <a:r>
              <a:rPr lang="uk-UA" sz="2000" dirty="0" smtClean="0">
                <a:effectLst/>
              </a:rPr>
              <a:t> </a:t>
            </a:r>
          </a:p>
          <a:p>
            <a:r>
              <a:rPr lang="uk-UA" sz="2000" dirty="0" smtClean="0">
                <a:effectLst/>
              </a:rPr>
              <a:t>Виклик за допомогою </a:t>
            </a:r>
            <a:r>
              <a:rPr lang="en-US" sz="2000" dirty="0" smtClean="0">
                <a:effectLst/>
              </a:rPr>
              <a:t>apply </a:t>
            </a:r>
            <a:r>
              <a:rPr lang="uk-UA" sz="2000" dirty="0" smtClean="0">
                <a:effectLst/>
              </a:rPr>
              <a:t>і </a:t>
            </a:r>
            <a:r>
              <a:rPr lang="en-US" sz="2000" dirty="0" smtClean="0">
                <a:effectLst/>
              </a:rPr>
              <a:t>call</a:t>
            </a:r>
          </a:p>
          <a:p>
            <a:pPr lvl="1"/>
            <a:r>
              <a:rPr lang="en-US" sz="1600" dirty="0" err="1">
                <a:effectLst/>
              </a:rPr>
              <a:t>var</a:t>
            </a:r>
            <a:r>
              <a:rPr lang="en-US" sz="1600" dirty="0">
                <a:effectLst/>
              </a:rPr>
              <a:t> result = </a:t>
            </a:r>
            <a:r>
              <a:rPr lang="en-US" sz="1600" dirty="0" err="1">
                <a:effectLst/>
              </a:rPr>
              <a:t>function.apply</a:t>
            </a:r>
            <a:r>
              <a:rPr lang="en-US" sz="1600" dirty="0">
                <a:effectLst/>
              </a:rPr>
              <a:t>(</a:t>
            </a:r>
            <a:r>
              <a:rPr lang="en-US" sz="1600" dirty="0" err="1">
                <a:effectLst/>
              </a:rPr>
              <a:t>thisArg</a:t>
            </a:r>
            <a:r>
              <a:rPr lang="en-US" sz="1600" dirty="0">
                <a:effectLst/>
              </a:rPr>
              <a:t>[, </a:t>
            </a:r>
            <a:r>
              <a:rPr lang="en-US" sz="1600" dirty="0" err="1">
                <a:effectLst/>
              </a:rPr>
              <a:t>argsArray</a:t>
            </a:r>
            <a:r>
              <a:rPr lang="en-US" sz="1600" dirty="0" smtClean="0">
                <a:effectLst/>
              </a:rPr>
              <a:t>]);</a:t>
            </a:r>
          </a:p>
          <a:p>
            <a:pPr lvl="1"/>
            <a:r>
              <a:rPr lang="en-US" sz="1600" dirty="0" err="1">
                <a:effectLst/>
              </a:rPr>
              <a:t>var</a:t>
            </a:r>
            <a:r>
              <a:rPr lang="en-US" sz="1600" dirty="0">
                <a:effectLst/>
              </a:rPr>
              <a:t> result = </a:t>
            </a:r>
            <a:r>
              <a:rPr lang="en-US" sz="1600" dirty="0" err="1">
                <a:effectLst/>
              </a:rPr>
              <a:t>fun.call</a:t>
            </a:r>
            <a:r>
              <a:rPr lang="en-US" sz="1600" dirty="0">
                <a:effectLst/>
              </a:rPr>
              <a:t>(</a:t>
            </a:r>
            <a:r>
              <a:rPr lang="en-US" sz="1600" dirty="0" err="1">
                <a:effectLst/>
              </a:rPr>
              <a:t>thisArg</a:t>
            </a:r>
            <a:r>
              <a:rPr lang="en-US" sz="1600" dirty="0">
                <a:effectLst/>
              </a:rPr>
              <a:t>[, arg1[, arg2[, ...]]]);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31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Область видимості змінних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Замикання – це функція з усіма зовнішніми змінними котрі </a:t>
            </a:r>
            <a:r>
              <a:rPr lang="uk-UA" sz="2000" smtClean="0">
                <a:effectLst/>
              </a:rPr>
              <a:t>їй доступні</a:t>
            </a:r>
          </a:p>
          <a:p>
            <a:r>
              <a:rPr lang="uk-UA" sz="2000" dirty="0" smtClean="0">
                <a:effectLst/>
              </a:rPr>
              <a:t>Ключове слово </a:t>
            </a:r>
            <a:r>
              <a:rPr lang="en-US" sz="2000" dirty="0" err="1" smtClean="0">
                <a:effectLst/>
              </a:rPr>
              <a:t>var</a:t>
            </a:r>
            <a:endParaRPr lang="en-US" sz="2000" dirty="0" smtClean="0">
              <a:effectLst/>
            </a:endParaRPr>
          </a:p>
          <a:p>
            <a:r>
              <a:rPr lang="uk-UA" sz="2000" dirty="0" smtClean="0">
                <a:effectLst/>
              </a:rPr>
              <a:t>Доступ до зовнішніх змінних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287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Аргументи функцій, об</a:t>
            </a:r>
            <a:r>
              <a:rPr lang="en-US" dirty="0" smtClean="0"/>
              <a:t>’</a:t>
            </a:r>
            <a:r>
              <a:rPr lang="uk-UA" dirty="0" err="1" smtClean="0"/>
              <a:t>єкт</a:t>
            </a:r>
            <a:r>
              <a:rPr lang="uk-UA" dirty="0" smtClean="0"/>
              <a:t>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</a:rPr>
              <a:t>a</a:t>
            </a:r>
            <a:r>
              <a:rPr lang="en-US" sz="2000" dirty="0" smtClean="0">
                <a:effectLst/>
              </a:rPr>
              <a:t>rguments – </a:t>
            </a:r>
            <a:r>
              <a:rPr lang="uk-UA" sz="2000" dirty="0" smtClean="0">
                <a:effectLst/>
              </a:rPr>
              <a:t>локальна змінна функції, котра містить самі аргументи і </a:t>
            </a:r>
            <a:r>
              <a:rPr lang="uk-UA" sz="2000" dirty="0" err="1" smtClean="0">
                <a:effectLst/>
              </a:rPr>
              <a:t>ссилку</a:t>
            </a:r>
            <a:r>
              <a:rPr lang="uk-UA" sz="2000" dirty="0" smtClean="0">
                <a:effectLst/>
              </a:rPr>
              <a:t> на саму функцію</a:t>
            </a:r>
          </a:p>
          <a:p>
            <a:r>
              <a:rPr lang="en-US" sz="2000" dirty="0" err="1" smtClean="0">
                <a:effectLst/>
              </a:rPr>
              <a:t>arguments.length</a:t>
            </a:r>
            <a:r>
              <a:rPr lang="en-US" sz="2000" dirty="0" smtClean="0">
                <a:effectLst/>
              </a:rPr>
              <a:t> – </a:t>
            </a:r>
            <a:r>
              <a:rPr lang="uk-UA" sz="2000" dirty="0" smtClean="0">
                <a:effectLst/>
              </a:rPr>
              <a:t>кількість аргументів</a:t>
            </a:r>
            <a:endParaRPr lang="uk-UA" sz="2000" dirty="0" smtClean="0">
              <a:effectLst/>
            </a:endParaRPr>
          </a:p>
          <a:p>
            <a:r>
              <a:rPr lang="en-US" sz="2000" dirty="0" err="1" smtClean="0">
                <a:effectLst/>
              </a:rPr>
              <a:t>arguments.callee</a:t>
            </a:r>
            <a:r>
              <a:rPr lang="en-US" sz="2000" dirty="0" smtClean="0">
                <a:effectLst/>
              </a:rPr>
              <a:t> </a:t>
            </a:r>
            <a:r>
              <a:rPr lang="uk-UA" sz="2000" dirty="0" smtClean="0">
                <a:effectLst/>
              </a:rPr>
              <a:t>– посилання на саму функцію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452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Інструкція </a:t>
            </a:r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effectLst/>
              </a:rPr>
              <a:t>return –</a:t>
            </a:r>
            <a:r>
              <a:rPr lang="uk-UA" sz="2000" dirty="0" smtClean="0">
                <a:effectLst/>
              </a:rPr>
              <a:t> повернення результату роботи функції</a:t>
            </a:r>
          </a:p>
          <a:p>
            <a:r>
              <a:rPr lang="uk-UA" sz="2000" dirty="0" smtClean="0">
                <a:effectLst/>
              </a:rPr>
              <a:t>Повертається </a:t>
            </a:r>
            <a:r>
              <a:rPr lang="en-US" sz="2000" dirty="0" smtClean="0">
                <a:effectLst/>
              </a:rPr>
              <a:t>undefined </a:t>
            </a:r>
            <a:r>
              <a:rPr lang="uk-UA" sz="2000" dirty="0" smtClean="0">
                <a:effectLst/>
              </a:rPr>
              <a:t>якщо </a:t>
            </a:r>
            <a:r>
              <a:rPr lang="en-US" sz="2000" dirty="0" smtClean="0">
                <a:effectLst/>
              </a:rPr>
              <a:t>return </a:t>
            </a:r>
            <a:r>
              <a:rPr lang="uk-UA" sz="2000" dirty="0" smtClean="0">
                <a:effectLst/>
              </a:rPr>
              <a:t>відсутній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539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Замикання і функції </a:t>
            </a:r>
            <a:r>
              <a:rPr lang="en-US" dirty="0" smtClean="0"/>
              <a:t>IIFE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sz="1600" dirty="0" smtClean="0"/>
          </a:p>
          <a:p>
            <a:endParaRPr lang="uk-UA" sz="1600" dirty="0"/>
          </a:p>
          <a:p>
            <a:r>
              <a:rPr lang="en-US" dirty="0">
                <a:effectLst/>
              </a:rPr>
              <a:t>Immediately-invoked function </a:t>
            </a:r>
            <a:r>
              <a:rPr lang="en-US" dirty="0" smtClean="0">
                <a:effectLst/>
              </a:rPr>
              <a:t>expression</a:t>
            </a:r>
            <a:r>
              <a:rPr lang="uk-UA" dirty="0" smtClean="0">
                <a:effectLst/>
              </a:rPr>
              <a:t> (негайно </a:t>
            </a:r>
            <a:r>
              <a:rPr lang="uk-UA" dirty="0" err="1" smtClean="0">
                <a:effectLst/>
              </a:rPr>
              <a:t>викликаємі</a:t>
            </a:r>
            <a:r>
              <a:rPr lang="uk-UA" dirty="0" smtClean="0">
                <a:effectLst/>
              </a:rPr>
              <a:t> функції)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(function () { </a:t>
            </a:r>
            <a:r>
              <a:rPr lang="en-US" dirty="0" smtClean="0">
                <a:effectLst/>
              </a:rPr>
              <a:t> }());</a:t>
            </a:r>
            <a:endParaRPr lang="uk-UA" dirty="0" smtClean="0">
              <a:effectLst/>
            </a:endParaRPr>
          </a:p>
          <a:p>
            <a:pPr lvl="1"/>
            <a:r>
              <a:rPr lang="en-US" dirty="0">
                <a:effectLst/>
              </a:rPr>
              <a:t>(function () { </a:t>
            </a:r>
            <a:r>
              <a:rPr lang="uk-UA" dirty="0" smtClean="0">
                <a:effectLst/>
              </a:rPr>
              <a:t> </a:t>
            </a:r>
            <a:r>
              <a:rPr lang="en-US" dirty="0" smtClean="0">
                <a:effectLst/>
              </a:rPr>
              <a:t>})();</a:t>
            </a:r>
            <a:endParaRPr lang="uk-UA" dirty="0">
              <a:effectLst/>
            </a:endParaRPr>
          </a:p>
          <a:p>
            <a:pPr lvl="1"/>
            <a:r>
              <a:rPr lang="uk-UA" dirty="0" smtClean="0">
                <a:effectLst/>
              </a:rPr>
              <a:t>Передача параметрів</a:t>
            </a:r>
          </a:p>
          <a:p>
            <a:pPr lvl="1"/>
            <a:r>
              <a:rPr lang="uk-UA" dirty="0" err="1" smtClean="0">
                <a:effectLst/>
              </a:rPr>
              <a:t>Повертаєме</a:t>
            </a:r>
            <a:r>
              <a:rPr lang="uk-UA" dirty="0" smtClean="0">
                <a:effectLst/>
              </a:rPr>
              <a:t> значення</a:t>
            </a:r>
          </a:p>
          <a:p>
            <a:pPr lvl="1"/>
            <a:r>
              <a:rPr lang="uk-UA" dirty="0" err="1" smtClean="0">
                <a:effectLst/>
              </a:rPr>
              <a:t>Патерн</a:t>
            </a:r>
            <a:r>
              <a:rPr lang="uk-UA" dirty="0" smtClean="0">
                <a:effectLst/>
              </a:rPr>
              <a:t> – шаблон «модуль»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326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Рекурсивні функції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Функція котра викликає сама себе</a:t>
            </a:r>
          </a:p>
          <a:p>
            <a:pPr lvl="1"/>
            <a:r>
              <a:rPr lang="uk-UA" dirty="0" smtClean="0">
                <a:effectLst/>
              </a:rPr>
              <a:t>Приклад: вирахування факторіала числа</a:t>
            </a:r>
          </a:p>
          <a:p>
            <a:pPr lvl="1"/>
            <a:r>
              <a:rPr lang="en-US" b="1" dirty="0" smtClean="0">
                <a:effectLst/>
              </a:rPr>
              <a:t>n</a:t>
            </a:r>
            <a:r>
              <a:rPr lang="uk-UA" b="1" dirty="0" smtClean="0">
                <a:effectLst/>
              </a:rPr>
              <a:t>!</a:t>
            </a:r>
            <a:r>
              <a:rPr lang="pt-BR" b="1" dirty="0" smtClean="0">
                <a:effectLst/>
              </a:rPr>
              <a:t> </a:t>
            </a:r>
            <a:r>
              <a:rPr lang="pt-BR" b="1" dirty="0">
                <a:effectLst/>
              </a:rPr>
              <a:t>= n * (n-1) * (n-2) * ... * </a:t>
            </a:r>
            <a:r>
              <a:rPr lang="pt-BR" b="1" dirty="0" smtClean="0">
                <a:effectLst/>
              </a:rPr>
              <a:t>1</a:t>
            </a:r>
            <a:r>
              <a:rPr lang="uk-UA" b="1" dirty="0" smtClean="0">
                <a:effectLst/>
              </a:rPr>
              <a:t> (</a:t>
            </a:r>
            <a:r>
              <a:rPr lang="uk-UA" dirty="0">
                <a:effectLst/>
              </a:rPr>
              <a:t>5! = 5*4*3*2*1, </a:t>
            </a:r>
            <a:r>
              <a:rPr lang="uk-UA" dirty="0" smtClean="0">
                <a:effectLst/>
              </a:rPr>
              <a:t>тобто 120</a:t>
            </a:r>
            <a:r>
              <a:rPr lang="uk-UA" b="1" dirty="0" smtClean="0">
                <a:effectLst/>
              </a:rPr>
              <a:t>)</a:t>
            </a:r>
            <a:endParaRPr lang="en-US" b="1" dirty="0" smtClean="0">
              <a:effectLst/>
            </a:endParaRPr>
          </a:p>
          <a:p>
            <a:pPr lvl="1"/>
            <a:r>
              <a:rPr lang="en-US" b="1" dirty="0">
                <a:effectLst/>
              </a:rPr>
              <a:t>function factorial(n) </a:t>
            </a:r>
            <a:r>
              <a:rPr lang="en-US" b="1" dirty="0" smtClean="0">
                <a:effectLst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b="1" dirty="0" smtClean="0">
                <a:effectLst/>
              </a:rPr>
              <a:t>if </a:t>
            </a:r>
            <a:r>
              <a:rPr lang="en-US" b="1" dirty="0">
                <a:effectLst/>
              </a:rPr>
              <a:t>(n == 0</a:t>
            </a:r>
            <a:r>
              <a:rPr lang="en-US" b="1" dirty="0" smtClean="0">
                <a:effectLst/>
              </a:rPr>
              <a:t>) {</a:t>
            </a:r>
            <a:r>
              <a:rPr lang="en-US" b="1" dirty="0">
                <a:effectLst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   </a:t>
            </a:r>
            <a:r>
              <a:rPr lang="en-US" b="1" dirty="0" smtClean="0">
                <a:effectLst/>
              </a:rPr>
              <a:t>return </a:t>
            </a:r>
            <a:r>
              <a:rPr lang="en-US" b="1" dirty="0">
                <a:effectLst/>
              </a:rPr>
              <a:t>1</a:t>
            </a:r>
            <a:r>
              <a:rPr lang="en-US" b="1" dirty="0" smtClean="0">
                <a:effectLst/>
              </a:rPr>
              <a:t>;</a:t>
            </a:r>
          </a:p>
          <a:p>
            <a:pPr marL="457200" lvl="1" indent="0">
              <a:buNone/>
            </a:pPr>
            <a:r>
              <a:rPr lang="en-US" b="1" dirty="0">
                <a:effectLst/>
              </a:rPr>
              <a:t> </a:t>
            </a:r>
            <a:r>
              <a:rPr lang="en-US" b="1" dirty="0" smtClean="0">
                <a:effectLst/>
              </a:rPr>
              <a:t>     }</a:t>
            </a:r>
            <a:r>
              <a:rPr lang="en-US" b="1" dirty="0">
                <a:effectLst/>
              </a:rPr>
              <a:t> </a:t>
            </a:r>
            <a:r>
              <a:rPr lang="en-US" b="1" dirty="0" smtClean="0">
                <a:effectLst/>
              </a:rPr>
              <a:t>else 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</a:t>
            </a:r>
            <a:r>
              <a:rPr lang="en-US" b="1" dirty="0" smtClean="0">
                <a:effectLst/>
              </a:rPr>
              <a:t>return </a:t>
            </a:r>
            <a:r>
              <a:rPr lang="en-US" b="1" dirty="0">
                <a:effectLst/>
              </a:rPr>
              <a:t>n * factorial (n-1</a:t>
            </a:r>
            <a:r>
              <a:rPr lang="en-US" b="1" dirty="0" smtClean="0">
                <a:effectLst/>
              </a:rPr>
              <a:t>);</a:t>
            </a:r>
          </a:p>
          <a:p>
            <a:pPr marL="457200" lvl="1" indent="0">
              <a:buNone/>
            </a:pPr>
            <a:r>
              <a:rPr lang="en-US" b="1" dirty="0">
                <a:effectLst/>
              </a:rPr>
              <a:t> </a:t>
            </a:r>
            <a:r>
              <a:rPr lang="en-US" b="1" dirty="0" smtClean="0">
                <a:effectLst/>
              </a:rPr>
              <a:t> 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b="1" dirty="0" smtClean="0">
                <a:effectLst/>
              </a:rPr>
              <a:t>}</a:t>
            </a:r>
            <a:endParaRPr lang="uk-UA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452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78542" cy="41922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smtClean="0"/>
              <a:t>Створити </a:t>
            </a:r>
            <a:r>
              <a:rPr lang="uk-UA" dirty="0" smtClean="0"/>
              <a:t>функцію </a:t>
            </a:r>
            <a:r>
              <a:rPr lang="en-US" dirty="0" err="1" smtClean="0"/>
              <a:t>validateUser</a:t>
            </a:r>
            <a:r>
              <a:rPr lang="en-US" dirty="0" smtClean="0"/>
              <a:t> </a:t>
            </a:r>
            <a:r>
              <a:rPr lang="uk-UA" dirty="0" smtClean="0"/>
              <a:t>котра на вхід прийматиме об</a:t>
            </a:r>
            <a:r>
              <a:rPr lang="en-US" dirty="0" smtClean="0"/>
              <a:t>’</a:t>
            </a:r>
            <a:r>
              <a:rPr lang="uk-UA" dirty="0" err="1" smtClean="0"/>
              <a:t>єкт</a:t>
            </a:r>
            <a:r>
              <a:rPr lang="uk-UA" dirty="0" smtClean="0"/>
              <a:t> </a:t>
            </a:r>
            <a:r>
              <a:rPr lang="en-US" dirty="0" smtClean="0"/>
              <a:t>user</a:t>
            </a:r>
            <a:r>
              <a:rPr lang="uk-UA" dirty="0" smtClean="0"/>
              <a:t>, проводитиме </a:t>
            </a:r>
            <a:r>
              <a:rPr lang="uk-UA" dirty="0" err="1" smtClean="0"/>
              <a:t>валідацію</a:t>
            </a:r>
            <a:r>
              <a:rPr lang="uk-UA" dirty="0" smtClean="0"/>
              <a:t> властивостей та повертатиме </a:t>
            </a:r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err="1" smtClean="0"/>
              <a:t>єкт</a:t>
            </a:r>
            <a:r>
              <a:rPr lang="uk-UA" dirty="0" smtClean="0"/>
              <a:t> з властивостями </a:t>
            </a:r>
            <a:r>
              <a:rPr lang="en-US" dirty="0" smtClean="0"/>
              <a:t>status </a:t>
            </a:r>
            <a:r>
              <a:rPr lang="uk-UA" dirty="0" smtClean="0"/>
              <a:t>та </a:t>
            </a:r>
            <a:r>
              <a:rPr lang="en-US" dirty="0" smtClean="0"/>
              <a:t>message</a:t>
            </a:r>
          </a:p>
          <a:p>
            <a:r>
              <a:rPr lang="uk-UA" dirty="0" smtClean="0"/>
              <a:t>Для </a:t>
            </a:r>
            <a:r>
              <a:rPr lang="uk-UA" dirty="0" err="1" smtClean="0"/>
              <a:t>валідації</a:t>
            </a:r>
            <a:r>
              <a:rPr lang="uk-UA" dirty="0" smtClean="0"/>
              <a:t> властивостей використовувати окремо створені функції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19137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1102</TotalTime>
  <Words>208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JavaScript</vt:lpstr>
      <vt:lpstr>Імена функцій, їх створення та виклик</vt:lpstr>
      <vt:lpstr>Область видимості змінних</vt:lpstr>
      <vt:lpstr>Аргументи функцій, об’єкт arguments</vt:lpstr>
      <vt:lpstr>Інструкція return</vt:lpstr>
      <vt:lpstr>Замикання і функції IIFE</vt:lpstr>
      <vt:lpstr>Рекурсивні функції</vt:lpstr>
      <vt:lpstr>Завдання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Andriy Zherdiy</dc:creator>
  <cp:lastModifiedBy>Andriy Zherdiy</cp:lastModifiedBy>
  <cp:revision>66</cp:revision>
  <dcterms:created xsi:type="dcterms:W3CDTF">2016-04-03T22:17:25Z</dcterms:created>
  <dcterms:modified xsi:type="dcterms:W3CDTF">2016-04-11T04:36:15Z</dcterms:modified>
</cp:coreProperties>
</file>