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Obraz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Obraz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BB0830B-121A-4EDE-8C54-D202AEBFFBA7}" type="slidenum">
              <a:rPr lang="pl-PL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0808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Model układu sterującego dla świateł zewnętrznych w samochodzie
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92000" y="4584600"/>
            <a:ext cx="8783640" cy="260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pl-PL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Laboratorium Automatyki Pojazdowej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Aleksander Pasiut (kierownik zespołu)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Andrzej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Brodzicki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Michał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Trojnarski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Mateusz Wąsala							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Cel projektu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Wdrożenie podejścia modelowego (model-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design) w projektowaniu elektronicznych systemów sterowania stosowanych w branży motoryzacyjnej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Stworzenie modelu symulacyjnego świateł zewnętrznych w samochodzie (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Przeprowadzenie testów funkcjonalności z uwzględnieniem sytuacji wyjątkowych i awaryjnych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Środowisko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budowa modeli i przeprowadzanie                                                       symulacji komputerowych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graficzna reprezentacja                                                                        i symulacja układów                                                                             decyzyjnych (logicznych)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2520000" y="3960000"/>
            <a:ext cx="1008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792000" y="2304000"/>
            <a:ext cx="1008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Koncepcja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4000" y="1440000"/>
            <a:ext cx="1944000" cy="13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Interaktywny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interfejs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graficzny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648000" y="3312000"/>
            <a:ext cx="1584000" cy="1152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Konwersja na</a:t>
            </a:r>
            <a:endParaRPr dirty="0"/>
          </a:p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dane liczbowe</a:t>
            </a:r>
            <a:endParaRPr dirty="0"/>
          </a:p>
        </p:txBody>
      </p:sp>
      <p:sp>
        <p:nvSpPr>
          <p:cNvPr id="51" name="CustomShape 5"/>
          <p:cNvSpPr/>
          <p:nvPr/>
        </p:nvSpPr>
        <p:spPr>
          <a:xfrm>
            <a:off x="1152000" y="2808000"/>
            <a:ext cx="576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2232000" y="3312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2232000" y="3600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2232000" y="389952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2232000" y="421416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2808000" y="3312000"/>
            <a:ext cx="504000" cy="1152000"/>
          </a:xfrm>
          <a:prstGeom prst="flowChartProcess">
            <a:avLst/>
          </a:prstGeom>
          <a:solidFill>
            <a:srgbClr val="FF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Mux</a:t>
            </a:r>
            <a:endParaRPr/>
          </a:p>
        </p:txBody>
      </p:sp>
      <p:sp>
        <p:nvSpPr>
          <p:cNvPr id="57" name="CustomShape 11"/>
          <p:cNvSpPr/>
          <p:nvPr/>
        </p:nvSpPr>
        <p:spPr>
          <a:xfrm>
            <a:off x="3816000" y="3312000"/>
            <a:ext cx="4032000" cy="3456000"/>
          </a:xfrm>
          <a:prstGeom prst="flowChartAlternateProcess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Logika stanów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58" name="CustomShape 12"/>
          <p:cNvSpPr/>
          <p:nvPr/>
        </p:nvSpPr>
        <p:spPr>
          <a:xfrm>
            <a:off x="3312000" y="3744000"/>
            <a:ext cx="504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3899520" y="2144880"/>
            <a:ext cx="1296000" cy="648000"/>
          </a:xfrm>
          <a:prstGeom prst="flowChartProcess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Bateria</a:t>
            </a:r>
            <a:endParaRPr/>
          </a:p>
        </p:txBody>
      </p:sp>
      <p:sp>
        <p:nvSpPr>
          <p:cNvPr id="60" name="CustomShape 14"/>
          <p:cNvSpPr/>
          <p:nvPr/>
        </p:nvSpPr>
        <p:spPr>
          <a:xfrm>
            <a:off x="4392000" y="2808000"/>
            <a:ext cx="288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5"/>
          <p:cNvSpPr/>
          <p:nvPr/>
        </p:nvSpPr>
        <p:spPr>
          <a:xfrm>
            <a:off x="4248000" y="3744000"/>
            <a:ext cx="1152000" cy="864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4608000" y="5472000"/>
            <a:ext cx="1080000" cy="792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6408000" y="3816000"/>
            <a:ext cx="1224000" cy="936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4" name="Line 18"/>
          <p:cNvCxnSpPr>
            <a:stCxn id="61" idx="2"/>
            <a:endCxn id="62" idx="1"/>
          </p:cNvCxnSpPr>
          <p:nvPr/>
        </p:nvCxnSpPr>
        <p:spPr>
          <a:xfrm flipH="1">
            <a:off x="4608000" y="4608000"/>
            <a:ext cx="216360" cy="1260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5" name="Line 19"/>
          <p:cNvCxnSpPr>
            <a:stCxn id="61" idx="3"/>
            <a:endCxn id="63" idx="1"/>
          </p:cNvCxnSpPr>
          <p:nvPr/>
        </p:nvCxnSpPr>
        <p:spPr>
          <a:xfrm>
            <a:off x="5400000" y="4176000"/>
            <a:ext cx="1008360" cy="108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6" name="Line 20"/>
          <p:cNvCxnSpPr>
            <a:stCxn id="63" idx="2"/>
            <a:endCxn id="62" idx="3"/>
          </p:cNvCxnSpPr>
          <p:nvPr/>
        </p:nvCxnSpPr>
        <p:spPr>
          <a:xfrm flipH="1">
            <a:off x="5688000" y="4752000"/>
            <a:ext cx="1332360" cy="1116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sp>
        <p:nvSpPr>
          <p:cNvPr id="67" name="CustomShape 21"/>
          <p:cNvSpPr/>
          <p:nvPr/>
        </p:nvSpPr>
        <p:spPr>
          <a:xfrm>
            <a:off x="7848000" y="3816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2"/>
          <p:cNvSpPr/>
          <p:nvPr/>
        </p:nvSpPr>
        <p:spPr>
          <a:xfrm>
            <a:off x="7848000" y="460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3"/>
          <p:cNvSpPr/>
          <p:nvPr/>
        </p:nvSpPr>
        <p:spPr>
          <a:xfrm>
            <a:off x="7848000" y="532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4"/>
          <p:cNvSpPr/>
          <p:nvPr/>
        </p:nvSpPr>
        <p:spPr>
          <a:xfrm>
            <a:off x="7848000" y="604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8424000" y="3384000"/>
            <a:ext cx="1080000" cy="31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Wyjścia</a:t>
            </a:r>
            <a:endParaRPr/>
          </a:p>
        </p:txBody>
      </p:sp>
      <p:sp>
        <p:nvSpPr>
          <p:cNvPr id="72" name="CustomShape 26"/>
          <p:cNvSpPr/>
          <p:nvPr/>
        </p:nvSpPr>
        <p:spPr>
          <a:xfrm>
            <a:off x="8352000" y="1697040"/>
            <a:ext cx="1223640" cy="13269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Aktualny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stan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73" name="CustomShape 27"/>
          <p:cNvSpPr/>
          <p:nvPr/>
        </p:nvSpPr>
        <p:spPr>
          <a:xfrm>
            <a:off x="8280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8"/>
          <p:cNvSpPr/>
          <p:nvPr/>
        </p:nvSpPr>
        <p:spPr>
          <a:xfrm>
            <a:off x="9288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8280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9288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1"/>
          <p:cNvSpPr/>
          <p:nvPr/>
        </p:nvSpPr>
        <p:spPr>
          <a:xfrm>
            <a:off x="8424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2"/>
          <p:cNvSpPr/>
          <p:nvPr/>
        </p:nvSpPr>
        <p:spPr>
          <a:xfrm>
            <a:off x="8856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9288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Przykład przeprowadzanych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1" name="Table 2"/>
          <p:cNvGraphicFramePr/>
          <p:nvPr>
            <p:extLst>
              <p:ext uri="{D42A27DB-BD31-4B8C-83A1-F6EECF244321}">
                <p14:modId xmlns:p14="http://schemas.microsoft.com/office/powerpoint/2010/main" val="509021944"/>
              </p:ext>
            </p:extLst>
          </p:nvPr>
        </p:nvGraphicFramePr>
        <p:xfrm>
          <a:off x="482758" y="1307520"/>
          <a:ext cx="8940210" cy="5796867"/>
        </p:xfrm>
        <a:graphic>
          <a:graphicData uri="http://schemas.openxmlformats.org/drawingml/2006/table">
            <a:tbl>
              <a:tblPr/>
              <a:tblGrid>
                <a:gridCol w="178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43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which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value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affects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description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expected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945"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voltmeter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operational voltage: 4 random values from range (0;6) u (18;+inf)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 outputs inactive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beam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switch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key positions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park lights switch values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-turn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turn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position: run/crank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-left or right turn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switch: off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left or right turn light active respectively 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-182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Podział pracy i terminy zadań</a:t>
            </a:r>
            <a:endParaRPr/>
          </a:p>
        </p:txBody>
      </p:sp>
      <p:graphicFrame>
        <p:nvGraphicFramePr>
          <p:cNvPr id="83" name="Table 2"/>
          <p:cNvGraphicFramePr/>
          <p:nvPr>
            <p:extLst>
              <p:ext uri="{D42A27DB-BD31-4B8C-83A1-F6EECF244321}">
                <p14:modId xmlns:p14="http://schemas.microsoft.com/office/powerpoint/2010/main" val="3778231619"/>
              </p:ext>
            </p:extLst>
          </p:nvPr>
        </p:nvGraphicFramePr>
        <p:xfrm>
          <a:off x="510480" y="744840"/>
          <a:ext cx="9071640" cy="6808320"/>
        </p:xfrm>
        <a:graphic>
          <a:graphicData uri="http://schemas.openxmlformats.org/drawingml/2006/table">
            <a:tbl>
              <a:tblPr/>
              <a:tblGrid>
                <a:gridCol w="22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280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Deadline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Kto?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Zrobione?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Zaprojektowanie i zrealizowanie w MATLABie modelu układu sterującego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raportu testów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Przeprowadzenie wstępnych testów: sprawdzenie ogólnych funkcjonalności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 IV 2016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Rozmowa z klientem w celu uzupełnienia wymagań i rozstrzygnięcia niejasności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Szczegółowa analiza modelu, badanie obsługi błędów i sytuacji wyjątkowych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2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Poprawa wykrytych błędów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96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prezentacji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Wnioski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Funkcjonalność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Analiza problemu, ograniczenia, pomysły rozwiązania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Projekt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Tworzenie raportu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Testowanie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Etap końcowy – równoległe testy i poprawki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364</Words>
  <Application>Microsoft Office PowerPoint</Application>
  <PresentationFormat>Niestandardowy</PresentationFormat>
  <Paragraphs>111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DejaVu Sans</vt:lpstr>
      <vt:lpstr>Lucida Console</vt:lpstr>
      <vt:lpstr>StarSymbol</vt:lpstr>
      <vt:lpstr>Times New Roman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Mateusz Wasala</cp:lastModifiedBy>
  <cp:revision>2</cp:revision>
  <dcterms:modified xsi:type="dcterms:W3CDTF">2016-05-08T17:46:51Z</dcterms:modified>
</cp:coreProperties>
</file>