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185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24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22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2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16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0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0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013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098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0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9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F23-975A-4DE2-89BC-C1FAC2F8CF70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0106-3137-49E5-81AA-5C7E512A0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10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gerdudler.github.io/git-guide/index.p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merging-vs-rebas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ignor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Advanced 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038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Basic Git </a:t>
            </a:r>
            <a:r>
              <a:rPr lang="pl-PL" dirty="0" err="1" smtClean="0"/>
              <a:t>Commands</a:t>
            </a:r>
            <a:r>
              <a:rPr lang="pl-PL" dirty="0" smtClean="0"/>
              <a:t> </a:t>
            </a:r>
            <a:r>
              <a:rPr lang="pl-PL" dirty="0" err="1" smtClean="0"/>
              <a:t>Reminder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/>
              <a:t>i</a:t>
            </a:r>
            <a:r>
              <a:rPr lang="pl-PL" dirty="0" err="1" smtClean="0"/>
              <a:t>nit</a:t>
            </a:r>
            <a:endParaRPr lang="pl-PL" dirty="0" smtClean="0"/>
          </a:p>
          <a:p>
            <a:r>
              <a:rPr lang="pl-PL" dirty="0" smtClean="0"/>
              <a:t>clone</a:t>
            </a:r>
          </a:p>
          <a:p>
            <a:r>
              <a:rPr lang="pl-PL" dirty="0" err="1" smtClean="0"/>
              <a:t>add</a:t>
            </a:r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ommit</a:t>
            </a:r>
            <a:endParaRPr lang="pl-PL" dirty="0" smtClean="0"/>
          </a:p>
          <a:p>
            <a:r>
              <a:rPr lang="pl-PL" dirty="0" err="1"/>
              <a:t>p</a:t>
            </a:r>
            <a:r>
              <a:rPr lang="pl-PL" dirty="0" err="1" smtClean="0"/>
              <a:t>ush</a:t>
            </a:r>
            <a:endParaRPr lang="pl-PL" dirty="0" smtClean="0"/>
          </a:p>
          <a:p>
            <a:r>
              <a:rPr lang="pl-PL" dirty="0" err="1"/>
              <a:t>p</a:t>
            </a:r>
            <a:r>
              <a:rPr lang="pl-PL" dirty="0" err="1" smtClean="0"/>
              <a:t>ull</a:t>
            </a:r>
            <a:endParaRPr lang="pl-PL" dirty="0" smtClean="0"/>
          </a:p>
          <a:p>
            <a:r>
              <a:rPr lang="pl-PL" dirty="0" err="1" smtClean="0"/>
              <a:t>fetch</a:t>
            </a:r>
            <a:endParaRPr lang="pl-PL" dirty="0" smtClean="0"/>
          </a:p>
          <a:p>
            <a:r>
              <a:rPr lang="pl-PL" dirty="0" smtClean="0"/>
              <a:t>reset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https://rogerdudler.github.io/git-guide/index.pl.html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90" y="1690688"/>
            <a:ext cx="4552950" cy="335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39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Git </a:t>
            </a:r>
            <a:r>
              <a:rPr lang="pl-PL" dirty="0" err="1" smtClean="0"/>
              <a:t>commands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</a:t>
            </a:r>
            <a:r>
              <a:rPr lang="pl-PL" dirty="0" err="1" smtClean="0"/>
              <a:t>erge</a:t>
            </a:r>
            <a:r>
              <a:rPr lang="pl-PL" dirty="0" smtClean="0"/>
              <a:t> vs </a:t>
            </a:r>
            <a:r>
              <a:rPr lang="pl-PL" dirty="0" err="1" smtClean="0"/>
              <a:t>rebase</a:t>
            </a:r>
            <a:endParaRPr lang="pl-PL" dirty="0" smtClean="0"/>
          </a:p>
          <a:p>
            <a:r>
              <a:rPr lang="pl-PL" dirty="0" err="1"/>
              <a:t>c</a:t>
            </a:r>
            <a:r>
              <a:rPr lang="pl-PL" dirty="0" err="1" smtClean="0"/>
              <a:t>heckout</a:t>
            </a:r>
            <a:endParaRPr lang="pl-PL" dirty="0" smtClean="0"/>
          </a:p>
          <a:p>
            <a:r>
              <a:rPr lang="pl-PL" dirty="0" err="1"/>
              <a:t>b</a:t>
            </a:r>
            <a:r>
              <a:rPr lang="pl-PL" dirty="0" err="1" smtClean="0"/>
              <a:t>ranch</a:t>
            </a:r>
            <a:endParaRPr lang="pl-PL" dirty="0" smtClean="0"/>
          </a:p>
          <a:p>
            <a:pPr lvl="1"/>
            <a:r>
              <a:rPr lang="pl-PL" dirty="0" err="1"/>
              <a:t>r</a:t>
            </a:r>
            <a:r>
              <a:rPr lang="pl-PL" dirty="0" err="1" smtClean="0"/>
              <a:t>emote</a:t>
            </a:r>
            <a:endParaRPr lang="pl-PL" dirty="0" smtClean="0"/>
          </a:p>
          <a:p>
            <a:pPr lvl="1"/>
            <a:r>
              <a:rPr lang="pl-PL" dirty="0" err="1" smtClean="0"/>
              <a:t>local</a:t>
            </a: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95351" y="1883290"/>
            <a:ext cx="590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www.atlassian.com/git/tutorials/merging-vs-rebasing</a:t>
            </a:r>
            <a:r>
              <a:rPr lang="pl-PL" dirty="0" smtClean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87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</a:t>
            </a:r>
            <a:r>
              <a:rPr lang="pl-PL" dirty="0" err="1" smtClean="0"/>
              <a:t>gitignore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80" y="1771393"/>
            <a:ext cx="9391650" cy="417195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727092" y="5338119"/>
            <a:ext cx="4034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hlinkClick r:id="rId3"/>
              </a:rPr>
              <a:t>https://www.gitignore.io</a:t>
            </a:r>
            <a:r>
              <a:rPr lang="pl-PL" sz="2800" dirty="0" smtClean="0">
                <a:hlinkClick r:id="rId3"/>
              </a:rPr>
              <a:t>/</a:t>
            </a:r>
            <a:r>
              <a:rPr lang="pl-PL" sz="2800" dirty="0" smtClean="0"/>
              <a:t>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75911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Pracujemy w grupach na jednym repozytorium</a:t>
            </a:r>
          </a:p>
          <a:p>
            <a:r>
              <a:rPr lang="pl-PL" dirty="0" smtClean="0"/>
              <a:t>Każdy klonuje </a:t>
            </a:r>
            <a:r>
              <a:rPr lang="pl-PL" dirty="0" err="1" smtClean="0"/>
              <a:t>repo</a:t>
            </a:r>
            <a:r>
              <a:rPr lang="pl-PL" dirty="0" smtClean="0"/>
              <a:t> z testową aplikacją z poprzednich zajęć.</a:t>
            </a:r>
          </a:p>
          <a:p>
            <a:r>
              <a:rPr lang="pl-PL" dirty="0" smtClean="0"/>
              <a:t>Każdy tworzy </a:t>
            </a:r>
            <a:r>
              <a:rPr lang="pl-PL" b="1" dirty="0" smtClean="0"/>
              <a:t>lokalny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 o nazwie </a:t>
            </a:r>
            <a:r>
              <a:rPr lang="pl-PL" i="1" dirty="0" err="1" smtClean="0"/>
              <a:t>dev</a:t>
            </a:r>
            <a:endParaRPr lang="pl-PL" i="1" dirty="0" smtClean="0"/>
          </a:p>
          <a:p>
            <a:r>
              <a:rPr lang="pl-PL" dirty="0" smtClean="0"/>
              <a:t>Każdy tworzy własną funkcje, </a:t>
            </a:r>
            <a:r>
              <a:rPr lang="pl-PL" dirty="0" err="1" smtClean="0"/>
              <a:t>commit</a:t>
            </a:r>
            <a:r>
              <a:rPr lang="pl-PL" dirty="0" smtClean="0"/>
              <a:t> na </a:t>
            </a:r>
            <a:r>
              <a:rPr lang="pl-PL" dirty="0" err="1" smtClean="0"/>
              <a:t>branch’u</a:t>
            </a:r>
            <a:r>
              <a:rPr lang="pl-PL" dirty="0" smtClean="0"/>
              <a:t>.</a:t>
            </a:r>
          </a:p>
          <a:p>
            <a:r>
              <a:rPr lang="pl-PL" dirty="0" smtClean="0"/>
              <a:t>Przełącz się na </a:t>
            </a:r>
            <a:r>
              <a:rPr lang="pl-PL" dirty="0" err="1" smtClean="0"/>
              <a:t>master’a</a:t>
            </a:r>
            <a:r>
              <a:rPr lang="pl-PL" dirty="0" smtClean="0"/>
              <a:t> i </a:t>
            </a:r>
            <a:r>
              <a:rPr lang="pl-PL" dirty="0" err="1" smtClean="0"/>
              <a:t>zmerguj</a:t>
            </a:r>
            <a:r>
              <a:rPr lang="pl-PL" dirty="0" smtClean="0"/>
              <a:t> z lokalnego </a:t>
            </a:r>
            <a:r>
              <a:rPr lang="pl-PL" dirty="0" err="1" smtClean="0"/>
              <a:t>branch’a</a:t>
            </a:r>
            <a:endParaRPr lang="pl-PL" dirty="0" smtClean="0"/>
          </a:p>
          <a:p>
            <a:r>
              <a:rPr lang="pl-PL" dirty="0" smtClean="0"/>
              <a:t>Wepchnij zmiany na serwer</a:t>
            </a:r>
          </a:p>
          <a:p>
            <a:r>
              <a:rPr lang="pl-PL" dirty="0" smtClean="0"/>
              <a:t>W razie konfliktów, rozwiąż je, pamiętaj, aby zmiany (funkcje) Twoich kolegów były również uwzględnione!   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58346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TTPSC_Szablon_PPT_4x3</Template>
  <TotalTime>197</TotalTime>
  <Words>103</Words>
  <Application>Microsoft Office PowerPoint</Application>
  <PresentationFormat>Panoramiczny</PresentationFormat>
  <Paragraphs>30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Advanced Git</vt:lpstr>
      <vt:lpstr>Basic Git Commands Reminder</vt:lpstr>
      <vt:lpstr>More advanced Git commands</vt:lpstr>
      <vt:lpstr>.gitignore</vt:lpstr>
      <vt:lpstr>Zadanie</vt:lpstr>
    </vt:vector>
  </TitlesOfParts>
  <Company>Transition Technologies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</dc:title>
  <dc:creator>Natkanski, Zbyszko</dc:creator>
  <cp:lastModifiedBy>Natkanski, Zbyszko</cp:lastModifiedBy>
  <cp:revision>14</cp:revision>
  <dcterms:created xsi:type="dcterms:W3CDTF">2017-03-06T10:08:35Z</dcterms:created>
  <dcterms:modified xsi:type="dcterms:W3CDTF">2017-03-07T19:49:33Z</dcterms:modified>
</cp:coreProperties>
</file>