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Niklewicz-Perczak" initials="AN" lastIdx="2" clrIdx="0">
    <p:extLst/>
  </p:cmAuthor>
  <p:cmAuthor id="2" name="Anna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E5C"/>
    <a:srgbClr val="798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9" autoAdjust="0"/>
    <p:restoredTop sz="78981" autoAdjust="0"/>
  </p:normalViewPr>
  <p:slideViewPr>
    <p:cSldViewPr snapToGrid="0" snapToObjects="1">
      <p:cViewPr varScale="1">
        <p:scale>
          <a:sx n="69" d="100"/>
          <a:sy n="69" d="100"/>
        </p:scale>
        <p:origin x="-1934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48328-05D4-4A5D-A9F7-FA76B6B39EB6}" type="datetimeFigureOut">
              <a:rPr lang="pl-PL" smtClean="0"/>
              <a:pPr/>
              <a:t>2016-04-06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2297D-D7DE-4B2B-B750-F2F8C5BC701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280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klad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atarnia.jp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4856"/>
          <a:stretch/>
        </p:blipFill>
        <p:spPr>
          <a:xfrm>
            <a:off x="-36000" y="0"/>
            <a:ext cx="9216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408000"/>
            <a:ext cx="9144000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18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l-PL" dirty="0" smtClean="0"/>
              <a:t>Tytuł prezentacji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pl-PL" dirty="0" smtClean="0"/>
              <a:t>Podtytuł / imię i nazwisko autora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6537960" y="439955"/>
            <a:ext cx="2606040" cy="589280"/>
            <a:chOff x="5979160" y="2072640"/>
            <a:chExt cx="2606040" cy="589280"/>
          </a:xfrm>
        </p:grpSpPr>
        <p:sp>
          <p:nvSpPr>
            <p:cNvPr id="24" name="Rectangle 23"/>
            <p:cNvSpPr/>
            <p:nvPr userDrawn="1"/>
          </p:nvSpPr>
          <p:spPr>
            <a:xfrm>
              <a:off x="5979160" y="2072640"/>
              <a:ext cx="2606040" cy="589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116320" y="2201875"/>
              <a:ext cx="2067560" cy="330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897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"/>
              </a:defRPr>
            </a:lvl1pPr>
            <a:lvl2pPr marL="504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2pPr>
            <a:lvl3pPr marL="648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3pPr>
            <a:lvl4pPr marL="792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4pPr>
            <a:lvl5pPr marL="936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9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pl-PL" dirty="0" smtClean="0"/>
              <a:t>Dodatkowy tekst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l-PL" dirty="0" err="1" smtClean="0"/>
              <a:t>Nagłowek</a:t>
            </a:r>
            <a:r>
              <a:rPr lang="pl-PL" dirty="0" smtClean="0"/>
              <a:t> sekcji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216937"/>
            <a:ext cx="4405492" cy="4857370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216937"/>
            <a:ext cx="4405491" cy="4857370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28043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846263"/>
            <a:ext cx="4405491" cy="4228043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38499" y="1217613"/>
            <a:ext cx="4406199" cy="628650"/>
          </a:xfrm>
          <a:prstGeom prst="rect">
            <a:avLst/>
          </a:prstGeom>
        </p:spPr>
        <p:txBody>
          <a:bodyPr vert="horz" lIns="0" tIns="0" rIns="36000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pl-PL" dirty="0" smtClean="0"/>
              <a:t>Nagłówek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4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98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 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1749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4"/>
          </p:nvPr>
        </p:nvSpPr>
        <p:spPr>
          <a:xfrm>
            <a:off x="4738508" y="1217613"/>
            <a:ext cx="3947593" cy="484614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8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ek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5197147"/>
            <a:ext cx="9144000" cy="866614"/>
          </a:xfrm>
          <a:prstGeom prst="rect">
            <a:avLst/>
          </a:prstGeom>
        </p:spPr>
        <p:txBody>
          <a:bodyPr vert="horz" lIns="360000" tIns="0" rIns="360000" bIns="90000" anchor="ctr" anchorCtr="0">
            <a:normAutofit/>
          </a:bodyPr>
          <a:lstStyle>
            <a:lvl1pPr marL="0" indent="0" algn="ctr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0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33375" y="1217613"/>
            <a:ext cx="8477250" cy="3979862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2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8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6" r:id="rId6"/>
    <p:sldLayoutId id="2147483664" r:id="rId7"/>
    <p:sldLayoutId id="2147483665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 err="1" smtClean="0"/>
              <a:t>Testing</a:t>
            </a:r>
            <a:r>
              <a:rPr lang="pl-PL" sz="3200" dirty="0" smtClean="0"/>
              <a:t>, </a:t>
            </a:r>
            <a:r>
              <a:rPr lang="pl-PL" sz="3200" dirty="0" err="1" smtClean="0"/>
              <a:t>AssertJ</a:t>
            </a:r>
            <a:r>
              <a:rPr lang="pl-PL" sz="3200" dirty="0" smtClean="0"/>
              <a:t>, TDD, </a:t>
            </a:r>
            <a:r>
              <a:rPr lang="pl-PL" sz="3200" dirty="0" err="1" smtClean="0"/>
              <a:t>Junit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Michał Dubel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28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Antywzorce dla testowalnego kodu</a:t>
            </a:r>
          </a:p>
          <a:p>
            <a:r>
              <a:rPr lang="pl-PL" dirty="0"/>
              <a:t>singletony</a:t>
            </a:r>
          </a:p>
          <a:p>
            <a:r>
              <a:rPr lang="pl-PL" dirty="0"/>
              <a:t>metody statyczne</a:t>
            </a:r>
          </a:p>
          <a:p>
            <a:r>
              <a:rPr lang="pl-PL" dirty="0"/>
              <a:t>elementy finalne</a:t>
            </a:r>
          </a:p>
        </p:txBody>
      </p:sp>
    </p:spTree>
    <p:extLst>
      <p:ext uri="{BB962C8B-B14F-4D97-AF65-F5344CB8AC3E}">
        <p14:creationId xmlns:p14="http://schemas.microsoft.com/office/powerpoint/2010/main" val="14406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133475"/>
            <a:ext cx="634365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991863"/>
            <a:ext cx="65087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120775"/>
            <a:ext cx="74168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149350"/>
            <a:ext cx="6934200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400175"/>
            <a:ext cx="76708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039105"/>
            <a:ext cx="7734300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1898650"/>
            <a:ext cx="644525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1104479"/>
            <a:ext cx="75946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942975"/>
            <a:ext cx="61404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testing</a:t>
            </a:r>
            <a:r>
              <a:rPr lang="pl-PL" dirty="0" smtClean="0"/>
              <a:t> ? TDD ?</a:t>
            </a:r>
            <a:endParaRPr lang="pl-PL" dirty="0"/>
          </a:p>
        </p:txBody>
      </p:sp>
      <p:sp>
        <p:nvSpPr>
          <p:cNvPr id="5" name="Content Placeholder 1"/>
          <p:cNvSpPr>
            <a:spLocks noGrp="1"/>
          </p:cNvSpPr>
          <p:nvPr/>
        </p:nvSpPr>
        <p:spPr bwMode="auto">
          <a:xfrm>
            <a:off x="222131" y="914400"/>
            <a:ext cx="8699737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4213" indent="-228600" algn="l" rtl="0" eaLnBrk="0" fontAlgn="base" hangingPunct="0">
              <a:spcBef>
                <a:spcPts val="0"/>
              </a:spcBef>
              <a:spcAft>
                <a:spcPts val="200"/>
              </a:spcAft>
              <a:buFont typeface="Arial" charset="0"/>
              <a:buChar char="–"/>
              <a:defRPr sz="18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1085850" rtl="0" eaLnBrk="0" fontAlgn="base" hangingPunct="0"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defRPr sz="16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4pPr>
            <a:lvl5pPr marL="18272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dirty="0" smtClean="0"/>
          </a:p>
          <a:p>
            <a:pPr>
              <a:buClr>
                <a:srgbClr val="2D3E5C"/>
              </a:buClr>
            </a:pPr>
            <a:r>
              <a:rPr lang="en-US" sz="2600" dirty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Testing is cool</a:t>
            </a:r>
          </a:p>
          <a:p>
            <a:pPr>
              <a:buClr>
                <a:srgbClr val="2D3E5C"/>
              </a:buClr>
            </a:pPr>
            <a:r>
              <a:rPr lang="en-US" sz="2600" dirty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Testing makes Your life easier</a:t>
            </a:r>
          </a:p>
          <a:p>
            <a:pPr>
              <a:buClr>
                <a:srgbClr val="2D3E5C"/>
              </a:buClr>
            </a:pPr>
            <a:r>
              <a:rPr lang="en-US" sz="2600" dirty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Testing makes You work faster</a:t>
            </a:r>
          </a:p>
          <a:p>
            <a:pPr>
              <a:buClr>
                <a:srgbClr val="2D3E5C"/>
              </a:buClr>
            </a:pPr>
            <a:r>
              <a:rPr lang="en-US" sz="2600" dirty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Testing makes Your code better</a:t>
            </a:r>
          </a:p>
          <a:p>
            <a:pPr>
              <a:buClr>
                <a:srgbClr val="2D3E5C"/>
              </a:buClr>
            </a:pPr>
            <a:r>
              <a:rPr lang="en-US" sz="2600" dirty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Unit testing vs. </a:t>
            </a:r>
            <a:r>
              <a:rPr lang="pl-PL" sz="2600" dirty="0" smtClean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Integration </a:t>
            </a:r>
            <a:r>
              <a:rPr lang="en-US" sz="2600" dirty="0" smtClean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Testing</a:t>
            </a:r>
            <a:endParaRPr lang="en-US" sz="2600" dirty="0">
              <a:solidFill>
                <a:srgbClr val="2D3E5C"/>
              </a:solidFill>
              <a:latin typeface="Calibri" pitchFamily="34" charset="0"/>
              <a:ea typeface="+mj-ea"/>
              <a:cs typeface="Calibri" pitchFamily="34" charset="0"/>
            </a:endParaRPr>
          </a:p>
          <a:p>
            <a:pPr>
              <a:buClr>
                <a:srgbClr val="2D3E5C"/>
              </a:buClr>
            </a:pPr>
            <a:r>
              <a:rPr lang="en-US" sz="2600" dirty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Write test then code</a:t>
            </a:r>
          </a:p>
          <a:p>
            <a:pPr>
              <a:buClr>
                <a:srgbClr val="2D3E5C"/>
              </a:buClr>
            </a:pPr>
            <a:r>
              <a:rPr lang="en-US" sz="2600" dirty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Writing good tests is hard and takes practice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660" y="1002496"/>
            <a:ext cx="3860208" cy="403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77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133475"/>
            <a:ext cx="73025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6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1435100"/>
            <a:ext cx="681355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6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216025"/>
            <a:ext cx="66103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6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971550"/>
            <a:ext cx="75946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6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999705"/>
            <a:ext cx="730885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6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Dobre testy jednostkowe - F.I.R.S.T.</a:t>
            </a:r>
          </a:p>
          <a:p>
            <a:r>
              <a:rPr lang="pl-PL" b="1" dirty="0"/>
              <a:t>F</a:t>
            </a:r>
            <a:r>
              <a:rPr lang="pl-PL" dirty="0"/>
              <a:t>ast - Szybkie</a:t>
            </a:r>
          </a:p>
          <a:p>
            <a:r>
              <a:rPr lang="pl-PL" b="1" dirty="0" err="1"/>
              <a:t>I</a:t>
            </a:r>
            <a:r>
              <a:rPr lang="pl-PL" dirty="0" err="1"/>
              <a:t>solated</a:t>
            </a:r>
            <a:r>
              <a:rPr lang="pl-PL" dirty="0"/>
              <a:t> - Skupione</a:t>
            </a:r>
          </a:p>
          <a:p>
            <a:r>
              <a:rPr lang="pl-PL" b="1" dirty="0" err="1"/>
              <a:t>R</a:t>
            </a:r>
            <a:r>
              <a:rPr lang="pl-PL" dirty="0" err="1"/>
              <a:t>epeatable</a:t>
            </a:r>
            <a:r>
              <a:rPr lang="pl-PL" dirty="0"/>
              <a:t> - Powtarzalne</a:t>
            </a:r>
          </a:p>
          <a:p>
            <a:r>
              <a:rPr lang="pl-PL" b="1" dirty="0" err="1"/>
              <a:t>S</a:t>
            </a:r>
            <a:r>
              <a:rPr lang="pl-PL" dirty="0" err="1"/>
              <a:t>elf-validating</a:t>
            </a:r>
            <a:r>
              <a:rPr lang="pl-PL" dirty="0"/>
              <a:t> - Samosprawdzające</a:t>
            </a:r>
          </a:p>
          <a:p>
            <a:r>
              <a:rPr lang="pl-PL" b="1" dirty="0" err="1"/>
              <a:t>T</a:t>
            </a:r>
            <a:r>
              <a:rPr lang="pl-PL" dirty="0" err="1"/>
              <a:t>imely</a:t>
            </a:r>
            <a:r>
              <a:rPr lang="pl-PL" dirty="0"/>
              <a:t> - Pisane w odpowiednim momencie</a:t>
            </a:r>
          </a:p>
        </p:txBody>
      </p:sp>
    </p:spTree>
    <p:extLst>
      <p:ext uri="{BB962C8B-B14F-4D97-AF65-F5344CB8AC3E}">
        <p14:creationId xmlns:p14="http://schemas.microsoft.com/office/powerpoint/2010/main" val="28502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Dobre testy jednostkowe - Fast</a:t>
            </a:r>
          </a:p>
          <a:p>
            <a:r>
              <a:rPr lang="pl-PL" dirty="0"/>
              <a:t>milisekundy na test</a:t>
            </a:r>
          </a:p>
          <a:p>
            <a:r>
              <a:rPr lang="pl-PL" dirty="0"/>
              <a:t>uruchamianie bez obaw z IDE po każdej zmianie</a:t>
            </a:r>
          </a:p>
          <a:p>
            <a:r>
              <a:rPr lang="pl-PL" dirty="0"/>
              <a:t>możliwość uruchomienia kilku tysięcy w rozsądnym czasie</a:t>
            </a:r>
          </a:p>
        </p:txBody>
      </p:sp>
    </p:spTree>
    <p:extLst>
      <p:ext uri="{BB962C8B-B14F-4D97-AF65-F5344CB8AC3E}">
        <p14:creationId xmlns:p14="http://schemas.microsoft.com/office/powerpoint/2010/main" val="27416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Dobre testy jednostkowe - </a:t>
            </a:r>
            <a:r>
              <a:rPr lang="pl-PL" dirty="0" err="1"/>
              <a:t>Isolated</a:t>
            </a:r>
            <a:endParaRPr lang="pl-PL" dirty="0"/>
          </a:p>
          <a:p>
            <a:r>
              <a:rPr lang="pl-PL" dirty="0"/>
              <a:t>testujące jedną rzecz</a:t>
            </a:r>
          </a:p>
          <a:p>
            <a:r>
              <a:rPr lang="pl-PL" dirty="0"/>
              <a:t>z jasnym komunikatem błędu</a:t>
            </a:r>
          </a:p>
        </p:txBody>
      </p:sp>
    </p:spTree>
    <p:extLst>
      <p:ext uri="{BB962C8B-B14F-4D97-AF65-F5344CB8AC3E}">
        <p14:creationId xmlns:p14="http://schemas.microsoft.com/office/powerpoint/2010/main" val="14406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Dobre testy jednostkowe - </a:t>
            </a:r>
            <a:r>
              <a:rPr lang="pl-PL" dirty="0" err="1"/>
              <a:t>Repeatable</a:t>
            </a:r>
            <a:endParaRPr lang="pl-PL" dirty="0"/>
          </a:p>
          <a:p>
            <a:r>
              <a:rPr lang="pl-PL" dirty="0"/>
              <a:t>z takim samym rezultatem za każdym razem</a:t>
            </a:r>
          </a:p>
          <a:p>
            <a:r>
              <a:rPr lang="pl-PL" dirty="0"/>
              <a:t>bez założonego stanu początkowego</a:t>
            </a:r>
          </a:p>
          <a:p>
            <a:r>
              <a:rPr lang="pl-PL" dirty="0"/>
              <a:t>bez wpływu na inne testy</a:t>
            </a:r>
          </a:p>
          <a:p>
            <a:r>
              <a:rPr lang="pl-PL" dirty="0"/>
              <a:t>niezależne od kolejności uruchamiania</a:t>
            </a:r>
          </a:p>
          <a:p>
            <a:pPr lvl="1"/>
            <a:r>
              <a:rPr lang="pl-PL" dirty="0"/>
              <a:t>samodzielnie lub w grupie</a:t>
            </a:r>
          </a:p>
          <a:p>
            <a:pPr lvl="1"/>
            <a:r>
              <a:rPr lang="pl-PL" dirty="0"/>
              <a:t>z IDE lub systemu budowania</a:t>
            </a:r>
          </a:p>
          <a:p>
            <a:r>
              <a:rPr lang="pl-PL" dirty="0"/>
              <a:t>bez zależności do zasobów zewnętrznych</a:t>
            </a:r>
          </a:p>
          <a:p>
            <a:pPr lvl="1"/>
            <a:r>
              <a:rPr lang="pl-PL" dirty="0" err="1"/>
              <a:t>internet</a:t>
            </a:r>
            <a:r>
              <a:rPr lang="pl-PL" dirty="0"/>
              <a:t>, baza danych, inne systemy, pliki *</a:t>
            </a:r>
          </a:p>
        </p:txBody>
      </p:sp>
    </p:spTree>
    <p:extLst>
      <p:ext uri="{BB962C8B-B14F-4D97-AF65-F5344CB8AC3E}">
        <p14:creationId xmlns:p14="http://schemas.microsoft.com/office/powerpoint/2010/main" val="14406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Dobre testy jednostkowe - </a:t>
            </a:r>
            <a:r>
              <a:rPr lang="pl-PL" dirty="0" err="1"/>
              <a:t>Self-validating</a:t>
            </a:r>
            <a:endParaRPr lang="pl-PL" dirty="0"/>
          </a:p>
          <a:p>
            <a:r>
              <a:rPr lang="pl-PL" dirty="0"/>
              <a:t>automatyczna asercja - przeszedł lub nie</a:t>
            </a:r>
          </a:p>
          <a:p>
            <a:r>
              <a:rPr lang="pl-PL" dirty="0"/>
              <a:t>bez konieczności ręcznego analizowania wyjścia</a:t>
            </a:r>
          </a:p>
        </p:txBody>
      </p:sp>
    </p:spTree>
    <p:extLst>
      <p:ext uri="{BB962C8B-B14F-4D97-AF65-F5344CB8AC3E}">
        <p14:creationId xmlns:p14="http://schemas.microsoft.com/office/powerpoint/2010/main" val="14406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Dobre testy jednostkowe - </a:t>
            </a:r>
            <a:r>
              <a:rPr lang="pl-PL" dirty="0" err="1"/>
              <a:t>Timely</a:t>
            </a:r>
            <a:endParaRPr lang="pl-PL" dirty="0"/>
          </a:p>
          <a:p>
            <a:r>
              <a:rPr lang="pl-PL" dirty="0"/>
              <a:t>pisane w dobrym momencie</a:t>
            </a:r>
          </a:p>
          <a:p>
            <a:r>
              <a:rPr lang="pl-PL" dirty="0"/>
              <a:t>chwilę przed kodem, który spowoduje, że test przejdzie</a:t>
            </a:r>
          </a:p>
        </p:txBody>
      </p:sp>
    </p:spTree>
    <p:extLst>
      <p:ext uri="{BB962C8B-B14F-4D97-AF65-F5344CB8AC3E}">
        <p14:creationId xmlns:p14="http://schemas.microsoft.com/office/powerpoint/2010/main" val="14406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Konstrukcje wspierające testowalność</a:t>
            </a:r>
          </a:p>
          <a:p>
            <a:r>
              <a:rPr lang="pl-PL" dirty="0"/>
              <a:t>kompozycja zamiast dziedziczenia</a:t>
            </a:r>
          </a:p>
          <a:p>
            <a:r>
              <a:rPr lang="pl-PL" dirty="0"/>
              <a:t>małe klasy</a:t>
            </a:r>
          </a:p>
          <a:p>
            <a:r>
              <a:rPr lang="pl-PL" dirty="0"/>
              <a:t>małe metody</a:t>
            </a:r>
          </a:p>
          <a:p>
            <a:r>
              <a:rPr lang="pl-PL" dirty="0"/>
              <a:t>wstrzykiwanie zależności</a:t>
            </a:r>
          </a:p>
          <a:p>
            <a:r>
              <a:rPr lang="pl-PL" dirty="0"/>
              <a:t>praca na interfejsach</a:t>
            </a:r>
          </a:p>
        </p:txBody>
      </p:sp>
    </p:spTree>
    <p:extLst>
      <p:ext uri="{BB962C8B-B14F-4D97-AF65-F5344CB8AC3E}">
        <p14:creationId xmlns:p14="http://schemas.microsoft.com/office/powerpoint/2010/main" val="14406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TT_szablonPPT_2015" id="{00D28BF2-50F8-4D35-BA48-1DA7B1A3A3EB}" vid="{2E3B21DC-C550-4265-AC51-6DEC4C8B730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TT_szablon_PPT (1)</Template>
  <TotalTime>3724</TotalTime>
  <Words>261</Words>
  <Application>Microsoft Office PowerPoint</Application>
  <PresentationFormat>On-screen Show (4:3)</PresentationFormat>
  <Paragraphs>71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Testing, AssertJ, TDD, Junit</vt:lpstr>
      <vt:lpstr>Why testing ? TDD ?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</vt:vector>
  </TitlesOfParts>
  <Company>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JSP-Custom Tags, Tomcat</dc:subject>
  <dc:creator>Anna Niklewicz-Perczak</dc:creator>
  <cp:keywords>JSP, Custom Tag, Tomcat</cp:keywords>
  <cp:lastModifiedBy>Michał Dubel</cp:lastModifiedBy>
  <cp:revision>125</cp:revision>
  <dcterms:created xsi:type="dcterms:W3CDTF">2016-01-26T10:34:40Z</dcterms:created>
  <dcterms:modified xsi:type="dcterms:W3CDTF">2016-04-06T10:52:48Z</dcterms:modified>
</cp:coreProperties>
</file>